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8" r:id="rId2"/>
  </p:sldMasterIdLst>
  <p:notesMasterIdLst>
    <p:notesMasterId r:id="rId45"/>
  </p:notesMasterIdLst>
  <p:sldIdLst>
    <p:sldId id="295" r:id="rId3"/>
    <p:sldId id="338" r:id="rId4"/>
    <p:sldId id="339" r:id="rId5"/>
    <p:sldId id="386" r:id="rId6"/>
    <p:sldId id="341" r:id="rId7"/>
    <p:sldId id="343" r:id="rId8"/>
    <p:sldId id="373" r:id="rId9"/>
    <p:sldId id="374" r:id="rId10"/>
    <p:sldId id="375" r:id="rId11"/>
    <p:sldId id="344" r:id="rId12"/>
    <p:sldId id="345" r:id="rId13"/>
    <p:sldId id="376" r:id="rId14"/>
    <p:sldId id="347" r:id="rId15"/>
    <p:sldId id="348" r:id="rId16"/>
    <p:sldId id="349" r:id="rId17"/>
    <p:sldId id="352" r:id="rId18"/>
    <p:sldId id="354" r:id="rId19"/>
    <p:sldId id="377" r:id="rId20"/>
    <p:sldId id="378" r:id="rId21"/>
    <p:sldId id="355" r:id="rId22"/>
    <p:sldId id="390" r:id="rId23"/>
    <p:sldId id="379" r:id="rId24"/>
    <p:sldId id="380" r:id="rId25"/>
    <p:sldId id="381" r:id="rId26"/>
    <p:sldId id="388" r:id="rId27"/>
    <p:sldId id="389" r:id="rId28"/>
    <p:sldId id="387" r:id="rId29"/>
    <p:sldId id="360" r:id="rId30"/>
    <p:sldId id="369" r:id="rId31"/>
    <p:sldId id="385" r:id="rId32"/>
    <p:sldId id="370" r:id="rId33"/>
    <p:sldId id="371" r:id="rId34"/>
    <p:sldId id="383" r:id="rId35"/>
    <p:sldId id="384" r:id="rId36"/>
    <p:sldId id="382" r:id="rId37"/>
    <p:sldId id="366" r:id="rId38"/>
    <p:sldId id="367" r:id="rId39"/>
    <p:sldId id="296" r:id="rId40"/>
    <p:sldId id="333" r:id="rId41"/>
    <p:sldId id="334" r:id="rId42"/>
    <p:sldId id="335" r:id="rId43"/>
    <p:sldId id="336" r:id="rId44"/>
  </p:sldIdLst>
  <p:sldSz cx="9144000" cy="6858000" type="screen4x3"/>
  <p:notesSz cx="6888163" cy="10021888"/>
  <p:embeddedFontLst>
    <p:embeddedFont>
      <p:font typeface="Calibri" panose="020F0502020204030204" pitchFamily="34" charset="0"/>
      <p:regular r:id="rId46"/>
      <p:bold r:id="rId47"/>
      <p:italic r:id="rId48"/>
      <p:boldItalic r:id="rId49"/>
    </p:embeddedFont>
    <p:embeddedFont>
      <p:font typeface="Verlag Office" pitchFamily="2" charset="0"/>
      <p:regular r:id="rId50"/>
      <p:bold r:id="rId51"/>
      <p:italic r:id="rId52"/>
      <p:boldItalic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9728C-7B1D-40ED-8F28-E968AF7ECF38}" v="6" dt="2020-05-05T04:55:44.98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626" autoAdjust="0"/>
  </p:normalViewPr>
  <p:slideViewPr>
    <p:cSldViewPr snapToGrid="0" showGuides="1">
      <p:cViewPr varScale="1">
        <p:scale>
          <a:sx n="94" d="100"/>
          <a:sy n="94" d="100"/>
        </p:scale>
        <p:origin x="2076" y="84"/>
      </p:cViewPr>
      <p:guideLst>
        <p:guide pos="288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1" d="100"/>
          <a:sy n="121" d="100"/>
        </p:scale>
        <p:origin x="375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96875657922435E-2"/>
          <c:y val="6.4964559386973181E-2"/>
          <c:w val="0.83669267676767678"/>
          <c:h val="0.79241690613026827"/>
        </c:manualLayout>
      </c:layout>
      <c:scatterChart>
        <c:scatterStyle val="lineMarker"/>
        <c:varyColors val="0"/>
        <c:ser>
          <c:idx val="0"/>
          <c:order val="0"/>
          <c:tx>
            <c:v>Health spending per capita vs. life expectancy at birth</c:v>
          </c:tx>
          <c:spPr>
            <a:ln w="28575">
              <a:noFill/>
            </a:ln>
          </c:spPr>
          <c:marker>
            <c:symbol val="diamond"/>
            <c:size val="9"/>
            <c:spPr>
              <a:solidFill>
                <a:schemeClr val="accent3"/>
              </a:solidFill>
              <a:ln w="3175">
                <a:noFill/>
              </a:ln>
            </c:spPr>
          </c:marker>
          <c:dPt>
            <c:idx val="6"/>
            <c:marker>
              <c:spPr>
                <a:solidFill>
                  <a:srgbClr val="971B2F"/>
                </a:solidFill>
                <a:ln w="3175">
                  <a:noFill/>
                </a:ln>
              </c:spPr>
            </c:marker>
            <c:bubble3D val="0"/>
            <c:extLst>
              <c:ext xmlns:c16="http://schemas.microsoft.com/office/drawing/2014/chart" uri="{C3380CC4-5D6E-409C-BE32-E72D297353CC}">
                <c16:uniqueId val="{00000000-35A7-46D4-8FFE-6890F1B45650}"/>
              </c:ext>
            </c:extLst>
          </c:dPt>
          <c:dPt>
            <c:idx val="14"/>
            <c:marker>
              <c:spPr>
                <a:solidFill>
                  <a:srgbClr val="6E2B62"/>
                </a:solidFill>
                <a:ln w="3175">
                  <a:noFill/>
                </a:ln>
              </c:spPr>
            </c:marker>
            <c:bubble3D val="0"/>
            <c:extLst>
              <c:ext xmlns:c16="http://schemas.microsoft.com/office/drawing/2014/chart" uri="{C3380CC4-5D6E-409C-BE32-E72D297353CC}">
                <c16:uniqueId val="{00000001-35A7-46D4-8FFE-6890F1B45650}"/>
              </c:ext>
            </c:extLst>
          </c:dPt>
          <c:dPt>
            <c:idx val="22"/>
            <c:marker>
              <c:spPr>
                <a:solidFill>
                  <a:srgbClr val="007FA3"/>
                </a:solidFill>
                <a:ln w="3175">
                  <a:noFill/>
                </a:ln>
              </c:spPr>
            </c:marker>
            <c:bubble3D val="0"/>
            <c:extLst>
              <c:ext xmlns:c16="http://schemas.microsoft.com/office/drawing/2014/chart" uri="{C3380CC4-5D6E-409C-BE32-E72D297353CC}">
                <c16:uniqueId val="{00000002-35A7-46D4-8FFE-6890F1B45650}"/>
              </c:ext>
            </c:extLst>
          </c:dPt>
          <c:dPt>
            <c:idx val="23"/>
            <c:marker>
              <c:spPr>
                <a:solidFill>
                  <a:srgbClr val="717C7D"/>
                </a:solidFill>
                <a:ln w="3175">
                  <a:noFill/>
                </a:ln>
              </c:spPr>
            </c:marker>
            <c:bubble3D val="0"/>
            <c:extLst>
              <c:ext xmlns:c16="http://schemas.microsoft.com/office/drawing/2014/chart" uri="{C3380CC4-5D6E-409C-BE32-E72D297353CC}">
                <c16:uniqueId val="{00000003-35A7-46D4-8FFE-6890F1B45650}"/>
              </c:ext>
            </c:extLst>
          </c:dPt>
          <c:dPt>
            <c:idx val="37"/>
            <c:marker>
              <c:spPr>
                <a:solidFill>
                  <a:srgbClr val="B0AA7E"/>
                </a:solidFill>
                <a:ln w="3175">
                  <a:noFill/>
                </a:ln>
              </c:spPr>
            </c:marker>
            <c:bubble3D val="0"/>
            <c:extLst>
              <c:ext xmlns:c16="http://schemas.microsoft.com/office/drawing/2014/chart" uri="{C3380CC4-5D6E-409C-BE32-E72D297353CC}">
                <c16:uniqueId val="{00000004-35A7-46D4-8FFE-6890F1B45650}"/>
              </c:ext>
            </c:extLst>
          </c:dPt>
          <c:dPt>
            <c:idx val="40"/>
            <c:marker>
              <c:spPr>
                <a:solidFill>
                  <a:srgbClr val="008675"/>
                </a:solidFill>
                <a:ln w="3175">
                  <a:noFill/>
                </a:ln>
              </c:spPr>
            </c:marker>
            <c:bubble3D val="0"/>
            <c:extLst>
              <c:ext xmlns:c16="http://schemas.microsoft.com/office/drawing/2014/chart" uri="{C3380CC4-5D6E-409C-BE32-E72D297353CC}">
                <c16:uniqueId val="{00000005-35A7-46D4-8FFE-6890F1B45650}"/>
              </c:ext>
            </c:extLst>
          </c:dPt>
          <c:dPt>
            <c:idx val="43"/>
            <c:marker>
              <c:spPr>
                <a:solidFill>
                  <a:srgbClr val="CC8A00"/>
                </a:solidFill>
                <a:ln w="3175">
                  <a:noFill/>
                </a:ln>
              </c:spPr>
            </c:marker>
            <c:bubble3D val="0"/>
            <c:extLst>
              <c:ext xmlns:c16="http://schemas.microsoft.com/office/drawing/2014/chart" uri="{C3380CC4-5D6E-409C-BE32-E72D297353CC}">
                <c16:uniqueId val="{00000006-35A7-46D4-8FFE-6890F1B45650}"/>
              </c:ext>
            </c:extLst>
          </c:dPt>
          <c:dPt>
            <c:idx val="44"/>
            <c:marker>
              <c:spPr>
                <a:solidFill>
                  <a:srgbClr val="001489"/>
                </a:solidFill>
                <a:ln w="3175">
                  <a:noFill/>
                </a:ln>
              </c:spPr>
            </c:marker>
            <c:bubble3D val="0"/>
            <c:extLst>
              <c:ext xmlns:c16="http://schemas.microsoft.com/office/drawing/2014/chart" uri="{C3380CC4-5D6E-409C-BE32-E72D297353CC}">
                <c16:uniqueId val="{00000007-35A7-46D4-8FFE-6890F1B45650}"/>
              </c:ext>
            </c:extLst>
          </c:dPt>
          <c:dLbls>
            <c:dLbl>
              <c:idx val="0"/>
              <c:delete val="1"/>
              <c:extLst>
                <c:ext xmlns:c15="http://schemas.microsoft.com/office/drawing/2012/chart" uri="{CE6537A1-D6FC-4f65-9D91-7224C49458BB}"/>
                <c:ext xmlns:c16="http://schemas.microsoft.com/office/drawing/2014/chart" uri="{C3380CC4-5D6E-409C-BE32-E72D297353CC}">
                  <c16:uniqueId val="{00000008-35A7-46D4-8FFE-6890F1B45650}"/>
                </c:ext>
              </c:extLst>
            </c:dLbl>
            <c:dLbl>
              <c:idx val="1"/>
              <c:delete val="1"/>
              <c:extLst>
                <c:ext xmlns:c15="http://schemas.microsoft.com/office/drawing/2012/chart" uri="{CE6537A1-D6FC-4f65-9D91-7224C49458BB}"/>
                <c:ext xmlns:c16="http://schemas.microsoft.com/office/drawing/2014/chart" uri="{C3380CC4-5D6E-409C-BE32-E72D297353CC}">
                  <c16:uniqueId val="{00000009-35A7-46D4-8FFE-6890F1B45650}"/>
                </c:ext>
              </c:extLst>
            </c:dLbl>
            <c:dLbl>
              <c:idx val="2"/>
              <c:delete val="1"/>
              <c:extLst>
                <c:ext xmlns:c15="http://schemas.microsoft.com/office/drawing/2012/chart" uri="{CE6537A1-D6FC-4f65-9D91-7224C49458BB}"/>
                <c:ext xmlns:c16="http://schemas.microsoft.com/office/drawing/2014/chart" uri="{C3380CC4-5D6E-409C-BE32-E72D297353CC}">
                  <c16:uniqueId val="{0000000A-35A7-46D4-8FFE-6890F1B45650}"/>
                </c:ext>
              </c:extLst>
            </c:dLbl>
            <c:dLbl>
              <c:idx val="3"/>
              <c:delete val="1"/>
              <c:extLst>
                <c:ext xmlns:c15="http://schemas.microsoft.com/office/drawing/2012/chart" uri="{CE6537A1-D6FC-4f65-9D91-7224C49458BB}"/>
                <c:ext xmlns:c16="http://schemas.microsoft.com/office/drawing/2014/chart" uri="{C3380CC4-5D6E-409C-BE32-E72D297353CC}">
                  <c16:uniqueId val="{0000000B-35A7-46D4-8FFE-6890F1B45650}"/>
                </c:ext>
              </c:extLst>
            </c:dLbl>
            <c:dLbl>
              <c:idx val="4"/>
              <c:delete val="1"/>
              <c:extLst>
                <c:ext xmlns:c15="http://schemas.microsoft.com/office/drawing/2012/chart" uri="{CE6537A1-D6FC-4f65-9D91-7224C49458BB}"/>
                <c:ext xmlns:c16="http://schemas.microsoft.com/office/drawing/2014/chart" uri="{C3380CC4-5D6E-409C-BE32-E72D297353CC}">
                  <c16:uniqueId val="{0000000C-35A7-46D4-8FFE-6890F1B45650}"/>
                </c:ext>
              </c:extLst>
            </c:dLbl>
            <c:dLbl>
              <c:idx val="5"/>
              <c:delete val="1"/>
              <c:extLst>
                <c:ext xmlns:c15="http://schemas.microsoft.com/office/drawing/2012/chart" uri="{CE6537A1-D6FC-4f65-9D91-7224C49458BB}"/>
                <c:ext xmlns:c16="http://schemas.microsoft.com/office/drawing/2014/chart" uri="{C3380CC4-5D6E-409C-BE32-E72D297353CC}">
                  <c16:uniqueId val="{0000000D-35A7-46D4-8FFE-6890F1B45650}"/>
                </c:ext>
              </c:extLst>
            </c:dLbl>
            <c:dLbl>
              <c:idx val="6"/>
              <c:layout>
                <c:manualLayout>
                  <c:x val="-8.9822422779038374E-2"/>
                  <c:y val="-3.5782505656565537E-2"/>
                </c:manualLayout>
              </c:layout>
              <c:tx>
                <c:strRef>
                  <c:f>'ch 1 2 2bis LE vs HSPC vs GDPPC'!$B$8</c:f>
                  <c:strCache>
                    <c:ptCount val="1"/>
                    <c:pt idx="0">
                      <c:v>CHN</c:v>
                    </c:pt>
                  </c:strCache>
                </c:strRef>
              </c:tx>
              <c:spPr>
                <a:noFill/>
                <a:ln>
                  <a:noFill/>
                </a:ln>
                <a:effectLst/>
              </c:spPr>
              <c:txPr>
                <a:bodyPr wrap="square" lIns="38100" tIns="19050" rIns="38100" bIns="19050" anchor="ctr">
                  <a:spAutoFit/>
                </a:bodyPr>
                <a:lstStyle/>
                <a:p>
                  <a:pPr>
                    <a:defRPr sz="1000">
                      <a:solidFill>
                        <a:srgbClr val="971B2F"/>
                      </a:solidFill>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{777B6C09-7ADE-402B-8446-3069AA9497CA}</c15:txfldGUID>
                      <c15:f>'ch 1 2 2bis LE vs HSPC vs GDPPC'!$B$8</c15:f>
                      <c15:dlblFieldTableCache>
                        <c:ptCount val="1"/>
                        <c:pt idx="0">
                          <c:v>CHN</c:v>
                        </c:pt>
                      </c15:dlblFieldTableCache>
                    </c15:dlblFTEntry>
                  </c15:dlblFieldTable>
                  <c15:showDataLabelsRange val="0"/>
                </c:ext>
                <c:ext xmlns:c16="http://schemas.microsoft.com/office/drawing/2014/chart" uri="{C3380CC4-5D6E-409C-BE32-E72D297353CC}">
                  <c16:uniqueId val="{00000000-35A7-46D4-8FFE-6890F1B45650}"/>
                </c:ext>
              </c:extLst>
            </c:dLbl>
            <c:dLbl>
              <c:idx val="7"/>
              <c:delete val="1"/>
              <c:extLst>
                <c:ext xmlns:c15="http://schemas.microsoft.com/office/drawing/2012/chart" uri="{CE6537A1-D6FC-4f65-9D91-7224C49458BB}"/>
                <c:ext xmlns:c16="http://schemas.microsoft.com/office/drawing/2014/chart" uri="{C3380CC4-5D6E-409C-BE32-E72D297353CC}">
                  <c16:uniqueId val="{0000000E-35A7-46D4-8FFE-6890F1B45650}"/>
                </c:ext>
              </c:extLst>
            </c:dLbl>
            <c:dLbl>
              <c:idx val="8"/>
              <c:delete val="1"/>
              <c:extLst>
                <c:ext xmlns:c15="http://schemas.microsoft.com/office/drawing/2012/chart" uri="{CE6537A1-D6FC-4f65-9D91-7224C49458BB}"/>
                <c:ext xmlns:c16="http://schemas.microsoft.com/office/drawing/2014/chart" uri="{C3380CC4-5D6E-409C-BE32-E72D297353CC}">
                  <c16:uniqueId val="{0000000F-35A7-46D4-8FFE-6890F1B45650}"/>
                </c:ext>
              </c:extLst>
            </c:dLbl>
            <c:dLbl>
              <c:idx val="9"/>
              <c:delete val="1"/>
              <c:extLst>
                <c:ext xmlns:c15="http://schemas.microsoft.com/office/drawing/2012/chart" uri="{CE6537A1-D6FC-4f65-9D91-7224C49458BB}"/>
                <c:ext xmlns:c16="http://schemas.microsoft.com/office/drawing/2014/chart" uri="{C3380CC4-5D6E-409C-BE32-E72D297353CC}">
                  <c16:uniqueId val="{00000010-35A7-46D4-8FFE-6890F1B45650}"/>
                </c:ext>
              </c:extLst>
            </c:dLbl>
            <c:dLbl>
              <c:idx val="10"/>
              <c:delete val="1"/>
              <c:extLst>
                <c:ext xmlns:c15="http://schemas.microsoft.com/office/drawing/2012/chart" uri="{CE6537A1-D6FC-4f65-9D91-7224C49458BB}"/>
                <c:ext xmlns:c16="http://schemas.microsoft.com/office/drawing/2014/chart" uri="{C3380CC4-5D6E-409C-BE32-E72D297353CC}">
                  <c16:uniqueId val="{00000011-35A7-46D4-8FFE-6890F1B45650}"/>
                </c:ext>
              </c:extLst>
            </c:dLbl>
            <c:dLbl>
              <c:idx val="11"/>
              <c:delete val="1"/>
              <c:extLst>
                <c:ext xmlns:c15="http://schemas.microsoft.com/office/drawing/2012/chart" uri="{CE6537A1-D6FC-4f65-9D91-7224C49458BB}"/>
                <c:ext xmlns:c16="http://schemas.microsoft.com/office/drawing/2014/chart" uri="{C3380CC4-5D6E-409C-BE32-E72D297353CC}">
                  <c16:uniqueId val="{00000012-35A7-46D4-8FFE-6890F1B45650}"/>
                </c:ext>
              </c:extLst>
            </c:dLbl>
            <c:dLbl>
              <c:idx val="12"/>
              <c:delete val="1"/>
              <c:extLst>
                <c:ext xmlns:c15="http://schemas.microsoft.com/office/drawing/2012/chart" uri="{CE6537A1-D6FC-4f65-9D91-7224C49458BB}"/>
                <c:ext xmlns:c16="http://schemas.microsoft.com/office/drawing/2014/chart" uri="{C3380CC4-5D6E-409C-BE32-E72D297353CC}">
                  <c16:uniqueId val="{00000013-35A7-46D4-8FFE-6890F1B45650}"/>
                </c:ext>
              </c:extLst>
            </c:dLbl>
            <c:dLbl>
              <c:idx val="13"/>
              <c:delete val="1"/>
              <c:extLst>
                <c:ext xmlns:c15="http://schemas.microsoft.com/office/drawing/2012/chart" uri="{CE6537A1-D6FC-4f65-9D91-7224C49458BB}"/>
                <c:ext xmlns:c16="http://schemas.microsoft.com/office/drawing/2014/chart" uri="{C3380CC4-5D6E-409C-BE32-E72D297353CC}">
                  <c16:uniqueId val="{00000014-35A7-46D4-8FFE-6890F1B45650}"/>
                </c:ext>
              </c:extLst>
            </c:dLbl>
            <c:dLbl>
              <c:idx val="14"/>
              <c:layout>
                <c:manualLayout>
                  <c:x val="-6.1435729579985436E-2"/>
                  <c:y val="3.8781734654884284E-2"/>
                </c:manualLayout>
              </c:layout>
              <c:tx>
                <c:strRef>
                  <c:f>'ch 1 2 2bis LE vs HSPC vs GDPPC'!$B$16</c:f>
                  <c:strCache>
                    <c:ptCount val="1"/>
                    <c:pt idx="0">
                      <c:v>DEU</c:v>
                    </c:pt>
                  </c:strCache>
                </c:strRef>
              </c:tx>
              <c:spPr>
                <a:noFill/>
                <a:ln>
                  <a:noFill/>
                </a:ln>
                <a:effectLst/>
              </c:spPr>
              <c:txPr>
                <a:bodyPr wrap="square" lIns="38100" tIns="19050" rIns="38100" bIns="19050" anchor="ctr">
                  <a:spAutoFit/>
                </a:bodyPr>
                <a:lstStyle/>
                <a:p>
                  <a:pPr>
                    <a:defRPr sz="1000">
                      <a:solidFill>
                        <a:schemeClr val="accent4"/>
                      </a:solidFill>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{BED20AED-B20A-4644-971B-EB3C402273E1}</c15:txfldGUID>
                      <c15:f>'ch 1 2 2bis LE vs HSPC vs GDPPC'!$B$16</c15:f>
                      <c15:dlblFieldTableCache>
                        <c:ptCount val="1"/>
                        <c:pt idx="0">
                          <c:v>DEU</c:v>
                        </c:pt>
                      </c15:dlblFieldTableCache>
                    </c15:dlblFTEntry>
                  </c15:dlblFieldTable>
                  <c15:showDataLabelsRange val="0"/>
                </c:ext>
                <c:ext xmlns:c16="http://schemas.microsoft.com/office/drawing/2014/chart" uri="{C3380CC4-5D6E-409C-BE32-E72D297353CC}">
                  <c16:uniqueId val="{00000001-35A7-46D4-8FFE-6890F1B45650}"/>
                </c:ext>
              </c:extLst>
            </c:dLbl>
            <c:dLbl>
              <c:idx val="15"/>
              <c:delete val="1"/>
              <c:extLst>
                <c:ext xmlns:c15="http://schemas.microsoft.com/office/drawing/2012/chart" uri="{CE6537A1-D6FC-4f65-9D91-7224C49458BB}"/>
                <c:ext xmlns:c16="http://schemas.microsoft.com/office/drawing/2014/chart" uri="{C3380CC4-5D6E-409C-BE32-E72D297353CC}">
                  <c16:uniqueId val="{00000015-35A7-46D4-8FFE-6890F1B45650}"/>
                </c:ext>
              </c:extLst>
            </c:dLbl>
            <c:dLbl>
              <c:idx val="16"/>
              <c:delete val="1"/>
              <c:extLst>
                <c:ext xmlns:c15="http://schemas.microsoft.com/office/drawing/2012/chart" uri="{CE6537A1-D6FC-4f65-9D91-7224C49458BB}"/>
                <c:ext xmlns:c16="http://schemas.microsoft.com/office/drawing/2014/chart" uri="{C3380CC4-5D6E-409C-BE32-E72D297353CC}">
                  <c16:uniqueId val="{00000016-35A7-46D4-8FFE-6890F1B45650}"/>
                </c:ext>
              </c:extLst>
            </c:dLbl>
            <c:dLbl>
              <c:idx val="17"/>
              <c:delete val="1"/>
              <c:extLst>
                <c:ext xmlns:c15="http://schemas.microsoft.com/office/drawing/2012/chart" uri="{CE6537A1-D6FC-4f65-9D91-7224C49458BB}"/>
                <c:ext xmlns:c16="http://schemas.microsoft.com/office/drawing/2014/chart" uri="{C3380CC4-5D6E-409C-BE32-E72D297353CC}">
                  <c16:uniqueId val="{00000017-35A7-46D4-8FFE-6890F1B45650}"/>
                </c:ext>
              </c:extLst>
            </c:dLbl>
            <c:dLbl>
              <c:idx val="18"/>
              <c:delete val="1"/>
              <c:extLst>
                <c:ext xmlns:c15="http://schemas.microsoft.com/office/drawing/2012/chart" uri="{CE6537A1-D6FC-4f65-9D91-7224C49458BB}"/>
                <c:ext xmlns:c16="http://schemas.microsoft.com/office/drawing/2014/chart" uri="{C3380CC4-5D6E-409C-BE32-E72D297353CC}">
                  <c16:uniqueId val="{00000018-35A7-46D4-8FFE-6890F1B45650}"/>
                </c:ext>
              </c:extLst>
            </c:dLbl>
            <c:dLbl>
              <c:idx val="19"/>
              <c:delete val="1"/>
              <c:extLst>
                <c:ext xmlns:c15="http://schemas.microsoft.com/office/drawing/2012/chart" uri="{CE6537A1-D6FC-4f65-9D91-7224C49458BB}"/>
                <c:ext xmlns:c16="http://schemas.microsoft.com/office/drawing/2014/chart" uri="{C3380CC4-5D6E-409C-BE32-E72D297353CC}">
                  <c16:uniqueId val="{00000019-35A7-46D4-8FFE-6890F1B45650}"/>
                </c:ext>
              </c:extLst>
            </c:dLbl>
            <c:dLbl>
              <c:idx val="20"/>
              <c:delete val="1"/>
              <c:extLst>
                <c:ext xmlns:c15="http://schemas.microsoft.com/office/drawing/2012/chart" uri="{CE6537A1-D6FC-4f65-9D91-7224C49458BB}"/>
                <c:ext xmlns:c16="http://schemas.microsoft.com/office/drawing/2014/chart" uri="{C3380CC4-5D6E-409C-BE32-E72D297353CC}">
                  <c16:uniqueId val="{0000001A-35A7-46D4-8FFE-6890F1B45650}"/>
                </c:ext>
              </c:extLst>
            </c:dLbl>
            <c:dLbl>
              <c:idx val="21"/>
              <c:delete val="1"/>
              <c:extLst>
                <c:ext xmlns:c15="http://schemas.microsoft.com/office/drawing/2012/chart" uri="{CE6537A1-D6FC-4f65-9D91-7224C49458BB}"/>
                <c:ext xmlns:c16="http://schemas.microsoft.com/office/drawing/2014/chart" uri="{C3380CC4-5D6E-409C-BE32-E72D297353CC}">
                  <c16:uniqueId val="{0000001B-35A7-46D4-8FFE-6890F1B45650}"/>
                </c:ext>
              </c:extLst>
            </c:dLbl>
            <c:dLbl>
              <c:idx val="22"/>
              <c:delete val="1"/>
              <c:extLst>
                <c:ext xmlns:c15="http://schemas.microsoft.com/office/drawing/2012/chart" uri="{CE6537A1-D6FC-4f65-9D91-7224C49458BB}"/>
                <c:ext xmlns:c16="http://schemas.microsoft.com/office/drawing/2014/chart" uri="{C3380CC4-5D6E-409C-BE32-E72D297353CC}">
                  <c16:uniqueId val="{00000002-35A7-46D4-8FFE-6890F1B45650}"/>
                </c:ext>
              </c:extLst>
            </c:dLbl>
            <c:dLbl>
              <c:idx val="23"/>
              <c:layout>
                <c:manualLayout>
                  <c:x val="-3.0773952074147681E-2"/>
                  <c:y val="-2.680535141115414E-2"/>
                </c:manualLayout>
              </c:layout>
              <c:tx>
                <c:strRef>
                  <c:f>'ch 1 2 2bis LE vs HSPC vs GDPPC'!$B$25</c:f>
                  <c:strCache>
                    <c:ptCount val="1"/>
                    <c:pt idx="0">
                      <c:v>JPN</c:v>
                    </c:pt>
                  </c:strCache>
                </c:strRef>
              </c:tx>
              <c:spPr>
                <a:noFill/>
                <a:ln>
                  <a:noFill/>
                </a:ln>
                <a:effectLst/>
              </c:spPr>
              <c:txPr>
                <a:bodyPr wrap="square" lIns="38100" tIns="19050" rIns="38100" bIns="19050" anchor="ctr">
                  <a:spAutoFit/>
                </a:bodyPr>
                <a:lstStyle/>
                <a:p>
                  <a:pPr>
                    <a:defRPr sz="1000">
                      <a:solidFill>
                        <a:srgbClr val="717C7D"/>
                      </a:solidFill>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{62E8BAC7-4839-4A6E-B922-E6AE6396AEDA}</c15:txfldGUID>
                      <c15:f>'ch 1 2 2bis LE vs HSPC vs GDPPC'!$B$25</c15:f>
                      <c15:dlblFieldTableCache>
                        <c:ptCount val="1"/>
                        <c:pt idx="0">
                          <c:v>JPN</c:v>
                        </c:pt>
                      </c15:dlblFieldTableCache>
                    </c15:dlblFTEntry>
                  </c15:dlblFieldTable>
                  <c15:showDataLabelsRange val="0"/>
                </c:ext>
                <c:ext xmlns:c16="http://schemas.microsoft.com/office/drawing/2014/chart" uri="{C3380CC4-5D6E-409C-BE32-E72D297353CC}">
                  <c16:uniqueId val="{00000003-35A7-46D4-8FFE-6890F1B45650}"/>
                </c:ext>
              </c:extLst>
            </c:dLbl>
            <c:dLbl>
              <c:idx val="24"/>
              <c:delete val="1"/>
              <c:extLst>
                <c:ext xmlns:c15="http://schemas.microsoft.com/office/drawing/2012/chart" uri="{CE6537A1-D6FC-4f65-9D91-7224C49458BB}"/>
                <c:ext xmlns:c16="http://schemas.microsoft.com/office/drawing/2014/chart" uri="{C3380CC4-5D6E-409C-BE32-E72D297353CC}">
                  <c16:uniqueId val="{0000001C-35A7-46D4-8FFE-6890F1B45650}"/>
                </c:ext>
              </c:extLst>
            </c:dLbl>
            <c:dLbl>
              <c:idx val="25"/>
              <c:delete val="1"/>
              <c:extLst>
                <c:ext xmlns:c15="http://schemas.microsoft.com/office/drawing/2012/chart" uri="{CE6537A1-D6FC-4f65-9D91-7224C49458BB}"/>
                <c:ext xmlns:c16="http://schemas.microsoft.com/office/drawing/2014/chart" uri="{C3380CC4-5D6E-409C-BE32-E72D297353CC}">
                  <c16:uniqueId val="{0000001D-35A7-46D4-8FFE-6890F1B45650}"/>
                </c:ext>
              </c:extLst>
            </c:dLbl>
            <c:dLbl>
              <c:idx val="26"/>
              <c:delete val="1"/>
              <c:extLst>
                <c:ext xmlns:c15="http://schemas.microsoft.com/office/drawing/2012/chart" uri="{CE6537A1-D6FC-4f65-9D91-7224C49458BB}"/>
                <c:ext xmlns:c16="http://schemas.microsoft.com/office/drawing/2014/chart" uri="{C3380CC4-5D6E-409C-BE32-E72D297353CC}">
                  <c16:uniqueId val="{0000001E-35A7-46D4-8FFE-6890F1B45650}"/>
                </c:ext>
              </c:extLst>
            </c:dLbl>
            <c:dLbl>
              <c:idx val="27"/>
              <c:delete val="1"/>
              <c:extLst>
                <c:ext xmlns:c15="http://schemas.microsoft.com/office/drawing/2012/chart" uri="{CE6537A1-D6FC-4f65-9D91-7224C49458BB}"/>
                <c:ext xmlns:c16="http://schemas.microsoft.com/office/drawing/2014/chart" uri="{C3380CC4-5D6E-409C-BE32-E72D297353CC}">
                  <c16:uniqueId val="{0000001F-35A7-46D4-8FFE-6890F1B45650}"/>
                </c:ext>
              </c:extLst>
            </c:dLbl>
            <c:dLbl>
              <c:idx val="28"/>
              <c:delete val="1"/>
              <c:extLst>
                <c:ext xmlns:c15="http://schemas.microsoft.com/office/drawing/2012/chart" uri="{CE6537A1-D6FC-4f65-9D91-7224C49458BB}"/>
                <c:ext xmlns:c16="http://schemas.microsoft.com/office/drawing/2014/chart" uri="{C3380CC4-5D6E-409C-BE32-E72D297353CC}">
                  <c16:uniqueId val="{00000020-35A7-46D4-8FFE-6890F1B45650}"/>
                </c:ext>
              </c:extLst>
            </c:dLbl>
            <c:dLbl>
              <c:idx val="29"/>
              <c:delete val="1"/>
              <c:extLst>
                <c:ext xmlns:c15="http://schemas.microsoft.com/office/drawing/2012/chart" uri="{CE6537A1-D6FC-4f65-9D91-7224C49458BB}"/>
                <c:ext xmlns:c16="http://schemas.microsoft.com/office/drawing/2014/chart" uri="{C3380CC4-5D6E-409C-BE32-E72D297353CC}">
                  <c16:uniqueId val="{00000021-35A7-46D4-8FFE-6890F1B45650}"/>
                </c:ext>
              </c:extLst>
            </c:dLbl>
            <c:dLbl>
              <c:idx val="30"/>
              <c:delete val="1"/>
              <c:extLst>
                <c:ext xmlns:c15="http://schemas.microsoft.com/office/drawing/2012/chart" uri="{CE6537A1-D6FC-4f65-9D91-7224C49458BB}"/>
                <c:ext xmlns:c16="http://schemas.microsoft.com/office/drawing/2014/chart" uri="{C3380CC4-5D6E-409C-BE32-E72D297353CC}">
                  <c16:uniqueId val="{00000022-35A7-46D4-8FFE-6890F1B45650}"/>
                </c:ext>
              </c:extLst>
            </c:dLbl>
            <c:dLbl>
              <c:idx val="31"/>
              <c:delete val="1"/>
              <c:extLst>
                <c:ext xmlns:c15="http://schemas.microsoft.com/office/drawing/2012/chart" uri="{CE6537A1-D6FC-4f65-9D91-7224C49458BB}"/>
                <c:ext xmlns:c16="http://schemas.microsoft.com/office/drawing/2014/chart" uri="{C3380CC4-5D6E-409C-BE32-E72D297353CC}">
                  <c16:uniqueId val="{00000023-35A7-46D4-8FFE-6890F1B45650}"/>
                </c:ext>
              </c:extLst>
            </c:dLbl>
            <c:dLbl>
              <c:idx val="32"/>
              <c:delete val="1"/>
              <c:extLst>
                <c:ext xmlns:c15="http://schemas.microsoft.com/office/drawing/2012/chart" uri="{CE6537A1-D6FC-4f65-9D91-7224C49458BB}"/>
                <c:ext xmlns:c16="http://schemas.microsoft.com/office/drawing/2014/chart" uri="{C3380CC4-5D6E-409C-BE32-E72D297353CC}">
                  <c16:uniqueId val="{00000024-35A7-46D4-8FFE-6890F1B45650}"/>
                </c:ext>
              </c:extLst>
            </c:dLbl>
            <c:dLbl>
              <c:idx val="33"/>
              <c:delete val="1"/>
              <c:extLst>
                <c:ext xmlns:c15="http://schemas.microsoft.com/office/drawing/2012/chart" uri="{CE6537A1-D6FC-4f65-9D91-7224C49458BB}"/>
                <c:ext xmlns:c16="http://schemas.microsoft.com/office/drawing/2014/chart" uri="{C3380CC4-5D6E-409C-BE32-E72D297353CC}">
                  <c16:uniqueId val="{00000025-35A7-46D4-8FFE-6890F1B45650}"/>
                </c:ext>
              </c:extLst>
            </c:dLbl>
            <c:dLbl>
              <c:idx val="34"/>
              <c:delete val="1"/>
              <c:extLst>
                <c:ext xmlns:c15="http://schemas.microsoft.com/office/drawing/2012/chart" uri="{CE6537A1-D6FC-4f65-9D91-7224C49458BB}"/>
                <c:ext xmlns:c16="http://schemas.microsoft.com/office/drawing/2014/chart" uri="{C3380CC4-5D6E-409C-BE32-E72D297353CC}">
                  <c16:uniqueId val="{00000026-35A7-46D4-8FFE-6890F1B45650}"/>
                </c:ext>
              </c:extLst>
            </c:dLbl>
            <c:dLbl>
              <c:idx val="35"/>
              <c:delete val="1"/>
              <c:extLst>
                <c:ext xmlns:c15="http://schemas.microsoft.com/office/drawing/2012/chart" uri="{CE6537A1-D6FC-4f65-9D91-7224C49458BB}"/>
                <c:ext xmlns:c16="http://schemas.microsoft.com/office/drawing/2014/chart" uri="{C3380CC4-5D6E-409C-BE32-E72D297353CC}">
                  <c16:uniqueId val="{00000027-35A7-46D4-8FFE-6890F1B45650}"/>
                </c:ext>
              </c:extLst>
            </c:dLbl>
            <c:dLbl>
              <c:idx val="36"/>
              <c:delete val="1"/>
              <c:extLst>
                <c:ext xmlns:c15="http://schemas.microsoft.com/office/drawing/2012/chart" uri="{CE6537A1-D6FC-4f65-9D91-7224C49458BB}"/>
                <c:ext xmlns:c16="http://schemas.microsoft.com/office/drawing/2014/chart" uri="{C3380CC4-5D6E-409C-BE32-E72D297353CC}">
                  <c16:uniqueId val="{00000028-35A7-46D4-8FFE-6890F1B45650}"/>
                </c:ext>
              </c:extLst>
            </c:dLbl>
            <c:dLbl>
              <c:idx val="37"/>
              <c:layout>
                <c:manualLayout>
                  <c:x val="-1.9599446282506934E-2"/>
                  <c:y val="-3.0782059436285321E-2"/>
                </c:manualLayout>
              </c:layout>
              <c:tx>
                <c:strRef>
                  <c:f>'ch 1 2 2bis LE vs HSPC vs GDPPC'!$B$39</c:f>
                  <c:strCache>
                    <c:ptCount val="1"/>
                    <c:pt idx="0">
                      <c:v>ZAF</c:v>
                    </c:pt>
                  </c:strCache>
                </c:strRef>
              </c:tx>
              <c:spPr>
                <a:noFill/>
                <a:ln>
                  <a:noFill/>
                </a:ln>
                <a:effectLst/>
              </c:spPr>
              <c:txPr>
                <a:bodyPr wrap="square" lIns="38100" tIns="19050" rIns="38100" bIns="19050" anchor="ctr">
                  <a:spAutoFit/>
                </a:bodyPr>
                <a:lstStyle/>
                <a:p>
                  <a:pPr>
                    <a:defRPr sz="1000">
                      <a:solidFill>
                        <a:srgbClr val="B0AA7E"/>
                      </a:solidFill>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{0E1BAEE0-E1F3-4C53-90AF-EED50010F2DC}</c15:txfldGUID>
                      <c15:f>'ch 1 2 2bis LE vs HSPC vs GDPPC'!$B$39</c15:f>
                      <c15:dlblFieldTableCache>
                        <c:ptCount val="1"/>
                        <c:pt idx="0">
                          <c:v>ZAF</c:v>
                        </c:pt>
                      </c15:dlblFieldTableCache>
                    </c15:dlblFTEntry>
                  </c15:dlblFieldTable>
                  <c15:showDataLabelsRange val="0"/>
                </c:ext>
                <c:ext xmlns:c16="http://schemas.microsoft.com/office/drawing/2014/chart" uri="{C3380CC4-5D6E-409C-BE32-E72D297353CC}">
                  <c16:uniqueId val="{00000004-35A7-46D4-8FFE-6890F1B45650}"/>
                </c:ext>
              </c:extLst>
            </c:dLbl>
            <c:dLbl>
              <c:idx val="38"/>
              <c:delete val="1"/>
              <c:extLst>
                <c:ext xmlns:c15="http://schemas.microsoft.com/office/drawing/2012/chart" uri="{CE6537A1-D6FC-4f65-9D91-7224C49458BB}"/>
                <c:ext xmlns:c16="http://schemas.microsoft.com/office/drawing/2014/chart" uri="{C3380CC4-5D6E-409C-BE32-E72D297353CC}">
                  <c16:uniqueId val="{00000029-35A7-46D4-8FFE-6890F1B45650}"/>
                </c:ext>
              </c:extLst>
            </c:dLbl>
            <c:dLbl>
              <c:idx val="39"/>
              <c:delete val="1"/>
              <c:extLst>
                <c:ext xmlns:c15="http://schemas.microsoft.com/office/drawing/2012/chart" uri="{CE6537A1-D6FC-4f65-9D91-7224C49458BB}"/>
                <c:ext xmlns:c16="http://schemas.microsoft.com/office/drawing/2014/chart" uri="{C3380CC4-5D6E-409C-BE32-E72D297353CC}">
                  <c16:uniqueId val="{0000002A-35A7-46D4-8FFE-6890F1B45650}"/>
                </c:ext>
              </c:extLst>
            </c:dLbl>
            <c:dLbl>
              <c:idx val="40"/>
              <c:layout>
                <c:manualLayout>
                  <c:x val="-6.1256663019634686E-2"/>
                  <c:y val="3.8072588572700156E-2"/>
                </c:manualLayout>
              </c:layout>
              <c:tx>
                <c:strRef>
                  <c:f>'ch 1 2 2bis LE vs HSPC vs GDPPC'!$B$42</c:f>
                  <c:strCache>
                    <c:ptCount val="1"/>
                    <c:pt idx="0">
                      <c:v>CHE</c:v>
                    </c:pt>
                  </c:strCache>
                </c:strRef>
              </c:tx>
              <c:spPr>
                <a:noFill/>
                <a:ln>
                  <a:noFill/>
                </a:ln>
                <a:effectLst/>
              </c:spPr>
              <c:txPr>
                <a:bodyPr wrap="square" lIns="38100" tIns="19050" rIns="38100" bIns="19050" anchor="ctr">
                  <a:spAutoFit/>
                </a:bodyPr>
                <a:lstStyle/>
                <a:p>
                  <a:pPr>
                    <a:defRPr sz="1000">
                      <a:solidFill>
                        <a:schemeClr val="accent5"/>
                      </a:solidFill>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{7F1227EE-D051-435E-8653-2C9B46AD48C0}</c15:txfldGUID>
                      <c15:f>'ch 1 2 2bis LE vs HSPC vs GDPPC'!$B$42</c15:f>
                      <c15:dlblFieldTableCache>
                        <c:ptCount val="1"/>
                        <c:pt idx="0">
                          <c:v>CHE</c:v>
                        </c:pt>
                      </c15:dlblFieldTableCache>
                    </c15:dlblFTEntry>
                  </c15:dlblFieldTable>
                  <c15:showDataLabelsRange val="0"/>
                </c:ext>
                <c:ext xmlns:c16="http://schemas.microsoft.com/office/drawing/2014/chart" uri="{C3380CC4-5D6E-409C-BE32-E72D297353CC}">
                  <c16:uniqueId val="{00000005-35A7-46D4-8FFE-6890F1B45650}"/>
                </c:ext>
              </c:extLst>
            </c:dLbl>
            <c:dLbl>
              <c:idx val="41"/>
              <c:delete val="1"/>
              <c:extLst>
                <c:ext xmlns:c15="http://schemas.microsoft.com/office/drawing/2012/chart" uri="{CE6537A1-D6FC-4f65-9D91-7224C49458BB}"/>
                <c:ext xmlns:c16="http://schemas.microsoft.com/office/drawing/2014/chart" uri="{C3380CC4-5D6E-409C-BE32-E72D297353CC}">
                  <c16:uniqueId val="{0000002B-35A7-46D4-8FFE-6890F1B45650}"/>
                </c:ext>
              </c:extLst>
            </c:dLbl>
            <c:dLbl>
              <c:idx val="42"/>
              <c:delete val="1"/>
              <c:extLst>
                <c:ext xmlns:c15="http://schemas.microsoft.com/office/drawing/2012/chart" uri="{CE6537A1-D6FC-4f65-9D91-7224C49458BB}"/>
                <c:ext xmlns:c16="http://schemas.microsoft.com/office/drawing/2014/chart" uri="{C3380CC4-5D6E-409C-BE32-E72D297353CC}">
                  <c16:uniqueId val="{0000002C-35A7-46D4-8FFE-6890F1B45650}"/>
                </c:ext>
              </c:extLst>
            </c:dLbl>
            <c:dLbl>
              <c:idx val="43"/>
              <c:layout>
                <c:manualLayout>
                  <c:x val="-6.9493181818181815E-2"/>
                  <c:y val="4.2836446360153255E-2"/>
                </c:manualLayout>
              </c:layout>
              <c:tx>
                <c:strRef>
                  <c:f>'ch 1 2 2bis LE vs HSPC vs GDPPC'!$B$45</c:f>
                  <c:strCache>
                    <c:ptCount val="1"/>
                    <c:pt idx="0">
                      <c:v>USA</c:v>
                    </c:pt>
                  </c:strCache>
                </c:strRef>
              </c:tx>
              <c:spPr>
                <a:noFill/>
                <a:ln>
                  <a:noFill/>
                </a:ln>
                <a:effectLst/>
              </c:spPr>
              <c:txPr>
                <a:bodyPr wrap="square" lIns="38100" tIns="19050" rIns="38100" bIns="19050" anchor="ctr">
                  <a:spAutoFit/>
                </a:bodyPr>
                <a:lstStyle/>
                <a:p>
                  <a:pPr>
                    <a:defRPr sz="1000" b="0">
                      <a:solidFill>
                        <a:srgbClr val="CC8A00"/>
                      </a:solidFill>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{A7A5B197-AE18-4B88-8FEC-37090A1BE78A}</c15:txfldGUID>
                      <c15:f>'ch 1 2 2bis LE vs HSPC vs GDPPC'!$B$45</c15:f>
                      <c15:dlblFieldTableCache>
                        <c:ptCount val="1"/>
                        <c:pt idx="0">
                          <c:v>USA</c:v>
                        </c:pt>
                      </c15:dlblFieldTableCache>
                    </c15:dlblFTEntry>
                  </c15:dlblFieldTable>
                  <c15:showDataLabelsRange val="0"/>
                </c:ext>
                <c:ext xmlns:c16="http://schemas.microsoft.com/office/drawing/2014/chart" uri="{C3380CC4-5D6E-409C-BE32-E72D297353CC}">
                  <c16:uniqueId val="{00000006-35A7-46D4-8FFE-6890F1B45650}"/>
                </c:ext>
              </c:extLst>
            </c:dLbl>
            <c:dLbl>
              <c:idx val="44"/>
              <c:layout/>
              <c:tx>
                <c:strRef>
                  <c:f>'ch 1 2 2bis LE vs HSPC vs GDPPC'!$B$46</c:f>
                  <c:strCache>
                    <c:ptCount val="1"/>
                    <c:pt idx="0">
                      <c:v>WLD</c:v>
                    </c:pt>
                  </c:strCache>
                </c:strRef>
              </c:tx>
              <c:spPr>
                <a:noFill/>
                <a:ln>
                  <a:noFill/>
                </a:ln>
                <a:effectLst/>
              </c:spPr>
              <c:txPr>
                <a:bodyPr wrap="square" lIns="38100" tIns="19050" rIns="38100" bIns="19050" anchor="ctr">
                  <a:spAutoFit/>
                </a:bodyPr>
                <a:lstStyle/>
                <a:p>
                  <a:pPr>
                    <a:defRPr sz="1000">
                      <a:solidFill>
                        <a:srgbClr val="001489"/>
                      </a:solidFill>
                    </a:defRPr>
                  </a:pPr>
                  <a:endParaRPr lang="de-DE"/>
                </a:p>
              </c:txPr>
              <c:showLegendKey val="0"/>
              <c:showVal val="1"/>
              <c:showCatName val="0"/>
              <c:showSerName val="0"/>
              <c:showPercent val="0"/>
              <c:showBubbleSize val="0"/>
              <c:extLst>
                <c:ext xmlns:c15="http://schemas.microsoft.com/office/drawing/2012/chart" uri="{CE6537A1-D6FC-4f65-9D91-7224C49458BB}">
                  <c15:layout/>
                  <c15:dlblFieldTable>
                    <c15:dlblFTEntry>
                      <c15:txfldGUID>{BAF94BA1-AD62-46A9-92FC-43D1ECDDAF2F}</c15:txfldGUID>
                      <c15:f>'ch 1 2 2bis LE vs HSPC vs GDPPC'!$B$46</c15:f>
                      <c15:dlblFieldTableCache>
                        <c:ptCount val="1"/>
                        <c:pt idx="0">
                          <c:v>WLD</c:v>
                        </c:pt>
                      </c15:dlblFieldTableCache>
                    </c15:dlblFTEntry>
                  </c15:dlblFieldTable>
                  <c15:showDataLabelsRange val="0"/>
                </c:ext>
                <c:ext xmlns:c16="http://schemas.microsoft.com/office/drawing/2014/chart" uri="{C3380CC4-5D6E-409C-BE32-E72D297353CC}">
                  <c16:uniqueId val="{00000007-35A7-46D4-8FFE-6890F1B45650}"/>
                </c:ext>
              </c:extLst>
            </c:dLbl>
            <c:spPr>
              <a:noFill/>
              <a:ln>
                <a:noFill/>
              </a:ln>
              <a:effectLst/>
            </c:spPr>
            <c:txPr>
              <a:bodyPr wrap="square" lIns="38100" tIns="19050" rIns="38100" bIns="19050" anchor="ctr">
                <a:spAutoFit/>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5875">
                <a:noFill/>
              </a:ln>
              <a:effectLst>
                <a:softEdge rad="0"/>
              </a:effectLst>
            </c:spPr>
            <c:trendlineType val="exp"/>
            <c:dispRSqr val="0"/>
            <c:dispEq val="0"/>
          </c:trendline>
          <c:trendline>
            <c:trendlineType val="log"/>
            <c:dispRSqr val="0"/>
            <c:dispEq val="0"/>
          </c:trendline>
          <c:xVal>
            <c:numRef>
              <c:f>'ch 1 2 2bis LE vs HSPC vs GDPPC'!$D$2:$D$46</c:f>
              <c:numCache>
                <c:formatCode>#,##0</c:formatCode>
                <c:ptCount val="45"/>
                <c:pt idx="0">
                  <c:v>5002.3582773199996</c:v>
                </c:pt>
                <c:pt idx="1">
                  <c:v>4688.2802037800002</c:v>
                </c:pt>
                <c:pt idx="2">
                  <c:v>4149.3853222400003</c:v>
                </c:pt>
                <c:pt idx="3">
                  <c:v>1015.93444765</c:v>
                </c:pt>
                <c:pt idx="4">
                  <c:v>4458.2149993399998</c:v>
                </c:pt>
                <c:pt idx="5">
                  <c:v>1190.5485450199999</c:v>
                </c:pt>
                <c:pt idx="6">
                  <c:v>398.33155572999999</c:v>
                </c:pt>
                <c:pt idx="7">
                  <c:v>340.36546879000002</c:v>
                </c:pt>
                <c:pt idx="8">
                  <c:v>888.85370049000005</c:v>
                </c:pt>
                <c:pt idx="9">
                  <c:v>1321.62020252</c:v>
                </c:pt>
                <c:pt idx="10">
                  <c:v>5565.5934246899997</c:v>
                </c:pt>
                <c:pt idx="11">
                  <c:v>1185.3333480599999</c:v>
                </c:pt>
                <c:pt idx="12">
                  <c:v>4117.2577824399996</c:v>
                </c:pt>
                <c:pt idx="13">
                  <c:v>4263.36156106</c:v>
                </c:pt>
                <c:pt idx="14">
                  <c:v>4714.2608732999997</c:v>
                </c:pt>
                <c:pt idx="15">
                  <c:v>1510.6667130200001</c:v>
                </c:pt>
                <c:pt idx="16">
                  <c:v>942.59196301999998</c:v>
                </c:pt>
                <c:pt idx="17">
                  <c:v>5063.6058315099999</c:v>
                </c:pt>
                <c:pt idx="18">
                  <c:v>62.715554070000003</c:v>
                </c:pt>
                <c:pt idx="19">
                  <c:v>111.55321931</c:v>
                </c:pt>
                <c:pt idx="20">
                  <c:v>4758.5943152199998</c:v>
                </c:pt>
                <c:pt idx="21">
                  <c:v>2837.1396389900001</c:v>
                </c:pt>
                <c:pt idx="22">
                  <c:v>2738.7061243899998</c:v>
                </c:pt>
                <c:pt idx="23">
                  <c:v>4233.0332764000004</c:v>
                </c:pt>
                <c:pt idx="24">
                  <c:v>2043.8606399400001</c:v>
                </c:pt>
                <c:pt idx="25">
                  <c:v>874.20357723999996</c:v>
                </c:pt>
                <c:pt idx="26">
                  <c:v>987.94931373999998</c:v>
                </c:pt>
                <c:pt idx="27">
                  <c:v>6271.4375879099998</c:v>
                </c:pt>
                <c:pt idx="28">
                  <c:v>461.78664708999997</c:v>
                </c:pt>
                <c:pt idx="29">
                  <c:v>4742.0302736000003</c:v>
                </c:pt>
                <c:pt idx="30">
                  <c:v>3745.2164613</c:v>
                </c:pt>
                <c:pt idx="31">
                  <c:v>7477.89760673</c:v>
                </c:pt>
                <c:pt idx="32">
                  <c:v>809.01490244000001</c:v>
                </c:pt>
                <c:pt idx="33">
                  <c:v>1800.85991928</c:v>
                </c:pt>
                <c:pt idx="34">
                  <c:v>469.13086784000001</c:v>
                </c:pt>
                <c:pt idx="35">
                  <c:v>1178.73823051</c:v>
                </c:pt>
                <c:pt idx="36">
                  <c:v>1834.16071169</c:v>
                </c:pt>
                <c:pt idx="37">
                  <c:v>428.17601764</c:v>
                </c:pt>
                <c:pt idx="38">
                  <c:v>2389.8874078499998</c:v>
                </c:pt>
                <c:pt idx="39">
                  <c:v>5710.5914192700002</c:v>
                </c:pt>
                <c:pt idx="40">
                  <c:v>9835.9636857200003</c:v>
                </c:pt>
                <c:pt idx="41">
                  <c:v>468.64728124999999</c:v>
                </c:pt>
                <c:pt idx="42">
                  <c:v>3958.0188938299998</c:v>
                </c:pt>
                <c:pt idx="43">
                  <c:v>9869.7423817399995</c:v>
                </c:pt>
                <c:pt idx="44">
                  <c:v>1026.2431634133384</c:v>
                </c:pt>
              </c:numCache>
            </c:numRef>
          </c:xVal>
          <c:yVal>
            <c:numRef>
              <c:f>'ch 1 2 2bis LE vs HSPC vs GDPPC'!$C$2:$C$46</c:f>
              <c:numCache>
                <c:formatCode>#,##0.00</c:formatCode>
                <c:ptCount val="45"/>
                <c:pt idx="0">
                  <c:v>82.497560975609773</c:v>
                </c:pt>
                <c:pt idx="1">
                  <c:v>81.64146341463416</c:v>
                </c:pt>
                <c:pt idx="2">
                  <c:v>81.439024390243901</c:v>
                </c:pt>
                <c:pt idx="3">
                  <c:v>75.456000000000003</c:v>
                </c:pt>
                <c:pt idx="4">
                  <c:v>82.248975609756116</c:v>
                </c:pt>
                <c:pt idx="5">
                  <c:v>79.909000000000006</c:v>
                </c:pt>
                <c:pt idx="6">
                  <c:v>76.47</c:v>
                </c:pt>
                <c:pt idx="7">
                  <c:v>76.924999999999997</c:v>
                </c:pt>
                <c:pt idx="8">
                  <c:v>79.914000000000001</c:v>
                </c:pt>
                <c:pt idx="9">
                  <c:v>79.475609756097569</c:v>
                </c:pt>
                <c:pt idx="10">
                  <c:v>81.004878048780498</c:v>
                </c:pt>
                <c:pt idx="11">
                  <c:v>77.64146341463416</c:v>
                </c:pt>
                <c:pt idx="12">
                  <c:v>81.429268292682934</c:v>
                </c:pt>
                <c:pt idx="13">
                  <c:v>82.524390243902445</c:v>
                </c:pt>
                <c:pt idx="14">
                  <c:v>80.990243902439033</c:v>
                </c:pt>
                <c:pt idx="15">
                  <c:v>81.387804878048797</c:v>
                </c:pt>
                <c:pt idx="16">
                  <c:v>76.063414634146355</c:v>
                </c:pt>
                <c:pt idx="17">
                  <c:v>82.2048780487805</c:v>
                </c:pt>
                <c:pt idx="18">
                  <c:v>69.165000000000006</c:v>
                </c:pt>
                <c:pt idx="19">
                  <c:v>71.281999999999996</c:v>
                </c:pt>
                <c:pt idx="20">
                  <c:v>81.956097560975607</c:v>
                </c:pt>
                <c:pt idx="21">
                  <c:v>82.60243902439025</c:v>
                </c:pt>
                <c:pt idx="22">
                  <c:v>83.243902439024382</c:v>
                </c:pt>
                <c:pt idx="23">
                  <c:v>84.099756097560984</c:v>
                </c:pt>
                <c:pt idx="24">
                  <c:v>82.626829268292681</c:v>
                </c:pt>
                <c:pt idx="25">
                  <c:v>74.680487804878069</c:v>
                </c:pt>
                <c:pt idx="26">
                  <c:v>74.670731707317074</c:v>
                </c:pt>
                <c:pt idx="27">
                  <c:v>82.685365853658539</c:v>
                </c:pt>
                <c:pt idx="28">
                  <c:v>74.947000000000003</c:v>
                </c:pt>
                <c:pt idx="29">
                  <c:v>81.560975609756099</c:v>
                </c:pt>
                <c:pt idx="30">
                  <c:v>81.658536585365866</c:v>
                </c:pt>
                <c:pt idx="31">
                  <c:v>82.509756097560981</c:v>
                </c:pt>
                <c:pt idx="32">
                  <c:v>77.851219512195144</c:v>
                </c:pt>
                <c:pt idx="33">
                  <c:v>81.124390243902454</c:v>
                </c:pt>
                <c:pt idx="34">
                  <c:v>72.119024390243908</c:v>
                </c:pt>
                <c:pt idx="35">
                  <c:v>77.165853658536591</c:v>
                </c:pt>
                <c:pt idx="36">
                  <c:v>81.175609756097572</c:v>
                </c:pt>
                <c:pt idx="37">
                  <c:v>63.537999999999997</c:v>
                </c:pt>
                <c:pt idx="38">
                  <c:v>83.329268292682926</c:v>
                </c:pt>
                <c:pt idx="39">
                  <c:v>82.307317073170736</c:v>
                </c:pt>
                <c:pt idx="40">
                  <c:v>83.60243902439025</c:v>
                </c:pt>
                <c:pt idx="41">
                  <c:v>77.161000000000001</c:v>
                </c:pt>
                <c:pt idx="42">
                  <c:v>81.156097560975624</c:v>
                </c:pt>
                <c:pt idx="43">
                  <c:v>78.53902439024391</c:v>
                </c:pt>
                <c:pt idx="44">
                  <c:v>72.383008661267127</c:v>
                </c:pt>
              </c:numCache>
            </c:numRef>
          </c:yVal>
          <c:smooth val="0"/>
          <c:extLst>
            <c:ext xmlns:c16="http://schemas.microsoft.com/office/drawing/2014/chart" uri="{C3380CC4-5D6E-409C-BE32-E72D297353CC}">
              <c16:uniqueId val="{0000002D-35A7-46D4-8FFE-6890F1B45650}"/>
            </c:ext>
          </c:extLst>
        </c:ser>
        <c:dLbls>
          <c:showLegendKey val="0"/>
          <c:showVal val="0"/>
          <c:showCatName val="0"/>
          <c:showSerName val="0"/>
          <c:showPercent val="0"/>
          <c:showBubbleSize val="0"/>
        </c:dLbls>
        <c:axId val="862821256"/>
        <c:axId val="862823224"/>
      </c:scatterChart>
      <c:valAx>
        <c:axId val="862821256"/>
        <c:scaling>
          <c:orientation val="minMax"/>
        </c:scaling>
        <c:delete val="0"/>
        <c:axPos val="b"/>
        <c:numFmt formatCode="#,##0" sourceLinked="1"/>
        <c:majorTickMark val="out"/>
        <c:minorTickMark val="none"/>
        <c:tickLblPos val="nextTo"/>
        <c:spPr>
          <a:ln>
            <a:solidFill>
              <a:schemeClr val="tx1"/>
            </a:solidFill>
          </a:ln>
        </c:spPr>
        <c:txPr>
          <a:bodyPr rot="0" vert="horz"/>
          <a:lstStyle/>
          <a:p>
            <a:pPr>
              <a:defRPr sz="1100"/>
            </a:pPr>
            <a:endParaRPr lang="de-DE"/>
          </a:p>
        </c:txPr>
        <c:crossAx val="862823224"/>
        <c:crosses val="autoZero"/>
        <c:crossBetween val="midCat"/>
        <c:majorUnit val="2000"/>
        <c:minorUnit val="1000"/>
      </c:valAx>
      <c:valAx>
        <c:axId val="862823224"/>
        <c:scaling>
          <c:orientation val="minMax"/>
          <c:max val="85"/>
          <c:min val="60"/>
        </c:scaling>
        <c:delete val="0"/>
        <c:axPos val="l"/>
        <c:majorGridlines>
          <c:spPr>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majorGridlines>
        <c:numFmt formatCode="#,##0" sourceLinked="0"/>
        <c:majorTickMark val="out"/>
        <c:minorTickMark val="out"/>
        <c:tickLblPos val="nextTo"/>
        <c:spPr>
          <a:ln>
            <a:solidFill>
              <a:srgbClr val="000000"/>
            </a:solidFill>
            <a:prstDash val="solid"/>
          </a:ln>
        </c:spPr>
        <c:txPr>
          <a:bodyPr/>
          <a:lstStyle/>
          <a:p>
            <a:pPr>
              <a:defRPr sz="1100"/>
            </a:pPr>
            <a:endParaRPr lang="de-DE"/>
          </a:p>
        </c:txPr>
        <c:crossAx val="862821256"/>
        <c:crosses val="autoZero"/>
        <c:crossBetween val="midCat"/>
        <c:majorUnit val="5"/>
        <c:minorUnit val="5"/>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25400">
      <a:noFill/>
    </a:ln>
  </c:spPr>
  <c:txPr>
    <a:bodyPr/>
    <a:lstStyle/>
    <a:p>
      <a:pPr>
        <a:defRPr sz="900" b="0">
          <a:latin typeface="Verlag Office"/>
          <a:ea typeface="Verlag Office"/>
          <a:cs typeface="Verlag Office"/>
        </a:defRPr>
      </a:pPr>
      <a:endParaRPr lang="de-D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017728612144333E-2"/>
          <c:y val="0.10534285634925727"/>
          <c:w val="0.89274865948504911"/>
          <c:h val="0.82963898638337608"/>
        </c:manualLayout>
      </c:layout>
      <c:barChart>
        <c:barDir val="col"/>
        <c:grouping val="clustered"/>
        <c:varyColors val="0"/>
        <c:ser>
          <c:idx val="1"/>
          <c:order val="0"/>
          <c:tx>
            <c:strRef>
              <c:f>Stocks_Abs!$E$5</c:f>
              <c:strCache>
                <c:ptCount val="1"/>
                <c:pt idx="0">
                  <c:v>Subtheme</c:v>
                </c:pt>
              </c:strCache>
            </c:strRef>
          </c:tx>
          <c:spPr>
            <a:solidFill>
              <a:schemeClr val="tx2"/>
            </a:solidFill>
            <a:ln>
              <a:noFill/>
            </a:ln>
            <a:effectLst/>
          </c:spPr>
          <c:invertIfNegative val="0"/>
          <c:cat>
            <c:strRef>
              <c:f>Stocks_Abs!$D$7:$D$85</c:f>
              <c:strCache>
                <c:ptCount val="13"/>
                <c:pt idx="0">
                  <c:v> </c:v>
                </c:pt>
                <c:pt idx="1">
                  <c:v> </c:v>
                </c:pt>
                <c:pt idx="2">
                  <c:v> </c:v>
                </c:pt>
                <c:pt idx="3">
                  <c:v> </c:v>
                </c:pt>
                <c:pt idx="4">
                  <c:v> </c:v>
                </c:pt>
                <c:pt idx="5">
                  <c:v> </c:v>
                </c:pt>
                <c:pt idx="6">
                  <c:v> </c:v>
                </c:pt>
                <c:pt idx="7">
                  <c:v> </c:v>
                </c:pt>
                <c:pt idx="8">
                  <c:v> </c:v>
                </c:pt>
                <c:pt idx="9">
                  <c:v> </c:v>
                </c:pt>
                <c:pt idx="10">
                  <c:v> </c:v>
                </c:pt>
                <c:pt idx="11">
                  <c:v> </c:v>
                </c:pt>
                <c:pt idx="12">
                  <c:v> </c:v>
                </c:pt>
              </c:strCache>
            </c:strRef>
          </c:cat>
          <c:val>
            <c:numRef>
              <c:f>Stocks_Abs!$G$7:$G$85</c:f>
              <c:numCache>
                <c:formatCode>0.0</c:formatCode>
                <c:ptCount val="79"/>
                <c:pt idx="0">
                  <c:v>-77.058697629999998</c:v>
                </c:pt>
                <c:pt idx="1">
                  <c:v>-76.077683741000001</c:v>
                </c:pt>
                <c:pt idx="2">
                  <c:v>-53.456650475000004</c:v>
                </c:pt>
                <c:pt idx="3">
                  <c:v>-50.443953262999997</c:v>
                </c:pt>
                <c:pt idx="4">
                  <c:v>-42.145803618000002</c:v>
                </c:pt>
                <c:pt idx="5">
                  <c:v>-28.408195428999999</c:v>
                </c:pt>
                <c:pt idx="6">
                  <c:v>-27.329324206999999</c:v>
                </c:pt>
                <c:pt idx="7">
                  <c:v>-22.224874670999998</c:v>
                </c:pt>
                <c:pt idx="8">
                  <c:v>-20.499778857999999</c:v>
                </c:pt>
                <c:pt idx="9">
                  <c:v>-19.138825500999999</c:v>
                </c:pt>
                <c:pt idx="10">
                  <c:v>-18.698653700000001</c:v>
                </c:pt>
                <c:pt idx="11">
                  <c:v>-18.009134423999999</c:v>
                </c:pt>
                <c:pt idx="12">
                  <c:v>-17.038982069999999</c:v>
                </c:pt>
                <c:pt idx="13">
                  <c:v>-16.343311132</c:v>
                </c:pt>
                <c:pt idx="14">
                  <c:v>-15.784597975000001</c:v>
                </c:pt>
                <c:pt idx="15">
                  <c:v>-12.0899106</c:v>
                </c:pt>
                <c:pt idx="16">
                  <c:v>-10.395560032000001</c:v>
                </c:pt>
                <c:pt idx="17">
                  <c:v>-4.5172578330000004</c:v>
                </c:pt>
                <c:pt idx="18">
                  <c:v>-4.0807027910000002</c:v>
                </c:pt>
                <c:pt idx="19">
                  <c:v>-3.7269025990000002</c:v>
                </c:pt>
                <c:pt idx="20">
                  <c:v>0.85758071400000002</c:v>
                </c:pt>
                <c:pt idx="21">
                  <c:v>0.98710295199999998</c:v>
                </c:pt>
                <c:pt idx="22">
                  <c:v>1.3328045909999999</c:v>
                </c:pt>
                <c:pt idx="23">
                  <c:v>1.9880836989999999</c:v>
                </c:pt>
                <c:pt idx="24">
                  <c:v>2.7585337459999999</c:v>
                </c:pt>
                <c:pt idx="25">
                  <c:v>3.89422092</c:v>
                </c:pt>
                <c:pt idx="26">
                  <c:v>4.1036444039999997</c:v>
                </c:pt>
                <c:pt idx="27">
                  <c:v>4.554633688</c:v>
                </c:pt>
                <c:pt idx="28">
                  <c:v>5.5262419039999999</c:v>
                </c:pt>
                <c:pt idx="29">
                  <c:v>5.631152739</c:v>
                </c:pt>
                <c:pt idx="30">
                  <c:v>5.6683847390000004</c:v>
                </c:pt>
                <c:pt idx="31">
                  <c:v>5.8050383349999999</c:v>
                </c:pt>
                <c:pt idx="32">
                  <c:v>5.9689288630000004</c:v>
                </c:pt>
                <c:pt idx="33">
                  <c:v>7.5665183430000003</c:v>
                </c:pt>
                <c:pt idx="34">
                  <c:v>8.1059579030000002</c:v>
                </c:pt>
                <c:pt idx="35">
                  <c:v>9.9372667519999993</c:v>
                </c:pt>
                <c:pt idx="36">
                  <c:v>10.578734858000001</c:v>
                </c:pt>
                <c:pt idx="37">
                  <c:v>10.590427093000001</c:v>
                </c:pt>
                <c:pt idx="38">
                  <c:v>11.007497957529537</c:v>
                </c:pt>
                <c:pt idx="39">
                  <c:v>11.533128353</c:v>
                </c:pt>
                <c:pt idx="40">
                  <c:v>11.938746814</c:v>
                </c:pt>
                <c:pt idx="41">
                  <c:v>12.856500223999999</c:v>
                </c:pt>
                <c:pt idx="42">
                  <c:v>13.20908088</c:v>
                </c:pt>
                <c:pt idx="43">
                  <c:v>15.96013203</c:v>
                </c:pt>
                <c:pt idx="44">
                  <c:v>17.250733885999999</c:v>
                </c:pt>
                <c:pt idx="45">
                  <c:v>18.532319622999999</c:v>
                </c:pt>
                <c:pt idx="46">
                  <c:v>19.014357780000001</c:v>
                </c:pt>
                <c:pt idx="47">
                  <c:v>20.174145360000001</c:v>
                </c:pt>
                <c:pt idx="48">
                  <c:v>21.204760807</c:v>
                </c:pt>
                <c:pt idx="49">
                  <c:v>21.544338967000002</c:v>
                </c:pt>
                <c:pt idx="50">
                  <c:v>27.959292983000001</c:v>
                </c:pt>
                <c:pt idx="51">
                  <c:v>28.002675358000001</c:v>
                </c:pt>
                <c:pt idx="52">
                  <c:v>29.90895841</c:v>
                </c:pt>
                <c:pt idx="53">
                  <c:v>30.853597532999999</c:v>
                </c:pt>
                <c:pt idx="54">
                  <c:v>31.342666803</c:v>
                </c:pt>
                <c:pt idx="55">
                  <c:v>33.086479902000001</c:v>
                </c:pt>
                <c:pt idx="56">
                  <c:v>33.456408121000003</c:v>
                </c:pt>
                <c:pt idx="57">
                  <c:v>36.823659616</c:v>
                </c:pt>
                <c:pt idx="58">
                  <c:v>36.895860048000003</c:v>
                </c:pt>
                <c:pt idx="59">
                  <c:v>39.125140502000001</c:v>
                </c:pt>
                <c:pt idx="60">
                  <c:v>42.085528193000002</c:v>
                </c:pt>
                <c:pt idx="61">
                  <c:v>42.534555601999998</c:v>
                </c:pt>
                <c:pt idx="62">
                  <c:v>43.712690066999997</c:v>
                </c:pt>
                <c:pt idx="63">
                  <c:v>44.912573700999999</c:v>
                </c:pt>
                <c:pt idx="64">
                  <c:v>51.638822351999998</c:v>
                </c:pt>
                <c:pt idx="65">
                  <c:v>53.682162161999997</c:v>
                </c:pt>
                <c:pt idx="66">
                  <c:v>68.283024991000005</c:v>
                </c:pt>
                <c:pt idx="67">
                  <c:v>70.602576545999995</c:v>
                </c:pt>
                <c:pt idx="68">
                  <c:v>75.730889047999995</c:v>
                </c:pt>
                <c:pt idx="69">
                  <c:v>76.256055719000003</c:v>
                </c:pt>
                <c:pt idx="70">
                  <c:v>84.131043721231094</c:v>
                </c:pt>
                <c:pt idx="71">
                  <c:v>86.765241461000002</c:v>
                </c:pt>
                <c:pt idx="72">
                  <c:v>92.714935201000003</c:v>
                </c:pt>
                <c:pt idx="73">
                  <c:v>94.966704448000002</c:v>
                </c:pt>
                <c:pt idx="74">
                  <c:v>122.074740772</c:v>
                </c:pt>
                <c:pt idx="75">
                  <c:v>149.50469199700001</c:v>
                </c:pt>
                <c:pt idx="76">
                  <c:v>156.59955888499999</c:v>
                </c:pt>
                <c:pt idx="77">
                  <c:v>357.68246796400001</c:v>
                </c:pt>
              </c:numCache>
            </c:numRef>
          </c:val>
          <c:extLst>
            <c:ext xmlns:c16="http://schemas.microsoft.com/office/drawing/2014/chart" uri="{C3380CC4-5D6E-409C-BE32-E72D297353CC}">
              <c16:uniqueId val="{00000000-A749-4CFB-87FB-E176049A9207}"/>
            </c:ext>
          </c:extLst>
        </c:ser>
        <c:dLbls>
          <c:showLegendKey val="0"/>
          <c:showVal val="0"/>
          <c:showCatName val="0"/>
          <c:showSerName val="0"/>
          <c:showPercent val="0"/>
          <c:showBubbleSize val="0"/>
        </c:dLbls>
        <c:gapWidth val="50"/>
        <c:overlap val="-27"/>
        <c:axId val="985647840"/>
        <c:axId val="985644560"/>
      </c:barChart>
      <c:barChart>
        <c:barDir val="col"/>
        <c:grouping val="clustered"/>
        <c:varyColors val="0"/>
        <c:ser>
          <c:idx val="0"/>
          <c:order val="1"/>
          <c:tx>
            <c:strRef>
              <c:f>Stocks_Abs!$I$5</c:f>
              <c:strCache>
                <c:ptCount val="1"/>
                <c:pt idx="0">
                  <c:v>*Not in portfolio anymore</c:v>
                </c:pt>
              </c:strCache>
            </c:strRef>
          </c:tx>
          <c:spPr>
            <a:solidFill>
              <a:schemeClr val="accent5">
                <a:lumMod val="75000"/>
              </a:schemeClr>
            </a:solidFill>
            <a:ln>
              <a:noFill/>
            </a:ln>
            <a:effectLst/>
          </c:spPr>
          <c:invertIfNegative val="0"/>
          <c:val>
            <c:numRef>
              <c:f>Stocks_Abs!$I$7:$I$85</c:f>
              <c:numCache>
                <c:formatCode>0.0</c:formatCode>
                <c:ptCount val="79"/>
                <c:pt idx="0">
                  <c:v>-77.058697629999998</c:v>
                </c:pt>
                <c:pt idx="1">
                  <c:v>-76.077683741000001</c:v>
                </c:pt>
                <c:pt idx="2">
                  <c:v>-53.456650475000004</c:v>
                </c:pt>
                <c:pt idx="3">
                  <c:v>0</c:v>
                </c:pt>
                <c:pt idx="4">
                  <c:v>-42.145803618000002</c:v>
                </c:pt>
                <c:pt idx="5">
                  <c:v>0</c:v>
                </c:pt>
                <c:pt idx="6">
                  <c:v>0</c:v>
                </c:pt>
                <c:pt idx="7">
                  <c:v>-22.224874670999998</c:v>
                </c:pt>
                <c:pt idx="8">
                  <c:v>0</c:v>
                </c:pt>
                <c:pt idx="9">
                  <c:v>-19.138825500999999</c:v>
                </c:pt>
                <c:pt idx="10">
                  <c:v>-18.698653700000001</c:v>
                </c:pt>
                <c:pt idx="11">
                  <c:v>-18.009134423999999</c:v>
                </c:pt>
                <c:pt idx="12">
                  <c:v>-17.038982069999999</c:v>
                </c:pt>
                <c:pt idx="13">
                  <c:v>0</c:v>
                </c:pt>
                <c:pt idx="14">
                  <c:v>0</c:v>
                </c:pt>
                <c:pt idx="15">
                  <c:v>-12.0899106</c:v>
                </c:pt>
                <c:pt idx="16">
                  <c:v>0</c:v>
                </c:pt>
                <c:pt idx="17">
                  <c:v>0</c:v>
                </c:pt>
                <c:pt idx="18">
                  <c:v>0</c:v>
                </c:pt>
                <c:pt idx="19">
                  <c:v>-3.7269025990000002</c:v>
                </c:pt>
                <c:pt idx="20">
                  <c:v>0</c:v>
                </c:pt>
                <c:pt idx="21">
                  <c:v>0</c:v>
                </c:pt>
                <c:pt idx="22">
                  <c:v>1.3328045909999999</c:v>
                </c:pt>
                <c:pt idx="23">
                  <c:v>1.9880836989999999</c:v>
                </c:pt>
                <c:pt idx="24">
                  <c:v>0</c:v>
                </c:pt>
                <c:pt idx="25">
                  <c:v>0</c:v>
                </c:pt>
                <c:pt idx="26">
                  <c:v>0</c:v>
                </c:pt>
                <c:pt idx="27">
                  <c:v>0</c:v>
                </c:pt>
                <c:pt idx="28">
                  <c:v>0</c:v>
                </c:pt>
                <c:pt idx="29">
                  <c:v>0</c:v>
                </c:pt>
                <c:pt idx="30">
                  <c:v>0</c:v>
                </c:pt>
                <c:pt idx="31">
                  <c:v>0</c:v>
                </c:pt>
                <c:pt idx="32">
                  <c:v>5.9689288630000004</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numCache>
            </c:numRef>
          </c:val>
          <c:extLst>
            <c:ext xmlns:c16="http://schemas.microsoft.com/office/drawing/2014/chart" uri="{C3380CC4-5D6E-409C-BE32-E72D297353CC}">
              <c16:uniqueId val="{00000001-A749-4CFB-87FB-E176049A9207}"/>
            </c:ext>
          </c:extLst>
        </c:ser>
        <c:dLbls>
          <c:showLegendKey val="0"/>
          <c:showVal val="0"/>
          <c:showCatName val="0"/>
          <c:showSerName val="0"/>
          <c:showPercent val="0"/>
          <c:showBubbleSize val="0"/>
        </c:dLbls>
        <c:gapWidth val="50"/>
        <c:overlap val="-27"/>
        <c:axId val="1327568456"/>
        <c:axId val="1327565832"/>
      </c:barChart>
      <c:catAx>
        <c:axId val="985647840"/>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crossAx val="985644560"/>
        <c:crosses val="autoZero"/>
        <c:auto val="1"/>
        <c:lblAlgn val="ctr"/>
        <c:lblOffset val="100"/>
        <c:noMultiLvlLbl val="0"/>
      </c:catAx>
      <c:valAx>
        <c:axId val="985644560"/>
        <c:scaling>
          <c:orientation val="minMax"/>
          <c:max val="250"/>
        </c:scaling>
        <c:delete val="0"/>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title>
          <c:tx>
            <c:rich>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r>
                  <a:rPr lang="en-GB"/>
                  <a:t>Total return</a:t>
                </a:r>
                <a:r>
                  <a:rPr lang="en-GB" baseline="0"/>
                  <a:t> (%)</a:t>
                </a:r>
                <a:endParaRPr lang="en-GB"/>
              </a:p>
            </c:rich>
          </c:tx>
          <c:layout>
            <c:manualLayout>
              <c:xMode val="edge"/>
              <c:yMode val="edge"/>
              <c:x val="9.3695956717066795E-3"/>
              <c:y val="2.5602778293587931E-2"/>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title>
        <c:numFmt formatCode="#,##0" sourceLinked="0"/>
        <c:majorTickMark val="out"/>
        <c:minorTickMark val="none"/>
        <c:tickLblPos val="low"/>
        <c:spPr>
          <a:noFill/>
          <a:ln>
            <a:solidFill>
              <a:srgbClr val="000000"/>
            </a:solidFill>
            <a:prstDash val="soli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crossAx val="985647840"/>
        <c:crosses val="autoZero"/>
        <c:crossBetween val="between"/>
      </c:valAx>
      <c:valAx>
        <c:axId val="1327565832"/>
        <c:scaling>
          <c:orientation val="minMax"/>
          <c:max val="250"/>
          <c:min val="-100"/>
        </c:scaling>
        <c:delete val="0"/>
        <c:axPos val="r"/>
        <c:title>
          <c:tx>
            <c:rich>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r>
                  <a:rPr lang="en-GB"/>
                  <a:t>Total return (%)</a:t>
                </a:r>
              </a:p>
            </c:rich>
          </c:tx>
          <c:layout>
            <c:manualLayout>
              <c:xMode val="edge"/>
              <c:yMode val="edge"/>
              <c:x val="0.8992158481221626"/>
              <c:y val="1.8251382973187218E-2"/>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crossAx val="1327568456"/>
        <c:crosses val="max"/>
        <c:crossBetween val="between"/>
      </c:valAx>
      <c:catAx>
        <c:axId val="1327568456"/>
        <c:scaling>
          <c:orientation val="minMax"/>
        </c:scaling>
        <c:delete val="1"/>
        <c:axPos val="b"/>
        <c:majorTickMark val="out"/>
        <c:minorTickMark val="none"/>
        <c:tickLblPos val="nextTo"/>
        <c:crossAx val="1327565832"/>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11874522700758153"/>
          <c:y val="0.11507307481224864"/>
          <c:w val="0.25935019059472703"/>
          <c:h val="6.866353723787202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legend>
    <c:plotVisOnly val="1"/>
    <c:dispBlanksAs val="gap"/>
    <c:showDLblsOverMax val="0"/>
  </c:chart>
  <c:spPr>
    <a:solidFill>
      <a:schemeClr val="bg1"/>
    </a:solidFill>
    <a:ln w="25400" cap="flat" cmpd="sng" algn="ctr">
      <a:noFill/>
      <a:round/>
    </a:ln>
    <a:effectLst/>
  </c:spPr>
  <c:txPr>
    <a:bodyPr/>
    <a:lstStyle/>
    <a:p>
      <a:pPr>
        <a:defRPr sz="900" b="0">
          <a:solidFill>
            <a:sysClr val="windowText" lastClr="000000"/>
          </a:solidFill>
          <a:latin typeface="Verlag Office"/>
          <a:ea typeface="Verlag Office"/>
          <a:cs typeface="Verlag Office"/>
        </a:defRPr>
      </a:pPr>
      <a:endParaRPr lang="de-D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66919191919197E-2"/>
          <c:y val="6.5978208812260533E-2"/>
          <c:w val="0.82800631313131301"/>
          <c:h val="0.73443127394636021"/>
        </c:manualLayout>
      </c:layout>
      <c:barChart>
        <c:barDir val="col"/>
        <c:grouping val="clustered"/>
        <c:varyColors val="0"/>
        <c:ser>
          <c:idx val="0"/>
          <c:order val="0"/>
          <c:tx>
            <c:strRef>
              <c:f>'ch2'!$L$76</c:f>
              <c:strCache>
                <c:ptCount val="1"/>
                <c:pt idx="0">
                  <c:v>2015 (l.h.s.)</c:v>
                </c:pt>
              </c:strCache>
            </c:strRef>
          </c:tx>
          <c:spPr>
            <a:solidFill>
              <a:srgbClr val="DFDDCB"/>
            </a:solidFill>
          </c:spPr>
          <c:invertIfNegative val="0"/>
          <c:cat>
            <c:strRef>
              <c:f>'ch2'!$K$77:$K$80</c:f>
              <c:strCache>
                <c:ptCount val="4"/>
                <c:pt idx="0">
                  <c:v>0 - 15</c:v>
                </c:pt>
                <c:pt idx="1">
                  <c:v>15 – 64</c:v>
                </c:pt>
                <c:pt idx="2">
                  <c:v>64 +</c:v>
                </c:pt>
                <c:pt idx="3">
                  <c:v>All</c:v>
                </c:pt>
              </c:strCache>
            </c:strRef>
          </c:cat>
          <c:val>
            <c:numRef>
              <c:f>'ch2'!$L$77:$L$80</c:f>
              <c:numCache>
                <c:formatCode>General</c:formatCode>
                <c:ptCount val="4"/>
                <c:pt idx="0">
                  <c:v>1.9039999999999999</c:v>
                </c:pt>
                <c:pt idx="1">
                  <c:v>4.8170000000000002</c:v>
                </c:pt>
                <c:pt idx="2">
                  <c:v>0.60399999999999998</c:v>
                </c:pt>
                <c:pt idx="3">
                  <c:v>7.3250000000000002</c:v>
                </c:pt>
              </c:numCache>
            </c:numRef>
          </c:val>
          <c:extLst>
            <c:ext xmlns:c16="http://schemas.microsoft.com/office/drawing/2014/chart" uri="{C3380CC4-5D6E-409C-BE32-E72D297353CC}">
              <c16:uniqueId val="{00000000-DB21-409D-9805-CFC1FDB4F4FF}"/>
            </c:ext>
          </c:extLst>
        </c:ser>
        <c:ser>
          <c:idx val="1"/>
          <c:order val="1"/>
          <c:tx>
            <c:strRef>
              <c:f>'ch2'!$M$76</c:f>
              <c:strCache>
                <c:ptCount val="1"/>
                <c:pt idx="0">
                  <c:v>2050E (l.h.s.)</c:v>
                </c:pt>
              </c:strCache>
            </c:strRef>
          </c:tx>
          <c:spPr>
            <a:solidFill>
              <a:srgbClr val="99A1D0"/>
            </a:solidFill>
          </c:spPr>
          <c:invertIfNegative val="0"/>
          <c:cat>
            <c:strRef>
              <c:f>'ch2'!$K$77:$K$80</c:f>
              <c:strCache>
                <c:ptCount val="4"/>
                <c:pt idx="0">
                  <c:v>0 - 15</c:v>
                </c:pt>
                <c:pt idx="1">
                  <c:v>15 – 64</c:v>
                </c:pt>
                <c:pt idx="2">
                  <c:v>64 +</c:v>
                </c:pt>
                <c:pt idx="3">
                  <c:v>All</c:v>
                </c:pt>
              </c:strCache>
            </c:strRef>
          </c:cat>
          <c:val>
            <c:numRef>
              <c:f>'ch2'!$M$77:$M$80</c:f>
              <c:numCache>
                <c:formatCode>General</c:formatCode>
                <c:ptCount val="4"/>
                <c:pt idx="0">
                  <c:v>2.0339999999999998</c:v>
                </c:pt>
                <c:pt idx="1">
                  <c:v>6.0270000000000001</c:v>
                </c:pt>
                <c:pt idx="2">
                  <c:v>1.49</c:v>
                </c:pt>
                <c:pt idx="3">
                  <c:v>9.5510000000000002</c:v>
                </c:pt>
              </c:numCache>
            </c:numRef>
          </c:val>
          <c:extLst>
            <c:ext xmlns:c16="http://schemas.microsoft.com/office/drawing/2014/chart" uri="{C3380CC4-5D6E-409C-BE32-E72D297353CC}">
              <c16:uniqueId val="{00000001-DB21-409D-9805-CFC1FDB4F4FF}"/>
            </c:ext>
          </c:extLst>
        </c:ser>
        <c:dLbls>
          <c:showLegendKey val="0"/>
          <c:showVal val="0"/>
          <c:showCatName val="0"/>
          <c:showSerName val="0"/>
          <c:showPercent val="0"/>
          <c:showBubbleSize val="0"/>
        </c:dLbls>
        <c:gapWidth val="150"/>
        <c:axId val="428669184"/>
        <c:axId val="428675456"/>
      </c:barChart>
      <c:lineChart>
        <c:grouping val="standard"/>
        <c:varyColors val="0"/>
        <c:ser>
          <c:idx val="2"/>
          <c:order val="2"/>
          <c:tx>
            <c:strRef>
              <c:f>'ch2'!$N$76</c:f>
              <c:strCache>
                <c:ptCount val="1"/>
                <c:pt idx="0">
                  <c:v>Growth rate, 
2015–50E (r.h.s.)</c:v>
                </c:pt>
              </c:strCache>
            </c:strRef>
          </c:tx>
          <c:spPr>
            <a:ln w="15875">
              <a:noFill/>
            </a:ln>
          </c:spPr>
          <c:marker>
            <c:symbol val="diamond"/>
            <c:size val="9"/>
            <c:spPr>
              <a:solidFill>
                <a:srgbClr val="001489"/>
              </a:solidFill>
              <a:ln w="15875">
                <a:noFill/>
              </a:ln>
            </c:spPr>
          </c:marker>
          <c:cat>
            <c:strRef>
              <c:f>'ch2'!$K$77:$K$80</c:f>
              <c:strCache>
                <c:ptCount val="4"/>
                <c:pt idx="0">
                  <c:v>0 - 15</c:v>
                </c:pt>
                <c:pt idx="1">
                  <c:v>15 – 64</c:v>
                </c:pt>
                <c:pt idx="2">
                  <c:v>64 +</c:v>
                </c:pt>
                <c:pt idx="3">
                  <c:v>All</c:v>
                </c:pt>
              </c:strCache>
            </c:strRef>
          </c:cat>
          <c:val>
            <c:numRef>
              <c:f>'ch2'!$N$77:$N$80</c:f>
              <c:numCache>
                <c:formatCode>General</c:formatCode>
                <c:ptCount val="4"/>
                <c:pt idx="0">
                  <c:v>1.8888490968096416E-3</c:v>
                </c:pt>
                <c:pt idx="1">
                  <c:v>6.4233430893236854E-3</c:v>
                </c:pt>
                <c:pt idx="2">
                  <c:v>2.6134446022049618E-2</c:v>
                </c:pt>
                <c:pt idx="3">
                  <c:v>7.6103182734901242E-3</c:v>
                </c:pt>
              </c:numCache>
            </c:numRef>
          </c:val>
          <c:smooth val="0"/>
          <c:extLst>
            <c:ext xmlns:c16="http://schemas.microsoft.com/office/drawing/2014/chart" uri="{C3380CC4-5D6E-409C-BE32-E72D297353CC}">
              <c16:uniqueId val="{00000002-DB21-409D-9805-CFC1FDB4F4FF}"/>
            </c:ext>
          </c:extLst>
        </c:ser>
        <c:dLbls>
          <c:showLegendKey val="0"/>
          <c:showVal val="0"/>
          <c:showCatName val="0"/>
          <c:showSerName val="0"/>
          <c:showPercent val="0"/>
          <c:showBubbleSize val="0"/>
        </c:dLbls>
        <c:marker val="1"/>
        <c:smooth val="0"/>
        <c:axId val="428678528"/>
        <c:axId val="428676992"/>
      </c:lineChart>
      <c:catAx>
        <c:axId val="428669184"/>
        <c:scaling>
          <c:orientation val="minMax"/>
        </c:scaling>
        <c:delete val="0"/>
        <c:axPos val="b"/>
        <c:numFmt formatCode="General" sourceLinked="0"/>
        <c:majorTickMark val="cross"/>
        <c:minorTickMark val="none"/>
        <c:tickLblPos val="nextTo"/>
        <c:spPr>
          <a:ln>
            <a:solidFill>
              <a:schemeClr val="tx1"/>
            </a:solidFill>
          </a:ln>
        </c:spPr>
        <c:txPr>
          <a:bodyPr rot="0" vert="horz"/>
          <a:lstStyle/>
          <a:p>
            <a:pPr>
              <a:defRPr sz="1100"/>
            </a:pPr>
            <a:endParaRPr lang="de-DE"/>
          </a:p>
        </c:txPr>
        <c:crossAx val="428675456"/>
        <c:crosses val="autoZero"/>
        <c:auto val="1"/>
        <c:lblAlgn val="ctr"/>
        <c:lblOffset val="100"/>
        <c:noMultiLvlLbl val="0"/>
      </c:catAx>
      <c:valAx>
        <c:axId val="428675456"/>
        <c:scaling>
          <c:orientation val="minMax"/>
        </c:scaling>
        <c:delete val="0"/>
        <c:axPos val="l"/>
        <c:majorGridlines>
          <c:spPr>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majorGridlines>
        <c:numFmt formatCode="General" sourceLinked="1"/>
        <c:majorTickMark val="out"/>
        <c:minorTickMark val="none"/>
        <c:tickLblPos val="nextTo"/>
        <c:spPr>
          <a:ln>
            <a:solidFill>
              <a:srgbClr val="000000"/>
            </a:solidFill>
            <a:prstDash val="solid"/>
          </a:ln>
        </c:spPr>
        <c:txPr>
          <a:bodyPr/>
          <a:lstStyle/>
          <a:p>
            <a:pPr>
              <a:defRPr sz="1100"/>
            </a:pPr>
            <a:endParaRPr lang="de-DE"/>
          </a:p>
        </c:txPr>
        <c:crossAx val="428669184"/>
        <c:crosses val="autoZero"/>
        <c:crossBetween val="between"/>
      </c:valAx>
      <c:valAx>
        <c:axId val="428676992"/>
        <c:scaling>
          <c:orientation val="minMax"/>
        </c:scaling>
        <c:delete val="0"/>
        <c:axPos val="r"/>
        <c:numFmt formatCode="0%" sourceLinked="0"/>
        <c:majorTickMark val="out"/>
        <c:minorTickMark val="none"/>
        <c:tickLblPos val="nextTo"/>
        <c:spPr>
          <a:ln>
            <a:solidFill>
              <a:srgbClr val="000000"/>
            </a:solidFill>
            <a:prstDash val="solid"/>
          </a:ln>
        </c:spPr>
        <c:txPr>
          <a:bodyPr/>
          <a:lstStyle/>
          <a:p>
            <a:pPr>
              <a:defRPr sz="1100"/>
            </a:pPr>
            <a:endParaRPr lang="de-DE"/>
          </a:p>
        </c:txPr>
        <c:crossAx val="428678528"/>
        <c:crosses val="max"/>
        <c:crossBetween val="between"/>
        <c:majorUnit val="1.0000000000000002E-2"/>
      </c:valAx>
      <c:catAx>
        <c:axId val="428678528"/>
        <c:scaling>
          <c:orientation val="minMax"/>
        </c:scaling>
        <c:delete val="1"/>
        <c:axPos val="b"/>
        <c:numFmt formatCode="General" sourceLinked="1"/>
        <c:majorTickMark val="out"/>
        <c:minorTickMark val="none"/>
        <c:tickLblPos val="nextTo"/>
        <c:crossAx val="428676992"/>
        <c:crosses val="autoZero"/>
        <c:auto val="1"/>
        <c:lblAlgn val="ctr"/>
        <c:lblOffset val="100"/>
        <c:noMultiLvlLbl val="0"/>
      </c:catAx>
    </c:plotArea>
    <c:legend>
      <c:legendPos val="b"/>
      <c:layout>
        <c:manualLayout>
          <c:xMode val="edge"/>
          <c:yMode val="edge"/>
          <c:x val="0"/>
          <c:y val="0.88476628352490416"/>
          <c:w val="1"/>
          <c:h val="0.11422102490421457"/>
        </c:manualLayout>
      </c:layout>
      <c:overlay val="0"/>
      <c:txPr>
        <a:bodyPr/>
        <a:lstStyle/>
        <a:p>
          <a:pPr>
            <a:defRPr sz="1100" b="0"/>
          </a:pPr>
          <a:endParaRPr lang="de-DE"/>
        </a:p>
      </c:txPr>
    </c:legend>
    <c:plotVisOnly val="1"/>
    <c:dispBlanksAs val="gap"/>
    <c:showDLblsOverMax val="0"/>
  </c:chart>
  <c:spPr>
    <a:ln w="25400">
      <a:noFill/>
    </a:ln>
  </c:spPr>
  <c:txPr>
    <a:bodyPr/>
    <a:lstStyle/>
    <a:p>
      <a:pPr>
        <a:defRPr sz="900" b="0">
          <a:latin typeface="Verlag Office"/>
          <a:ea typeface="Verlag Office"/>
          <a:cs typeface="Verlag Office"/>
        </a:defRPr>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07449494949496"/>
          <c:y val="8.5394875478927199E-2"/>
          <c:w val="0.69605530303030305"/>
          <c:h val="0.76602059386973176"/>
        </c:manualLayout>
      </c:layout>
      <c:lineChart>
        <c:grouping val="standard"/>
        <c:varyColors val="0"/>
        <c:ser>
          <c:idx val="0"/>
          <c:order val="0"/>
          <c:tx>
            <c:strRef>
              <c:f>'ch1'!$C$2</c:f>
              <c:strCache>
                <c:ptCount val="1"/>
                <c:pt idx="0">
                  <c:v>Cost per genome in USD</c:v>
                </c:pt>
              </c:strCache>
            </c:strRef>
          </c:tx>
          <c:spPr>
            <a:ln w="25400">
              <a:solidFill>
                <a:schemeClr val="accent1"/>
              </a:solidFill>
              <a:prstDash val="solid"/>
            </a:ln>
          </c:spPr>
          <c:marker>
            <c:symbol val="none"/>
          </c:marker>
          <c:cat>
            <c:numRef>
              <c:f>'ch1'!$A$3:$A$70</c:f>
              <c:numCache>
                <c:formatCode>m/d/yyyy</c:formatCode>
                <c:ptCount val="68"/>
                <c:pt idx="0">
                  <c:v>37255</c:v>
                </c:pt>
                <c:pt idx="1">
                  <c:v>37346</c:v>
                </c:pt>
                <c:pt idx="2">
                  <c:v>37529</c:v>
                </c:pt>
                <c:pt idx="3">
                  <c:v>37711</c:v>
                </c:pt>
                <c:pt idx="4">
                  <c:v>37925</c:v>
                </c:pt>
                <c:pt idx="5">
                  <c:v>38017</c:v>
                </c:pt>
                <c:pt idx="6">
                  <c:v>38107</c:v>
                </c:pt>
                <c:pt idx="7">
                  <c:v>38199</c:v>
                </c:pt>
                <c:pt idx="8">
                  <c:v>38291</c:v>
                </c:pt>
                <c:pt idx="9">
                  <c:v>38383</c:v>
                </c:pt>
                <c:pt idx="10">
                  <c:v>38472</c:v>
                </c:pt>
                <c:pt idx="11">
                  <c:v>38564</c:v>
                </c:pt>
                <c:pt idx="12">
                  <c:v>38656</c:v>
                </c:pt>
                <c:pt idx="13">
                  <c:v>38748</c:v>
                </c:pt>
                <c:pt idx="14">
                  <c:v>38837</c:v>
                </c:pt>
                <c:pt idx="15">
                  <c:v>38929</c:v>
                </c:pt>
                <c:pt idx="16">
                  <c:v>39021</c:v>
                </c:pt>
                <c:pt idx="17">
                  <c:v>39113</c:v>
                </c:pt>
                <c:pt idx="18">
                  <c:v>39202</c:v>
                </c:pt>
                <c:pt idx="19">
                  <c:v>39294</c:v>
                </c:pt>
                <c:pt idx="20">
                  <c:v>39386</c:v>
                </c:pt>
                <c:pt idx="21">
                  <c:v>39478</c:v>
                </c:pt>
                <c:pt idx="22">
                  <c:v>39568</c:v>
                </c:pt>
                <c:pt idx="23">
                  <c:v>39660</c:v>
                </c:pt>
                <c:pt idx="24">
                  <c:v>39752</c:v>
                </c:pt>
                <c:pt idx="25">
                  <c:v>39844</c:v>
                </c:pt>
                <c:pt idx="26">
                  <c:v>39933</c:v>
                </c:pt>
                <c:pt idx="27">
                  <c:v>40025</c:v>
                </c:pt>
                <c:pt idx="28">
                  <c:v>40117</c:v>
                </c:pt>
                <c:pt idx="29">
                  <c:v>40209</c:v>
                </c:pt>
                <c:pt idx="30">
                  <c:v>40298</c:v>
                </c:pt>
                <c:pt idx="31">
                  <c:v>40390</c:v>
                </c:pt>
                <c:pt idx="32">
                  <c:v>40482</c:v>
                </c:pt>
                <c:pt idx="33">
                  <c:v>40574</c:v>
                </c:pt>
                <c:pt idx="34">
                  <c:v>40663</c:v>
                </c:pt>
                <c:pt idx="35">
                  <c:v>40755</c:v>
                </c:pt>
                <c:pt idx="36">
                  <c:v>40846</c:v>
                </c:pt>
                <c:pt idx="37">
                  <c:v>40939</c:v>
                </c:pt>
                <c:pt idx="38">
                  <c:v>41029</c:v>
                </c:pt>
                <c:pt idx="39">
                  <c:v>41121</c:v>
                </c:pt>
                <c:pt idx="40">
                  <c:v>41213</c:v>
                </c:pt>
                <c:pt idx="41">
                  <c:v>41305</c:v>
                </c:pt>
                <c:pt idx="42">
                  <c:v>41394</c:v>
                </c:pt>
                <c:pt idx="43">
                  <c:v>41468</c:v>
                </c:pt>
                <c:pt idx="44">
                  <c:v>41560</c:v>
                </c:pt>
                <c:pt idx="45">
                  <c:v>41640</c:v>
                </c:pt>
                <c:pt idx="46">
                  <c:v>41730</c:v>
                </c:pt>
                <c:pt idx="47">
                  <c:v>41821</c:v>
                </c:pt>
                <c:pt idx="48">
                  <c:v>41913</c:v>
                </c:pt>
                <c:pt idx="49">
                  <c:v>42005</c:v>
                </c:pt>
                <c:pt idx="50">
                  <c:v>42095</c:v>
                </c:pt>
                <c:pt idx="51">
                  <c:v>42186</c:v>
                </c:pt>
                <c:pt idx="52">
                  <c:v>42278</c:v>
                </c:pt>
                <c:pt idx="53">
                  <c:v>42521</c:v>
                </c:pt>
                <c:pt idx="54">
                  <c:v>42613</c:v>
                </c:pt>
                <c:pt idx="55">
                  <c:v>42704</c:v>
                </c:pt>
                <c:pt idx="56">
                  <c:v>42794</c:v>
                </c:pt>
                <c:pt idx="57">
                  <c:v>42886</c:v>
                </c:pt>
                <c:pt idx="58">
                  <c:v>42978</c:v>
                </c:pt>
                <c:pt idx="59">
                  <c:v>43069</c:v>
                </c:pt>
                <c:pt idx="60">
                  <c:v>43159</c:v>
                </c:pt>
                <c:pt idx="61">
                  <c:v>43251</c:v>
                </c:pt>
                <c:pt idx="62">
                  <c:v>43343</c:v>
                </c:pt>
                <c:pt idx="63">
                  <c:v>43434</c:v>
                </c:pt>
                <c:pt idx="64">
                  <c:v>43524</c:v>
                </c:pt>
                <c:pt idx="65">
                  <c:v>43586</c:v>
                </c:pt>
                <c:pt idx="66">
                  <c:v>43830</c:v>
                </c:pt>
                <c:pt idx="67">
                  <c:v>44196</c:v>
                </c:pt>
              </c:numCache>
            </c:numRef>
          </c:cat>
          <c:val>
            <c:numRef>
              <c:f>'ch1'!$C$3:$C$70</c:f>
              <c:numCache>
                <c:formatCode>#,##0.0</c:formatCode>
                <c:ptCount val="68"/>
                <c:pt idx="0">
                  <c:v>95263071.922753707</c:v>
                </c:pt>
                <c:pt idx="1">
                  <c:v>70175437.415747836</c:v>
                </c:pt>
                <c:pt idx="2">
                  <c:v>61448421.502537824</c:v>
                </c:pt>
                <c:pt idx="3">
                  <c:v>53751684.077380426</c:v>
                </c:pt>
                <c:pt idx="4">
                  <c:v>40157554.230323397</c:v>
                </c:pt>
                <c:pt idx="5">
                  <c:v>28780376.206324209</c:v>
                </c:pt>
                <c:pt idx="6">
                  <c:v>20442576.140845843</c:v>
                </c:pt>
                <c:pt idx="7">
                  <c:v>19934345.735188048</c:v>
                </c:pt>
                <c:pt idx="8">
                  <c:v>18519312.163625963</c:v>
                </c:pt>
                <c:pt idx="9">
                  <c:v>17534969.561815172</c:v>
                </c:pt>
                <c:pt idx="10">
                  <c:v>16159699.438085236</c:v>
                </c:pt>
                <c:pt idx="11">
                  <c:v>16180224.104398562</c:v>
                </c:pt>
                <c:pt idx="12">
                  <c:v>13801124.193906741</c:v>
                </c:pt>
                <c:pt idx="13">
                  <c:v>12585658.901177494</c:v>
                </c:pt>
                <c:pt idx="14">
                  <c:v>11732534.520223893</c:v>
                </c:pt>
                <c:pt idx="15">
                  <c:v>11455315.221123463</c:v>
                </c:pt>
                <c:pt idx="16">
                  <c:v>10474556.361047935</c:v>
                </c:pt>
                <c:pt idx="17">
                  <c:v>9408738.9097241685</c:v>
                </c:pt>
                <c:pt idx="18">
                  <c:v>9047002.9691205304</c:v>
                </c:pt>
                <c:pt idx="19">
                  <c:v>8927342.1428018082</c:v>
                </c:pt>
                <c:pt idx="20">
                  <c:v>7147571.3884828947</c:v>
                </c:pt>
                <c:pt idx="21">
                  <c:v>3063819.9893069034</c:v>
                </c:pt>
                <c:pt idx="22">
                  <c:v>1352982.2289679057</c:v>
                </c:pt>
                <c:pt idx="23">
                  <c:v>752079.90221002302</c:v>
                </c:pt>
                <c:pt idx="24">
                  <c:v>342502.06021790445</c:v>
                </c:pt>
                <c:pt idx="25">
                  <c:v>232735.43774306407</c:v>
                </c:pt>
                <c:pt idx="26">
                  <c:v>154713.5990722806</c:v>
                </c:pt>
                <c:pt idx="27">
                  <c:v>108065.13943785356</c:v>
                </c:pt>
                <c:pt idx="28">
                  <c:v>70333.33442415882</c:v>
                </c:pt>
                <c:pt idx="29">
                  <c:v>46774.272829412585</c:v>
                </c:pt>
                <c:pt idx="30">
                  <c:v>31512.039542536146</c:v>
                </c:pt>
                <c:pt idx="31">
                  <c:v>31124.960737574256</c:v>
                </c:pt>
                <c:pt idx="32">
                  <c:v>29091.733745450725</c:v>
                </c:pt>
                <c:pt idx="33">
                  <c:v>20962.782250995835</c:v>
                </c:pt>
                <c:pt idx="34">
                  <c:v>16712.013111621705</c:v>
                </c:pt>
                <c:pt idx="35">
                  <c:v>10496.933978860377</c:v>
                </c:pt>
                <c:pt idx="36">
                  <c:v>7743.4381046550752</c:v>
                </c:pt>
                <c:pt idx="37">
                  <c:v>7666.2190382593017</c:v>
                </c:pt>
                <c:pt idx="38">
                  <c:v>5901.2926354773135</c:v>
                </c:pt>
                <c:pt idx="39">
                  <c:v>5984.7213394321097</c:v>
                </c:pt>
                <c:pt idx="40">
                  <c:v>6618.3492787043151</c:v>
                </c:pt>
                <c:pt idx="41">
                  <c:v>5671.3460781586418</c:v>
                </c:pt>
                <c:pt idx="42">
                  <c:v>5826.2620686329437</c:v>
                </c:pt>
                <c:pt idx="43">
                  <c:v>5550</c:v>
                </c:pt>
                <c:pt idx="44">
                  <c:v>5096</c:v>
                </c:pt>
                <c:pt idx="45">
                  <c:v>4008</c:v>
                </c:pt>
                <c:pt idx="46">
                  <c:v>4920</c:v>
                </c:pt>
                <c:pt idx="47">
                  <c:v>4905</c:v>
                </c:pt>
                <c:pt idx="48">
                  <c:v>5731</c:v>
                </c:pt>
                <c:pt idx="49">
                  <c:v>3970</c:v>
                </c:pt>
                <c:pt idx="50">
                  <c:v>4211</c:v>
                </c:pt>
                <c:pt idx="51">
                  <c:v>1363</c:v>
                </c:pt>
                <c:pt idx="52">
                  <c:v>1245</c:v>
                </c:pt>
                <c:pt idx="53">
                  <c:v>1175.744177629753</c:v>
                </c:pt>
                <c:pt idx="54">
                  <c:v>1507.7695888601002</c:v>
                </c:pt>
                <c:pt idx="55">
                  <c:v>1355.7902677363306</c:v>
                </c:pt>
                <c:pt idx="56">
                  <c:v>1015.3844720124347</c:v>
                </c:pt>
                <c:pt idx="57">
                  <c:v>1333.3996773192791</c:v>
                </c:pt>
                <c:pt idx="58">
                  <c:v>1133.9588681974765</c:v>
                </c:pt>
                <c:pt idx="59">
                  <c:v>1844.0774799728754</c:v>
                </c:pt>
                <c:pt idx="60">
                  <c:v>1232.2752433346184</c:v>
                </c:pt>
                <c:pt idx="61">
                  <c:v>1463.1323081382382</c:v>
                </c:pt>
                <c:pt idx="62">
                  <c:v>1467.2817565493042</c:v>
                </c:pt>
                <c:pt idx="63">
                  <c:v>1391.6826295738099</c:v>
                </c:pt>
                <c:pt idx="64">
                  <c:v>1201.187629046824</c:v>
                </c:pt>
                <c:pt idx="65">
                  <c:v>606.31657026246</c:v>
                </c:pt>
              </c:numCache>
            </c:numRef>
          </c:val>
          <c:smooth val="0"/>
          <c:extLst>
            <c:ext xmlns:c16="http://schemas.microsoft.com/office/drawing/2014/chart" uri="{C3380CC4-5D6E-409C-BE32-E72D297353CC}">
              <c16:uniqueId val="{00000000-92D2-4640-9E50-8DB9E92797AA}"/>
            </c:ext>
          </c:extLst>
        </c:ser>
        <c:ser>
          <c:idx val="1"/>
          <c:order val="1"/>
          <c:tx>
            <c:strRef>
              <c:f>'ch1'!$E$2</c:f>
              <c:strCache>
                <c:ptCount val="1"/>
                <c:pt idx="0">
                  <c:v>Cost implied by Moore's Law</c:v>
                </c:pt>
              </c:strCache>
            </c:strRef>
          </c:tx>
          <c:spPr>
            <a:ln w="25400">
              <a:solidFill>
                <a:srgbClr val="B0AA7E"/>
              </a:solidFill>
              <a:prstDash val="solid"/>
            </a:ln>
          </c:spPr>
          <c:marker>
            <c:symbol val="none"/>
          </c:marker>
          <c:cat>
            <c:numRef>
              <c:f>'ch1'!$A$3:$A$70</c:f>
              <c:numCache>
                <c:formatCode>m/d/yyyy</c:formatCode>
                <c:ptCount val="68"/>
                <c:pt idx="0">
                  <c:v>37255</c:v>
                </c:pt>
                <c:pt idx="1">
                  <c:v>37346</c:v>
                </c:pt>
                <c:pt idx="2">
                  <c:v>37529</c:v>
                </c:pt>
                <c:pt idx="3">
                  <c:v>37711</c:v>
                </c:pt>
                <c:pt idx="4">
                  <c:v>37925</c:v>
                </c:pt>
                <c:pt idx="5">
                  <c:v>38017</c:v>
                </c:pt>
                <c:pt idx="6">
                  <c:v>38107</c:v>
                </c:pt>
                <c:pt idx="7">
                  <c:v>38199</c:v>
                </c:pt>
                <c:pt idx="8">
                  <c:v>38291</c:v>
                </c:pt>
                <c:pt idx="9">
                  <c:v>38383</c:v>
                </c:pt>
                <c:pt idx="10">
                  <c:v>38472</c:v>
                </c:pt>
                <c:pt idx="11">
                  <c:v>38564</c:v>
                </c:pt>
                <c:pt idx="12">
                  <c:v>38656</c:v>
                </c:pt>
                <c:pt idx="13">
                  <c:v>38748</c:v>
                </c:pt>
                <c:pt idx="14">
                  <c:v>38837</c:v>
                </c:pt>
                <c:pt idx="15">
                  <c:v>38929</c:v>
                </c:pt>
                <c:pt idx="16">
                  <c:v>39021</c:v>
                </c:pt>
                <c:pt idx="17">
                  <c:v>39113</c:v>
                </c:pt>
                <c:pt idx="18">
                  <c:v>39202</c:v>
                </c:pt>
                <c:pt idx="19">
                  <c:v>39294</c:v>
                </c:pt>
                <c:pt idx="20">
                  <c:v>39386</c:v>
                </c:pt>
                <c:pt idx="21">
                  <c:v>39478</c:v>
                </c:pt>
                <c:pt idx="22">
                  <c:v>39568</c:v>
                </c:pt>
                <c:pt idx="23">
                  <c:v>39660</c:v>
                </c:pt>
                <c:pt idx="24">
                  <c:v>39752</c:v>
                </c:pt>
                <c:pt idx="25">
                  <c:v>39844</c:v>
                </c:pt>
                <c:pt idx="26">
                  <c:v>39933</c:v>
                </c:pt>
                <c:pt idx="27">
                  <c:v>40025</c:v>
                </c:pt>
                <c:pt idx="28">
                  <c:v>40117</c:v>
                </c:pt>
                <c:pt idx="29">
                  <c:v>40209</c:v>
                </c:pt>
                <c:pt idx="30">
                  <c:v>40298</c:v>
                </c:pt>
                <c:pt idx="31">
                  <c:v>40390</c:v>
                </c:pt>
                <c:pt idx="32">
                  <c:v>40482</c:v>
                </c:pt>
                <c:pt idx="33">
                  <c:v>40574</c:v>
                </c:pt>
                <c:pt idx="34">
                  <c:v>40663</c:v>
                </c:pt>
                <c:pt idx="35">
                  <c:v>40755</c:v>
                </c:pt>
                <c:pt idx="36">
                  <c:v>40846</c:v>
                </c:pt>
                <c:pt idx="37">
                  <c:v>40939</c:v>
                </c:pt>
                <c:pt idx="38">
                  <c:v>41029</c:v>
                </c:pt>
                <c:pt idx="39">
                  <c:v>41121</c:v>
                </c:pt>
                <c:pt idx="40">
                  <c:v>41213</c:v>
                </c:pt>
                <c:pt idx="41">
                  <c:v>41305</c:v>
                </c:pt>
                <c:pt idx="42">
                  <c:v>41394</c:v>
                </c:pt>
                <c:pt idx="43">
                  <c:v>41468</c:v>
                </c:pt>
                <c:pt idx="44">
                  <c:v>41560</c:v>
                </c:pt>
                <c:pt idx="45">
                  <c:v>41640</c:v>
                </c:pt>
                <c:pt idx="46">
                  <c:v>41730</c:v>
                </c:pt>
                <c:pt idx="47">
                  <c:v>41821</c:v>
                </c:pt>
                <c:pt idx="48">
                  <c:v>41913</c:v>
                </c:pt>
                <c:pt idx="49">
                  <c:v>42005</c:v>
                </c:pt>
                <c:pt idx="50">
                  <c:v>42095</c:v>
                </c:pt>
                <c:pt idx="51">
                  <c:v>42186</c:v>
                </c:pt>
                <c:pt idx="52">
                  <c:v>42278</c:v>
                </c:pt>
                <c:pt idx="53">
                  <c:v>42521</c:v>
                </c:pt>
                <c:pt idx="54">
                  <c:v>42613</c:v>
                </c:pt>
                <c:pt idx="55">
                  <c:v>42704</c:v>
                </c:pt>
                <c:pt idx="56">
                  <c:v>42794</c:v>
                </c:pt>
                <c:pt idx="57">
                  <c:v>42886</c:v>
                </c:pt>
                <c:pt idx="58">
                  <c:v>42978</c:v>
                </c:pt>
                <c:pt idx="59">
                  <c:v>43069</c:v>
                </c:pt>
                <c:pt idx="60">
                  <c:v>43159</c:v>
                </c:pt>
                <c:pt idx="61">
                  <c:v>43251</c:v>
                </c:pt>
                <c:pt idx="62">
                  <c:v>43343</c:v>
                </c:pt>
                <c:pt idx="63">
                  <c:v>43434</c:v>
                </c:pt>
                <c:pt idx="64">
                  <c:v>43524</c:v>
                </c:pt>
                <c:pt idx="65">
                  <c:v>43586</c:v>
                </c:pt>
                <c:pt idx="66">
                  <c:v>43830</c:v>
                </c:pt>
                <c:pt idx="67">
                  <c:v>44196</c:v>
                </c:pt>
              </c:numCache>
            </c:numRef>
          </c:cat>
          <c:val>
            <c:numRef>
              <c:f>'ch1'!$E$3:$E$70</c:f>
              <c:numCache>
                <c:formatCode>#,##0.0</c:formatCode>
                <c:ptCount val="68"/>
                <c:pt idx="0">
                  <c:v>95263071.922753707</c:v>
                </c:pt>
                <c:pt idx="1">
                  <c:v>87377361.225258425</c:v>
                </c:pt>
                <c:pt idx="2">
                  <c:v>73440435.091505393</c:v>
                </c:pt>
                <c:pt idx="3">
                  <c:v>61785124.644566737</c:v>
                </c:pt>
                <c:pt idx="4">
                  <c:v>50423940.045690469</c:v>
                </c:pt>
                <c:pt idx="5">
                  <c:v>46206040.122407258</c:v>
                </c:pt>
                <c:pt idx="6">
                  <c:v>42421445.582550727</c:v>
                </c:pt>
                <c:pt idx="7">
                  <c:v>38872944.37645556</c:v>
                </c:pt>
                <c:pt idx="8">
                  <c:v>35621270.886548318</c:v>
                </c:pt>
                <c:pt idx="9">
                  <c:v>32641595.843235958</c:v>
                </c:pt>
                <c:pt idx="10">
                  <c:v>29996491.839157734</c:v>
                </c:pt>
                <c:pt idx="11">
                  <c:v>27487322.573279195</c:v>
                </c:pt>
                <c:pt idx="12">
                  <c:v>25188042.198361255</c:v>
                </c:pt>
                <c:pt idx="13">
                  <c:v>23081093.769502774</c:v>
                </c:pt>
                <c:pt idx="14">
                  <c:v>21210722.791275375</c:v>
                </c:pt>
                <c:pt idx="15">
                  <c:v>19436472.188227784</c:v>
                </c:pt>
                <c:pt idx="16">
                  <c:v>17810635.443274159</c:v>
                </c:pt>
                <c:pt idx="17">
                  <c:v>16320797.921617981</c:v>
                </c:pt>
                <c:pt idx="18">
                  <c:v>14998245.919578871</c:v>
                </c:pt>
                <c:pt idx="19">
                  <c:v>13743661.286639605</c:v>
                </c:pt>
                <c:pt idx="20">
                  <c:v>12594021.099180631</c:v>
                </c:pt>
                <c:pt idx="21">
                  <c:v>11540546.884751385</c:v>
                </c:pt>
                <c:pt idx="22">
                  <c:v>10595296.207323007</c:v>
                </c:pt>
                <c:pt idx="23">
                  <c:v>9709012.8462937847</c:v>
                </c:pt>
                <c:pt idx="24">
                  <c:v>8896865.9870354459</c:v>
                </c:pt>
                <c:pt idx="25">
                  <c:v>8152654.2033038642</c:v>
                </c:pt>
                <c:pt idx="26">
                  <c:v>7492005.7968782065</c:v>
                </c:pt>
                <c:pt idx="27">
                  <c:v>6865308.8222416369</c:v>
                </c:pt>
                <c:pt idx="28">
                  <c:v>6291034.2707407102</c:v>
                </c:pt>
                <c:pt idx="29">
                  <c:v>5764797.0718251728</c:v>
                </c:pt>
                <c:pt idx="30">
                  <c:v>5297648.1036615018</c:v>
                </c:pt>
                <c:pt idx="31">
                  <c:v>4854506.4231468942</c:v>
                </c:pt>
                <c:pt idx="32">
                  <c:v>4448432.9935177248</c:v>
                </c:pt>
                <c:pt idx="33">
                  <c:v>4076327.1016519321</c:v>
                </c:pt>
                <c:pt idx="34">
                  <c:v>3746002.8984391033</c:v>
                </c:pt>
                <c:pt idx="35">
                  <c:v>3432654.4111208199</c:v>
                </c:pt>
                <c:pt idx="36">
                  <c:v>3148505.2747951583</c:v>
                </c:pt>
                <c:pt idx="37">
                  <c:v>2882398.5359125859</c:v>
                </c:pt>
                <c:pt idx="38">
                  <c:v>2646310.1428841799</c:v>
                </c:pt>
                <c:pt idx="39">
                  <c:v>2424949.5879862346</c:v>
                </c:pt>
                <c:pt idx="40">
                  <c:v>2222105.5684220204</c:v>
                </c:pt>
                <c:pt idx="41">
                  <c:v>2036229.1990212607</c:v>
                </c:pt>
                <c:pt idx="42">
                  <c:v>1871223.8471561451</c:v>
                </c:pt>
                <c:pt idx="43">
                  <c:v>1744256.5966603961</c:v>
                </c:pt>
                <c:pt idx="44">
                  <c:v>1598351.6999273433</c:v>
                </c:pt>
                <c:pt idx="45">
                  <c:v>1481435.5380856253</c:v>
                </c:pt>
                <c:pt idx="46">
                  <c:v>1360095.7125187642</c:v>
                </c:pt>
                <c:pt idx="47">
                  <c:v>1247509.3651193895</c:v>
                </c:pt>
                <c:pt idx="48">
                  <c:v>1143156.75699983</c:v>
                </c:pt>
                <c:pt idx="49">
                  <c:v>1047533.1148710875</c:v>
                </c:pt>
                <c:pt idx="50">
                  <c:v>961732.90138476726</c:v>
                </c:pt>
                <c:pt idx="51">
                  <c:v>882122.33166964573</c:v>
                </c:pt>
                <c:pt idx="52">
                  <c:v>808333.89483380201</c:v>
                </c:pt>
                <c:pt idx="53">
                  <c:v>641778.1317066371</c:v>
                </c:pt>
                <c:pt idx="54">
                  <c:v>588094.1885233511</c:v>
                </c:pt>
                <c:pt idx="55">
                  <c:v>539412.77882312809</c:v>
                </c:pt>
                <c:pt idx="56">
                  <c:v>#N/A</c:v>
                </c:pt>
                <c:pt idx="57">
                  <c:v>#N/A</c:v>
                </c:pt>
                <c:pt idx="58">
                  <c:v>#N/A</c:v>
                </c:pt>
                <c:pt idx="59">
                  <c:v>372121.37469825667</c:v>
                </c:pt>
                <c:pt idx="60">
                  <c:v>#N/A</c:v>
                </c:pt>
                <c:pt idx="61">
                  <c:v>#N/A</c:v>
                </c:pt>
                <c:pt idx="62">
                  <c:v>#N/A</c:v>
                </c:pt>
                <c:pt idx="63">
                  <c:v>#N/A</c:v>
                </c:pt>
                <c:pt idx="64">
                  <c:v>#N/A</c:v>
                </c:pt>
                <c:pt idx="65">
                  <c:v>#N/A</c:v>
                </c:pt>
                <c:pt idx="66">
                  <c:v>186060.68734912833</c:v>
                </c:pt>
                <c:pt idx="67">
                  <c:v>#N/A</c:v>
                </c:pt>
              </c:numCache>
            </c:numRef>
          </c:val>
          <c:smooth val="0"/>
          <c:extLst>
            <c:ext xmlns:c16="http://schemas.microsoft.com/office/drawing/2014/chart" uri="{C3380CC4-5D6E-409C-BE32-E72D297353CC}">
              <c16:uniqueId val="{00000001-92D2-4640-9E50-8DB9E92797AA}"/>
            </c:ext>
          </c:extLst>
        </c:ser>
        <c:ser>
          <c:idx val="2"/>
          <c:order val="2"/>
          <c:tx>
            <c:strRef>
              <c:f>'ch1'!$G$1</c:f>
              <c:strCache>
                <c:ptCount val="1"/>
              </c:strCache>
            </c:strRef>
          </c:tx>
          <c:spPr>
            <a:ln w="25400">
              <a:solidFill>
                <a:schemeClr val="accent1"/>
              </a:solidFill>
              <a:prstDash val="sysDot"/>
            </a:ln>
          </c:spPr>
          <c:marker>
            <c:symbol val="none"/>
          </c:marker>
          <c:cat>
            <c:numRef>
              <c:f>'ch1'!$A$3:$A$70</c:f>
              <c:numCache>
                <c:formatCode>m/d/yyyy</c:formatCode>
                <c:ptCount val="68"/>
                <c:pt idx="0">
                  <c:v>37255</c:v>
                </c:pt>
                <c:pt idx="1">
                  <c:v>37346</c:v>
                </c:pt>
                <c:pt idx="2">
                  <c:v>37529</c:v>
                </c:pt>
                <c:pt idx="3">
                  <c:v>37711</c:v>
                </c:pt>
                <c:pt idx="4">
                  <c:v>37925</c:v>
                </c:pt>
                <c:pt idx="5">
                  <c:v>38017</c:v>
                </c:pt>
                <c:pt idx="6">
                  <c:v>38107</c:v>
                </c:pt>
                <c:pt idx="7">
                  <c:v>38199</c:v>
                </c:pt>
                <c:pt idx="8">
                  <c:v>38291</c:v>
                </c:pt>
                <c:pt idx="9">
                  <c:v>38383</c:v>
                </c:pt>
                <c:pt idx="10">
                  <c:v>38472</c:v>
                </c:pt>
                <c:pt idx="11">
                  <c:v>38564</c:v>
                </c:pt>
                <c:pt idx="12">
                  <c:v>38656</c:v>
                </c:pt>
                <c:pt idx="13">
                  <c:v>38748</c:v>
                </c:pt>
                <c:pt idx="14">
                  <c:v>38837</c:v>
                </c:pt>
                <c:pt idx="15">
                  <c:v>38929</c:v>
                </c:pt>
                <c:pt idx="16">
                  <c:v>39021</c:v>
                </c:pt>
                <c:pt idx="17">
                  <c:v>39113</c:v>
                </c:pt>
                <c:pt idx="18">
                  <c:v>39202</c:v>
                </c:pt>
                <c:pt idx="19">
                  <c:v>39294</c:v>
                </c:pt>
                <c:pt idx="20">
                  <c:v>39386</c:v>
                </c:pt>
                <c:pt idx="21">
                  <c:v>39478</c:v>
                </c:pt>
                <c:pt idx="22">
                  <c:v>39568</c:v>
                </c:pt>
                <c:pt idx="23">
                  <c:v>39660</c:v>
                </c:pt>
                <c:pt idx="24">
                  <c:v>39752</c:v>
                </c:pt>
                <c:pt idx="25">
                  <c:v>39844</c:v>
                </c:pt>
                <c:pt idx="26">
                  <c:v>39933</c:v>
                </c:pt>
                <c:pt idx="27">
                  <c:v>40025</c:v>
                </c:pt>
                <c:pt idx="28">
                  <c:v>40117</c:v>
                </c:pt>
                <c:pt idx="29">
                  <c:v>40209</c:v>
                </c:pt>
                <c:pt idx="30">
                  <c:v>40298</c:v>
                </c:pt>
                <c:pt idx="31">
                  <c:v>40390</c:v>
                </c:pt>
                <c:pt idx="32">
                  <c:v>40482</c:v>
                </c:pt>
                <c:pt idx="33">
                  <c:v>40574</c:v>
                </c:pt>
                <c:pt idx="34">
                  <c:v>40663</c:v>
                </c:pt>
                <c:pt idx="35">
                  <c:v>40755</c:v>
                </c:pt>
                <c:pt idx="36">
                  <c:v>40846</c:v>
                </c:pt>
                <c:pt idx="37">
                  <c:v>40939</c:v>
                </c:pt>
                <c:pt idx="38">
                  <c:v>41029</c:v>
                </c:pt>
                <c:pt idx="39">
                  <c:v>41121</c:v>
                </c:pt>
                <c:pt idx="40">
                  <c:v>41213</c:v>
                </c:pt>
                <c:pt idx="41">
                  <c:v>41305</c:v>
                </c:pt>
                <c:pt idx="42">
                  <c:v>41394</c:v>
                </c:pt>
                <c:pt idx="43">
                  <c:v>41468</c:v>
                </c:pt>
                <c:pt idx="44">
                  <c:v>41560</c:v>
                </c:pt>
                <c:pt idx="45">
                  <c:v>41640</c:v>
                </c:pt>
                <c:pt idx="46">
                  <c:v>41730</c:v>
                </c:pt>
                <c:pt idx="47">
                  <c:v>41821</c:v>
                </c:pt>
                <c:pt idx="48">
                  <c:v>41913</c:v>
                </c:pt>
                <c:pt idx="49">
                  <c:v>42005</c:v>
                </c:pt>
                <c:pt idx="50">
                  <c:v>42095</c:v>
                </c:pt>
                <c:pt idx="51">
                  <c:v>42186</c:v>
                </c:pt>
                <c:pt idx="52">
                  <c:v>42278</c:v>
                </c:pt>
                <c:pt idx="53">
                  <c:v>42521</c:v>
                </c:pt>
                <c:pt idx="54">
                  <c:v>42613</c:v>
                </c:pt>
                <c:pt idx="55">
                  <c:v>42704</c:v>
                </c:pt>
                <c:pt idx="56">
                  <c:v>42794</c:v>
                </c:pt>
                <c:pt idx="57">
                  <c:v>42886</c:v>
                </c:pt>
                <c:pt idx="58">
                  <c:v>42978</c:v>
                </c:pt>
                <c:pt idx="59">
                  <c:v>43069</c:v>
                </c:pt>
                <c:pt idx="60">
                  <c:v>43159</c:v>
                </c:pt>
                <c:pt idx="61">
                  <c:v>43251</c:v>
                </c:pt>
                <c:pt idx="62">
                  <c:v>43343</c:v>
                </c:pt>
                <c:pt idx="63">
                  <c:v>43434</c:v>
                </c:pt>
                <c:pt idx="64">
                  <c:v>43524</c:v>
                </c:pt>
                <c:pt idx="65">
                  <c:v>43586</c:v>
                </c:pt>
                <c:pt idx="66">
                  <c:v>43830</c:v>
                </c:pt>
                <c:pt idx="67">
                  <c:v>44196</c:v>
                </c:pt>
              </c:numCache>
            </c:numRef>
          </c:cat>
          <c:val>
            <c:numRef>
              <c:f>'ch1'!$G$3:$G$70</c:f>
              <c:numCache>
                <c:formatCode>#,##0.0</c:formatCode>
                <c:ptCount val="6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600</c:v>
                </c:pt>
                <c:pt idx="66">
                  <c:v>300</c:v>
                </c:pt>
                <c:pt idx="67">
                  <c:v>100</c:v>
                </c:pt>
              </c:numCache>
            </c:numRef>
          </c:val>
          <c:smooth val="0"/>
          <c:extLst>
            <c:ext xmlns:c16="http://schemas.microsoft.com/office/drawing/2014/chart" uri="{C3380CC4-5D6E-409C-BE32-E72D297353CC}">
              <c16:uniqueId val="{00000002-92D2-4640-9E50-8DB9E92797AA}"/>
            </c:ext>
          </c:extLst>
        </c:ser>
        <c:dLbls>
          <c:showLegendKey val="0"/>
          <c:showVal val="0"/>
          <c:showCatName val="0"/>
          <c:showSerName val="0"/>
          <c:showPercent val="0"/>
          <c:showBubbleSize val="0"/>
        </c:dLbls>
        <c:smooth val="0"/>
        <c:axId val="582527232"/>
        <c:axId val="585868032"/>
      </c:lineChart>
      <c:dateAx>
        <c:axId val="582527232"/>
        <c:scaling>
          <c:orientation val="minMax"/>
        </c:scaling>
        <c:delete val="0"/>
        <c:axPos val="b"/>
        <c:numFmt formatCode="yyyy" sourceLinked="0"/>
        <c:majorTickMark val="out"/>
        <c:minorTickMark val="none"/>
        <c:tickLblPos val="low"/>
        <c:spPr>
          <a:ln w="12700">
            <a:solidFill>
              <a:schemeClr val="tx1"/>
            </a:solidFill>
            <a:prstDash val="solid"/>
          </a:ln>
          <a:effectLst/>
        </c:spPr>
        <c:txPr>
          <a:bodyPr rot="0" vert="horz"/>
          <a:lstStyle/>
          <a:p>
            <a:pPr>
              <a:defRPr sz="1100"/>
            </a:pPr>
            <a:endParaRPr lang="de-DE"/>
          </a:p>
        </c:txPr>
        <c:crossAx val="585868032"/>
        <c:crosses val="autoZero"/>
        <c:auto val="1"/>
        <c:lblOffset val="100"/>
        <c:baseTimeUnit val="months"/>
        <c:majorUnit val="4"/>
        <c:majorTimeUnit val="years"/>
      </c:dateAx>
      <c:valAx>
        <c:axId val="585868032"/>
        <c:scaling>
          <c:logBase val="10"/>
          <c:orientation val="minMax"/>
          <c:max val="100000000"/>
        </c:scaling>
        <c:delete val="0"/>
        <c:axPos val="l"/>
        <c:majorGridlines>
          <c:spPr>
            <a:ln w="3175" cap="flat" cmpd="sng" algn="ctr">
              <a:noFill/>
              <a:prstDash val="solid"/>
              <a:round/>
            </a:ln>
            <a:effectLst/>
            <a:extLst>
              <a:ext uri="{91240B29-F687-4F45-9708-019B960494DF}">
                <a14:hiddenLine xmlns:a14="http://schemas.microsoft.com/office/drawing/2010/main" w="3175" cap="flat" cmpd="sng" algn="ctr">
                  <a:solidFill>
                    <a:srgbClr val="000000"/>
                  </a:solidFill>
                  <a:prstDash val="solid"/>
                  <a:round/>
                </a14:hiddenLine>
              </a:ext>
            </a:extLst>
          </c:spPr>
        </c:majorGridlines>
        <c:numFmt formatCode="#,###,##0;\-#,###,##0;0" sourceLinked="0"/>
        <c:majorTickMark val="out"/>
        <c:minorTickMark val="none"/>
        <c:tickLblPos val="nextTo"/>
        <c:spPr>
          <a:ln>
            <a:solidFill>
              <a:srgbClr val="000000"/>
            </a:solidFill>
            <a:prstDash val="solid"/>
          </a:ln>
          <a:effectLst/>
        </c:spPr>
        <c:txPr>
          <a:bodyPr rot="0" vert="horz"/>
          <a:lstStyle/>
          <a:p>
            <a:pPr>
              <a:defRPr sz="1100"/>
            </a:pPr>
            <a:endParaRPr lang="de-DE"/>
          </a:p>
        </c:txPr>
        <c:crossAx val="582527232"/>
        <c:crosses val="autoZero"/>
        <c:crossBetween val="midCat"/>
      </c:valAx>
      <c:spPr>
        <a:noFill/>
        <a:ln w="25400">
          <a:noFill/>
        </a:ln>
      </c:spPr>
    </c:plotArea>
    <c:legend>
      <c:legendPos val="b"/>
      <c:legendEntry>
        <c:idx val="2"/>
        <c:delete val="1"/>
      </c:legendEntry>
      <c:layout>
        <c:manualLayout>
          <c:xMode val="edge"/>
          <c:yMode val="edge"/>
          <c:x val="0"/>
          <c:y val="0.91031896551724145"/>
          <c:w val="0.99686818181818182"/>
          <c:h val="8.866834291187739E-2"/>
        </c:manualLayout>
      </c:layout>
      <c:overlay val="0"/>
      <c:spPr>
        <a:noFill/>
        <a:ln w="25400">
          <a:noFill/>
        </a:ln>
        <a:effectLst/>
        <a:extLst>
          <a:ext uri="{909E8E84-426E-40DD-AFC4-6F175D3DCCD1}">
            <a14:hiddenFill xmlns:a14="http://schemas.microsoft.com/office/drawing/2010/main">
              <a:noFill/>
            </a14:hiddenFill>
          </a:ext>
        </a:extLst>
      </c:spPr>
      <c:txPr>
        <a:bodyPr/>
        <a:lstStyle/>
        <a:p>
          <a:pPr>
            <a:defRPr sz="1000" b="0"/>
          </a:pPr>
          <a:endParaRPr lang="de-DE"/>
        </a:p>
      </c:txPr>
    </c:legend>
    <c:plotVisOnly val="1"/>
    <c:dispBlanksAs val="gap"/>
    <c:showDLblsOverMax val="0"/>
  </c:chart>
  <c:spPr>
    <a:ln w="25400">
      <a:noFill/>
    </a:ln>
  </c:spPr>
  <c:txPr>
    <a:bodyPr/>
    <a:lstStyle/>
    <a:p>
      <a:pPr>
        <a:defRPr sz="900" b="0" i="0">
          <a:latin typeface="Verlag Office"/>
          <a:ea typeface="Verlag Office"/>
          <a:cs typeface="Verlag Office"/>
        </a:defRPr>
      </a:pPr>
      <a:endParaRPr lang="de-D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04898989898991"/>
          <c:y val="3.3453065134099617E-2"/>
          <c:w val="0.59287727272727275"/>
          <c:h val="0.76026460727969347"/>
        </c:manualLayout>
      </c:layout>
      <c:barChart>
        <c:barDir val="bar"/>
        <c:grouping val="percentStacked"/>
        <c:varyColors val="0"/>
        <c:ser>
          <c:idx val="0"/>
          <c:order val="0"/>
          <c:tx>
            <c:strRef>
              <c:f>Sheet1!$B$1</c:f>
              <c:strCache>
                <c:ptCount val="1"/>
                <c:pt idx="0">
                  <c:v>Average Ineffectiveness in Patients per Drug</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Anti-depressants</c:v>
                </c:pt>
                <c:pt idx="1">
                  <c:v>Asthma</c:v>
                </c:pt>
                <c:pt idx="2">
                  <c:v>Diabetes</c:v>
                </c:pt>
                <c:pt idx="3">
                  <c:v>Arthritis</c:v>
                </c:pt>
                <c:pt idx="4">
                  <c:v>Alzeimhers</c:v>
                </c:pt>
                <c:pt idx="5">
                  <c:v>Cancer</c:v>
                </c:pt>
              </c:strCache>
            </c:strRef>
          </c:cat>
          <c:val>
            <c:numRef>
              <c:f>Sheet1!$B$2:$B$7</c:f>
              <c:numCache>
                <c:formatCode>General</c:formatCode>
                <c:ptCount val="6"/>
                <c:pt idx="0">
                  <c:v>0.38</c:v>
                </c:pt>
                <c:pt idx="1">
                  <c:v>0.4</c:v>
                </c:pt>
                <c:pt idx="2">
                  <c:v>0.43</c:v>
                </c:pt>
                <c:pt idx="3">
                  <c:v>0.5</c:v>
                </c:pt>
                <c:pt idx="4">
                  <c:v>0.7</c:v>
                </c:pt>
                <c:pt idx="5">
                  <c:v>0.75</c:v>
                </c:pt>
              </c:numCache>
            </c:numRef>
          </c:val>
          <c:extLst>
            <c:ext xmlns:c16="http://schemas.microsoft.com/office/drawing/2014/chart" uri="{C3380CC4-5D6E-409C-BE32-E72D297353CC}">
              <c16:uniqueId val="{00000000-14B5-443C-B6CC-07595A863514}"/>
            </c:ext>
          </c:extLst>
        </c:ser>
        <c:ser>
          <c:idx val="1"/>
          <c:order val="1"/>
          <c:tx>
            <c:strRef>
              <c:f>Sheet1!$C$1</c:f>
              <c:strCache>
                <c:ptCount val="1"/>
                <c:pt idx="0">
                  <c:v>Average Effectiveness</c:v>
                </c:pt>
              </c:strCache>
            </c:strRef>
          </c:tx>
          <c:spPr>
            <a:solidFill>
              <a:schemeClr val="accent2"/>
            </a:solidFill>
            <a:ln>
              <a:noFill/>
            </a:ln>
            <a:effectLst/>
          </c:spPr>
          <c:invertIfNegative val="0"/>
          <c:cat>
            <c:strRef>
              <c:f>Sheet1!$A$2:$A$7</c:f>
              <c:strCache>
                <c:ptCount val="6"/>
                <c:pt idx="0">
                  <c:v>Anti-depressants</c:v>
                </c:pt>
                <c:pt idx="1">
                  <c:v>Asthma</c:v>
                </c:pt>
                <c:pt idx="2">
                  <c:v>Diabetes</c:v>
                </c:pt>
                <c:pt idx="3">
                  <c:v>Arthritis</c:v>
                </c:pt>
                <c:pt idx="4">
                  <c:v>Alzeimhers</c:v>
                </c:pt>
                <c:pt idx="5">
                  <c:v>Cancer</c:v>
                </c:pt>
              </c:strCache>
            </c:strRef>
          </c:cat>
          <c:val>
            <c:numRef>
              <c:f>Sheet1!$C$2:$C$7</c:f>
              <c:numCache>
                <c:formatCode>General</c:formatCode>
                <c:ptCount val="6"/>
                <c:pt idx="0">
                  <c:v>0.62</c:v>
                </c:pt>
                <c:pt idx="1">
                  <c:v>0.6</c:v>
                </c:pt>
                <c:pt idx="2">
                  <c:v>0.57000000000000006</c:v>
                </c:pt>
                <c:pt idx="3">
                  <c:v>0.5</c:v>
                </c:pt>
                <c:pt idx="4">
                  <c:v>0.30000000000000004</c:v>
                </c:pt>
                <c:pt idx="5">
                  <c:v>0.25</c:v>
                </c:pt>
              </c:numCache>
            </c:numRef>
          </c:val>
          <c:extLst>
            <c:ext xmlns:c16="http://schemas.microsoft.com/office/drawing/2014/chart" uri="{C3380CC4-5D6E-409C-BE32-E72D297353CC}">
              <c16:uniqueId val="{00000001-14B5-443C-B6CC-07595A863514}"/>
            </c:ext>
          </c:extLst>
        </c:ser>
        <c:dLbls>
          <c:showLegendKey val="0"/>
          <c:showVal val="0"/>
          <c:showCatName val="0"/>
          <c:showSerName val="0"/>
          <c:showPercent val="0"/>
          <c:showBubbleSize val="0"/>
        </c:dLbls>
        <c:gapWidth val="50"/>
        <c:overlap val="100"/>
        <c:axId val="1185147904"/>
        <c:axId val="1185145936"/>
      </c:barChart>
      <c:catAx>
        <c:axId val="118514790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185145936"/>
        <c:crosses val="autoZero"/>
        <c:auto val="1"/>
        <c:lblAlgn val="ctr"/>
        <c:lblOffset val="100"/>
        <c:noMultiLvlLbl val="0"/>
      </c:catAx>
      <c:valAx>
        <c:axId val="1185145936"/>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185147904"/>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856601669491922E-2"/>
          <c:y val="3.4039961013645224E-2"/>
          <c:w val="0.86984410850392246"/>
          <c:h val="0.79186278735632187"/>
        </c:manualLayout>
      </c:layout>
      <c:areaChart>
        <c:grouping val="standard"/>
        <c:varyColors val="0"/>
        <c:ser>
          <c:idx val="2"/>
          <c:order val="1"/>
          <c:tx>
            <c:strRef>
              <c:f>'AMC Performance Report'!$CS$11</c:f>
              <c:strCache>
                <c:ptCount val="1"/>
                <c:pt idx="0">
                  <c:v>Relative Performance</c:v>
                </c:pt>
              </c:strCache>
            </c:strRef>
          </c:tx>
          <c:spPr>
            <a:solidFill>
              <a:srgbClr val="EFEEE5"/>
            </a:solidFill>
            <a:ln w="19050">
              <a:solidFill>
                <a:srgbClr val="EFEEE5"/>
              </a:solidFill>
            </a:ln>
            <a:effectLst/>
          </c:spPr>
          <c:dLbls>
            <c:dLbl>
              <c:idx val="1045"/>
              <c:layout>
                <c:manualLayout>
                  <c:x val="3.6126989952857486E-2"/>
                  <c:y val="-0.1405131826741996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5CF-4C72-95B1-20A16AE59CE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AA7E"/>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'AMC Performance Report'!$CP$15:$CP$90</c:f>
              <c:numCache>
                <c:formatCode>m/d/yyyy</c:formatCode>
                <c:ptCount val="7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numCache>
            </c:numRef>
          </c:cat>
          <c:val>
            <c:numRef>
              <c:f>'AMC Performance Report'!$CS$15:$CS$5000</c:f>
              <c:numCache>
                <c:formatCode>0.0000</c:formatCode>
                <c:ptCount val="4986"/>
                <c:pt idx="0">
                  <c:v>0.41401207814534602</c:v>
                </c:pt>
                <c:pt idx="1">
                  <c:v>0.40459297079607093</c:v>
                </c:pt>
                <c:pt idx="2">
                  <c:v>0.39906850512098124</c:v>
                </c:pt>
                <c:pt idx="3">
                  <c:v>0.40193976247251562</c:v>
                </c:pt>
                <c:pt idx="4">
                  <c:v>0.40626506647097105</c:v>
                </c:pt>
                <c:pt idx="5">
                  <c:v>0.40652679178999729</c:v>
                </c:pt>
                <c:pt idx="6">
                  <c:v>0.4070365059367318</c:v>
                </c:pt>
                <c:pt idx="7">
                  <c:v>0.41168960955796829</c:v>
                </c:pt>
                <c:pt idx="8">
                  <c:v>0.41098326042234246</c:v>
                </c:pt>
                <c:pt idx="9">
                  <c:v>0.4128402642225284</c:v>
                </c:pt>
                <c:pt idx="10">
                  <c:v>0.39866336255714674</c:v>
                </c:pt>
                <c:pt idx="11">
                  <c:v>0.39185112232527031</c:v>
                </c:pt>
                <c:pt idx="12">
                  <c:v>0.39244940497385006</c:v>
                </c:pt>
                <c:pt idx="13">
                  <c:v>0.3868369127781125</c:v>
                </c:pt>
                <c:pt idx="14">
                  <c:v>0.38553378718057119</c:v>
                </c:pt>
                <c:pt idx="15">
                  <c:v>0.3831917666530289</c:v>
                </c:pt>
                <c:pt idx="16">
                  <c:v>0.38584721956384249</c:v>
                </c:pt>
                <c:pt idx="17">
                  <c:v>0.40359357571843191</c:v>
                </c:pt>
                <c:pt idx="18">
                  <c:v>0.39879434806063863</c:v>
                </c:pt>
                <c:pt idx="19">
                  <c:v>0.40407447307019817</c:v>
                </c:pt>
                <c:pt idx="20">
                  <c:v>0.3927591893217296</c:v>
                </c:pt>
                <c:pt idx="21">
                  <c:v>0.3925860845594854</c:v>
                </c:pt>
                <c:pt idx="22">
                  <c:v>0.40165882285792509</c:v>
                </c:pt>
                <c:pt idx="23">
                  <c:v>0.39818978233407087</c:v>
                </c:pt>
                <c:pt idx="24">
                  <c:v>0.392346380233216</c:v>
                </c:pt>
                <c:pt idx="25">
                  <c:v>0.37887738382741587</c:v>
                </c:pt>
                <c:pt idx="26">
                  <c:v>0.37867194846642749</c:v>
                </c:pt>
                <c:pt idx="27">
                  <c:v>0.38444196736876113</c:v>
                </c:pt>
                <c:pt idx="28">
                  <c:v>0.39339719155447939</c:v>
                </c:pt>
                <c:pt idx="29">
                  <c:v>0.38698930654803498</c:v>
                </c:pt>
                <c:pt idx="30">
                  <c:v>0.38992446563577665</c:v>
                </c:pt>
                <c:pt idx="31">
                  <c:v>0.38576260390213801</c:v>
                </c:pt>
                <c:pt idx="32">
                  <c:v>0.39729300328329153</c:v>
                </c:pt>
                <c:pt idx="33">
                  <c:v>0.40382315223097853</c:v>
                </c:pt>
                <c:pt idx="34">
                  <c:v>0.4036749778060279</c:v>
                </c:pt>
                <c:pt idx="35">
                  <c:v>0.39047188633547492</c:v>
                </c:pt>
                <c:pt idx="36">
                  <c:v>0.38673925445316737</c:v>
                </c:pt>
                <c:pt idx="37">
                  <c:v>0.39107645718064632</c:v>
                </c:pt>
                <c:pt idx="38">
                  <c:v>0.42287772571850823</c:v>
                </c:pt>
                <c:pt idx="39">
                  <c:v>0.44386263565820083</c:v>
                </c:pt>
                <c:pt idx="40">
                  <c:v>0.44866675713784199</c:v>
                </c:pt>
                <c:pt idx="41">
                  <c:v>0.42869494776551553</c:v>
                </c:pt>
                <c:pt idx="42">
                  <c:v>0.40439705962609318</c:v>
                </c:pt>
                <c:pt idx="43">
                  <c:v>0.4052685551505022</c:v>
                </c:pt>
                <c:pt idx="44">
                  <c:v>0.40591936329363909</c:v>
                </c:pt>
                <c:pt idx="45">
                  <c:v>0.41047286083796319</c:v>
                </c:pt>
                <c:pt idx="46">
                  <c:v>0.41321464277214082</c:v>
                </c:pt>
                <c:pt idx="47">
                  <c:v>0.43008310389724447</c:v>
                </c:pt>
                <c:pt idx="48">
                  <c:v>0.42698651344514926</c:v>
                </c:pt>
                <c:pt idx="49">
                  <c:v>0.43929557318096768</c:v>
                </c:pt>
                <c:pt idx="50">
                  <c:v>0.44035679642207148</c:v>
                </c:pt>
                <c:pt idx="51">
                  <c:v>0.4389971173989744</c:v>
                </c:pt>
                <c:pt idx="52">
                  <c:v>0.43674029251445246</c:v>
                </c:pt>
                <c:pt idx="53">
                  <c:v>0.43276063640017726</c:v>
                </c:pt>
                <c:pt idx="54">
                  <c:v>0.44440996160625479</c:v>
                </c:pt>
                <c:pt idx="55">
                  <c:v>0.44029182237881803</c:v>
                </c:pt>
                <c:pt idx="56">
                  <c:v>0.44790319747469398</c:v>
                </c:pt>
                <c:pt idx="57">
                  <c:v>0.45087615385096225</c:v>
                </c:pt>
                <c:pt idx="58">
                  <c:v>0.44928421608874158</c:v>
                </c:pt>
                <c:pt idx="59">
                  <c:v>0.43932554854707861</c:v>
                </c:pt>
                <c:pt idx="60">
                  <c:v>0.42954735634687824</c:v>
                </c:pt>
                <c:pt idx="61">
                  <c:v>0.43054422577874674</c:v>
                </c:pt>
                <c:pt idx="62">
                  <c:v>0.41699920944154045</c:v>
                </c:pt>
                <c:pt idx="63">
                  <c:v>0.42069678944469124</c:v>
                </c:pt>
                <c:pt idx="64">
                  <c:v>0.40999496354309339</c:v>
                </c:pt>
                <c:pt idx="65">
                  <c:v>0.41832353357265284</c:v>
                </c:pt>
                <c:pt idx="66">
                  <c:v>0.41257019859414867</c:v>
                </c:pt>
                <c:pt idx="67">
                  <c:v>0.40066235097302527</c:v>
                </c:pt>
                <c:pt idx="68">
                  <c:v>0.39745674451914692</c:v>
                </c:pt>
                <c:pt idx="69">
                  <c:v>0.39875846321656838</c:v>
                </c:pt>
                <c:pt idx="70">
                  <c:v>0.39050130884312861</c:v>
                </c:pt>
                <c:pt idx="71">
                  <c:v>0.39110224627546397</c:v>
                </c:pt>
                <c:pt idx="72">
                  <c:v>0.39900418609938038</c:v>
                </c:pt>
                <c:pt idx="73">
                  <c:v>0.39270008624936137</c:v>
                </c:pt>
                <c:pt idx="74">
                  <c:v>0.39822751453384775</c:v>
                </c:pt>
                <c:pt idx="75">
                  <c:v>0.4000024019791113</c:v>
                </c:pt>
                <c:pt idx="76">
                  <c:v>0.40032583943678102</c:v>
                </c:pt>
                <c:pt idx="77">
                  <c:v>0.40850712943550038</c:v>
                </c:pt>
                <c:pt idx="78">
                  <c:v>0.3962584735595045</c:v>
                </c:pt>
                <c:pt idx="79">
                  <c:v>0.38909274658624438</c:v>
                </c:pt>
                <c:pt idx="80">
                  <c:v>0.38747455879947923</c:v>
                </c:pt>
                <c:pt idx="81">
                  <c:v>0.3895634104296104</c:v>
                </c:pt>
                <c:pt idx="82">
                  <c:v>0.37894840723739132</c:v>
                </c:pt>
                <c:pt idx="83">
                  <c:v>0.39495258194520888</c:v>
                </c:pt>
                <c:pt idx="84">
                  <c:v>0.40642799059871138</c:v>
                </c:pt>
                <c:pt idx="85">
                  <c:v>0.42821464932323638</c:v>
                </c:pt>
                <c:pt idx="86">
                  <c:v>0.45466826671174521</c:v>
                </c:pt>
                <c:pt idx="87">
                  <c:v>0.43692624883405784</c:v>
                </c:pt>
                <c:pt idx="88">
                  <c:v>0.43063738453278766</c:v>
                </c:pt>
                <c:pt idx="89">
                  <c:v>0.43150132439388156</c:v>
                </c:pt>
                <c:pt idx="90">
                  <c:v>0.42991421898072746</c:v>
                </c:pt>
                <c:pt idx="91">
                  <c:v>0.42518777536319408</c:v>
                </c:pt>
                <c:pt idx="92">
                  <c:v>0.40442435486130113</c:v>
                </c:pt>
                <c:pt idx="93">
                  <c:v>0.39704982770237651</c:v>
                </c:pt>
                <c:pt idx="94">
                  <c:v>0.40154726258634721</c:v>
                </c:pt>
                <c:pt idx="95">
                  <c:v>0.4047335266385268</c:v>
                </c:pt>
                <c:pt idx="96">
                  <c:v>0.39508994315134349</c:v>
                </c:pt>
                <c:pt idx="97">
                  <c:v>0.4015314844331187</c:v>
                </c:pt>
                <c:pt idx="98">
                  <c:v>0.39135844129939668</c:v>
                </c:pt>
                <c:pt idx="99">
                  <c:v>0.3868378817414152</c:v>
                </c:pt>
                <c:pt idx="100">
                  <c:v>0.38840088052740829</c:v>
                </c:pt>
                <c:pt idx="101">
                  <c:v>0.38176376371410248</c:v>
                </c:pt>
                <c:pt idx="102">
                  <c:v>0.38140494304881489</c:v>
                </c:pt>
                <c:pt idx="103">
                  <c:v>0.39236918754768002</c:v>
                </c:pt>
                <c:pt idx="104">
                  <c:v>0.40578186058891363</c:v>
                </c:pt>
                <c:pt idx="105">
                  <c:v>0.41472798416527867</c:v>
                </c:pt>
                <c:pt idx="106">
                  <c:v>0.41309404707610897</c:v>
                </c:pt>
                <c:pt idx="107">
                  <c:v>0.40451902456831867</c:v>
                </c:pt>
                <c:pt idx="108">
                  <c:v>0.41012447773860972</c:v>
                </c:pt>
                <c:pt idx="109">
                  <c:v>0.40683405100977843</c:v>
                </c:pt>
                <c:pt idx="110">
                  <c:v>0.40218377161768704</c:v>
                </c:pt>
                <c:pt idx="111">
                  <c:v>0.40093252125546952</c:v>
                </c:pt>
                <c:pt idx="112">
                  <c:v>0.38232416682507775</c:v>
                </c:pt>
                <c:pt idx="113">
                  <c:v>0.39555862802929553</c:v>
                </c:pt>
                <c:pt idx="114">
                  <c:v>0.38449694820537161</c:v>
                </c:pt>
                <c:pt idx="115">
                  <c:v>0.39309555228796167</c:v>
                </c:pt>
                <c:pt idx="116">
                  <c:v>0.3940230514799411</c:v>
                </c:pt>
                <c:pt idx="117">
                  <c:v>0.38802562519766548</c:v>
                </c:pt>
                <c:pt idx="118">
                  <c:v>0.38792859079666753</c:v>
                </c:pt>
                <c:pt idx="119">
                  <c:v>0.37490488713015291</c:v>
                </c:pt>
                <c:pt idx="120">
                  <c:v>0.36309157957265858</c:v>
                </c:pt>
                <c:pt idx="121">
                  <c:v>0.3873602926306654</c:v>
                </c:pt>
                <c:pt idx="122">
                  <c:v>0.39037573475091658</c:v>
                </c:pt>
                <c:pt idx="123">
                  <c:v>0.38650226739878657</c:v>
                </c:pt>
                <c:pt idx="124">
                  <c:v>0.39350641134081132</c:v>
                </c:pt>
                <c:pt idx="125">
                  <c:v>0.39510939840512194</c:v>
                </c:pt>
                <c:pt idx="126">
                  <c:v>0.37887604559813459</c:v>
                </c:pt>
                <c:pt idx="127">
                  <c:v>0.36531379280533716</c:v>
                </c:pt>
                <c:pt idx="128">
                  <c:v>0.37609065952349952</c:v>
                </c:pt>
                <c:pt idx="129">
                  <c:v>0.36955676648900915</c:v>
                </c:pt>
                <c:pt idx="130">
                  <c:v>0.36456056167253614</c:v>
                </c:pt>
                <c:pt idx="131">
                  <c:v>0.35371578468342935</c:v>
                </c:pt>
                <c:pt idx="132">
                  <c:v>0.34631918140229956</c:v>
                </c:pt>
                <c:pt idx="133">
                  <c:v>0.33053441750047763</c:v>
                </c:pt>
                <c:pt idx="134">
                  <c:v>0.3340226356628434</c:v>
                </c:pt>
                <c:pt idx="135">
                  <c:v>0.34031899647323904</c:v>
                </c:pt>
                <c:pt idx="136">
                  <c:v>0.33506279626601887</c:v>
                </c:pt>
                <c:pt idx="137">
                  <c:v>0.33530598944382639</c:v>
                </c:pt>
                <c:pt idx="138">
                  <c:v>0.33081686176294534</c:v>
                </c:pt>
                <c:pt idx="139">
                  <c:v>0.3277871522787914</c:v>
                </c:pt>
                <c:pt idx="140">
                  <c:v>0.32870134894954917</c:v>
                </c:pt>
                <c:pt idx="141">
                  <c:v>0.33389163727317728</c:v>
                </c:pt>
                <c:pt idx="142">
                  <c:v>0.32830698168766792</c:v>
                </c:pt>
                <c:pt idx="143">
                  <c:v>0.32401909308343491</c:v>
                </c:pt>
                <c:pt idx="144">
                  <c:v>0.31547168292176386</c:v>
                </c:pt>
                <c:pt idx="145">
                  <c:v>0.3047456898879668</c:v>
                </c:pt>
                <c:pt idx="146">
                  <c:v>0.32203700002510982</c:v>
                </c:pt>
                <c:pt idx="147">
                  <c:v>0.31457545802739306</c:v>
                </c:pt>
                <c:pt idx="148">
                  <c:v>0.3098327829145916</c:v>
                </c:pt>
                <c:pt idx="149">
                  <c:v>0.30938749818771472</c:v>
                </c:pt>
                <c:pt idx="150">
                  <c:v>0.31144384634161892</c:v>
                </c:pt>
                <c:pt idx="151">
                  <c:v>0.32342320361132981</c:v>
                </c:pt>
                <c:pt idx="152">
                  <c:v>0.33836604991529662</c:v>
                </c:pt>
                <c:pt idx="153">
                  <c:v>0.34030907616714834</c:v>
                </c:pt>
                <c:pt idx="154">
                  <c:v>0.33846351093976301</c:v>
                </c:pt>
                <c:pt idx="155">
                  <c:v>0.32351046824244623</c:v>
                </c:pt>
                <c:pt idx="156">
                  <c:v>0.32183657174809133</c:v>
                </c:pt>
                <c:pt idx="157">
                  <c:v>0.33247709288567706</c:v>
                </c:pt>
                <c:pt idx="158">
                  <c:v>0.3461141390216268</c:v>
                </c:pt>
                <c:pt idx="159">
                  <c:v>0.34588467778410659</c:v>
                </c:pt>
                <c:pt idx="160">
                  <c:v>0.34746927875284928</c:v>
                </c:pt>
                <c:pt idx="161">
                  <c:v>0.35292735594667857</c:v>
                </c:pt>
                <c:pt idx="162">
                  <c:v>0.34332216728416187</c:v>
                </c:pt>
                <c:pt idx="163">
                  <c:v>0.34233666869135471</c:v>
                </c:pt>
                <c:pt idx="164">
                  <c:v>0.34510621821194776</c:v>
                </c:pt>
                <c:pt idx="165">
                  <c:v>0.33709099937742093</c:v>
                </c:pt>
                <c:pt idx="166">
                  <c:v>0.32578413290041608</c:v>
                </c:pt>
                <c:pt idx="167">
                  <c:v>0.32357343002617078</c:v>
                </c:pt>
                <c:pt idx="168">
                  <c:v>0.33829549041897944</c:v>
                </c:pt>
                <c:pt idx="169">
                  <c:v>0.32983303024480648</c:v>
                </c:pt>
                <c:pt idx="170">
                  <c:v>0.33403647581026752</c:v>
                </c:pt>
                <c:pt idx="171">
                  <c:v>0.32162056944839057</c:v>
                </c:pt>
                <c:pt idx="172">
                  <c:v>0.31696119639066067</c:v>
                </c:pt>
                <c:pt idx="173">
                  <c:v>0.30538102356530339</c:v>
                </c:pt>
                <c:pt idx="174">
                  <c:v>0.29787663728505276</c:v>
                </c:pt>
                <c:pt idx="175">
                  <c:v>0.30948922123954425</c:v>
                </c:pt>
                <c:pt idx="176">
                  <c:v>0.30323816597232445</c:v>
                </c:pt>
                <c:pt idx="177">
                  <c:v>0.2992739897565877</c:v>
                </c:pt>
                <c:pt idx="178">
                  <c:v>0.32103320172921979</c:v>
                </c:pt>
                <c:pt idx="179">
                  <c:v>0.32244190942777551</c:v>
                </c:pt>
                <c:pt idx="180">
                  <c:v>0.32112853055427004</c:v>
                </c:pt>
                <c:pt idx="181">
                  <c:v>0.32175214380339678</c:v>
                </c:pt>
                <c:pt idx="182">
                  <c:v>0.30727228719060501</c:v>
                </c:pt>
                <c:pt idx="183">
                  <c:v>0.32586792347471905</c:v>
                </c:pt>
                <c:pt idx="184">
                  <c:v>0.32262242549249054</c:v>
                </c:pt>
                <c:pt idx="185">
                  <c:v>0.32826974024456546</c:v>
                </c:pt>
                <c:pt idx="186">
                  <c:v>0.30643839355776803</c:v>
                </c:pt>
                <c:pt idx="187">
                  <c:v>0.29252220160506853</c:v>
                </c:pt>
                <c:pt idx="188">
                  <c:v>0.28012874675345373</c:v>
                </c:pt>
                <c:pt idx="189">
                  <c:v>0.27621799097789018</c:v>
                </c:pt>
                <c:pt idx="190">
                  <c:v>0.27671523846842599</c:v>
                </c:pt>
                <c:pt idx="191">
                  <c:v>0.27709630160058107</c:v>
                </c:pt>
                <c:pt idx="192">
                  <c:v>0.26282920224878004</c:v>
                </c:pt>
                <c:pt idx="193">
                  <c:v>0.27128834174795313</c:v>
                </c:pt>
                <c:pt idx="194">
                  <c:v>0.25434659393150555</c:v>
                </c:pt>
                <c:pt idx="195">
                  <c:v>0.24995559858471639</c:v>
                </c:pt>
                <c:pt idx="196">
                  <c:v>0.24903122347829809</c:v>
                </c:pt>
                <c:pt idx="197">
                  <c:v>0.26377215921379749</c:v>
                </c:pt>
                <c:pt idx="198">
                  <c:v>0.26381609348783758</c:v>
                </c:pt>
                <c:pt idx="199">
                  <c:v>0.24332800839971702</c:v>
                </c:pt>
                <c:pt idx="200">
                  <c:v>0.25721264069456096</c:v>
                </c:pt>
                <c:pt idx="201">
                  <c:v>0.24834919681638901</c:v>
                </c:pt>
                <c:pt idx="202">
                  <c:v>0.24841309882476159</c:v>
                </c:pt>
                <c:pt idx="203">
                  <c:v>0.23532155442232056</c:v>
                </c:pt>
                <c:pt idx="204">
                  <c:v>0.22803354541928308</c:v>
                </c:pt>
                <c:pt idx="205">
                  <c:v>0.23141690511479546</c:v>
                </c:pt>
                <c:pt idx="206">
                  <c:v>0.22725163094195078</c:v>
                </c:pt>
                <c:pt idx="207">
                  <c:v>0.23400241266838473</c:v>
                </c:pt>
                <c:pt idx="208">
                  <c:v>0.22587134615710325</c:v>
                </c:pt>
                <c:pt idx="209">
                  <c:v>0.2747207354600979</c:v>
                </c:pt>
                <c:pt idx="210">
                  <c:v>0.24443190340891618</c:v>
                </c:pt>
                <c:pt idx="211">
                  <c:v>0.24009219900942852</c:v>
                </c:pt>
                <c:pt idx="212">
                  <c:v>0.24423860622810778</c:v>
                </c:pt>
                <c:pt idx="213">
                  <c:v>0.22681265500165942</c:v>
                </c:pt>
                <c:pt idx="214">
                  <c:v>0.22847904552007015</c:v>
                </c:pt>
                <c:pt idx="215">
                  <c:v>0.22691001383724518</c:v>
                </c:pt>
                <c:pt idx="216">
                  <c:v>0.23564239668944342</c:v>
                </c:pt>
                <c:pt idx="217">
                  <c:v>0.22471952211015955</c:v>
                </c:pt>
                <c:pt idx="218">
                  <c:v>0.23893713236881031</c:v>
                </c:pt>
                <c:pt idx="219">
                  <c:v>0.2211760610408583</c:v>
                </c:pt>
                <c:pt idx="220">
                  <c:v>0.20931693257229889</c:v>
                </c:pt>
                <c:pt idx="221">
                  <c:v>0.210051087768933</c:v>
                </c:pt>
                <c:pt idx="222">
                  <c:v>0.21290894323661635</c:v>
                </c:pt>
                <c:pt idx="223">
                  <c:v>0.22474650660469075</c:v>
                </c:pt>
                <c:pt idx="224">
                  <c:v>0.23844033746864013</c:v>
                </c:pt>
                <c:pt idx="225">
                  <c:v>0.24834222447294241</c:v>
                </c:pt>
                <c:pt idx="226">
                  <c:v>0.25287663004398608</c:v>
                </c:pt>
                <c:pt idx="227">
                  <c:v>0.25210613923836755</c:v>
                </c:pt>
                <c:pt idx="228">
                  <c:v>0.24755733057884532</c:v>
                </c:pt>
                <c:pt idx="229">
                  <c:v>0.24991278052916877</c:v>
                </c:pt>
                <c:pt idx="230">
                  <c:v>0.2557727971078676</c:v>
                </c:pt>
                <c:pt idx="231">
                  <c:v>0.25349224816065141</c:v>
                </c:pt>
                <c:pt idx="232">
                  <c:v>0.24827810418414875</c:v>
                </c:pt>
                <c:pt idx="233">
                  <c:v>0.24769152998861665</c:v>
                </c:pt>
                <c:pt idx="234">
                  <c:v>0.24203049222861805</c:v>
                </c:pt>
                <c:pt idx="235">
                  <c:v>0.24908523720950582</c:v>
                </c:pt>
                <c:pt idx="236">
                  <c:v>0.24936144093571566</c:v>
                </c:pt>
                <c:pt idx="237">
                  <c:v>0.24188868711842637</c:v>
                </c:pt>
                <c:pt idx="238">
                  <c:v>0.23870669439298742</c:v>
                </c:pt>
                <c:pt idx="239">
                  <c:v>0.22995782731129122</c:v>
                </c:pt>
                <c:pt idx="240">
                  <c:v>0.23197275578782339</c:v>
                </c:pt>
                <c:pt idx="241">
                  <c:v>0.23865435495372023</c:v>
                </c:pt>
                <c:pt idx="242">
                  <c:v>0.24472273968071578</c:v>
                </c:pt>
                <c:pt idx="243">
                  <c:v>0.24009034738739043</c:v>
                </c:pt>
                <c:pt idx="244">
                  <c:v>0.24800254244859332</c:v>
                </c:pt>
                <c:pt idx="245">
                  <c:v>0.25374016892609874</c:v>
                </c:pt>
                <c:pt idx="246">
                  <c:v>0.25657149814645974</c:v>
                </c:pt>
                <c:pt idx="247">
                  <c:v>0.25238437500352284</c:v>
                </c:pt>
                <c:pt idx="248">
                  <c:v>0.25571557872314421</c:v>
                </c:pt>
                <c:pt idx="249">
                  <c:v>0.25530478567453174</c:v>
                </c:pt>
                <c:pt idx="250">
                  <c:v>0.25472092677918456</c:v>
                </c:pt>
                <c:pt idx="251">
                  <c:v>0.24663483320824819</c:v>
                </c:pt>
                <c:pt idx="252">
                  <c:v>0.24150718877185628</c:v>
                </c:pt>
                <c:pt idx="253">
                  <c:v>0.24405697054174835</c:v>
                </c:pt>
                <c:pt idx="254">
                  <c:v>0.23998783651285316</c:v>
                </c:pt>
                <c:pt idx="255">
                  <c:v>0.24059100868654248</c:v>
                </c:pt>
                <c:pt idx="256">
                  <c:v>0.23818105526561739</c:v>
                </c:pt>
                <c:pt idx="257">
                  <c:v>0.23228708541915433</c:v>
                </c:pt>
                <c:pt idx="258">
                  <c:v>0.23255728341748105</c:v>
                </c:pt>
                <c:pt idx="259">
                  <c:v>0.22387394127679727</c:v>
                </c:pt>
                <c:pt idx="260">
                  <c:v>0.22498344756233779</c:v>
                </c:pt>
                <c:pt idx="261">
                  <c:v>0.22170726572566335</c:v>
                </c:pt>
                <c:pt idx="262">
                  <c:v>0.22195137519231034</c:v>
                </c:pt>
                <c:pt idx="263">
                  <c:v>0.22322352003978552</c:v>
                </c:pt>
                <c:pt idx="264">
                  <c:v>0.22453340953699852</c:v>
                </c:pt>
                <c:pt idx="265">
                  <c:v>0.2248763741830645</c:v>
                </c:pt>
                <c:pt idx="266">
                  <c:v>0.22172601160569561</c:v>
                </c:pt>
                <c:pt idx="267">
                  <c:v>0.22145528174590734</c:v>
                </c:pt>
                <c:pt idx="268">
                  <c:v>0.22168853898933949</c:v>
                </c:pt>
                <c:pt idx="269">
                  <c:v>0.21831468111548558</c:v>
                </c:pt>
                <c:pt idx="270">
                  <c:v>0.21411312246089365</c:v>
                </c:pt>
                <c:pt idx="271">
                  <c:v>0.21337053973086662</c:v>
                </c:pt>
                <c:pt idx="272">
                  <c:v>0.21022257444816239</c:v>
                </c:pt>
                <c:pt idx="273">
                  <c:v>0.21085501496856862</c:v>
                </c:pt>
                <c:pt idx="274">
                  <c:v>0.20456410059849139</c:v>
                </c:pt>
                <c:pt idx="275">
                  <c:v>0.20572175729710607</c:v>
                </c:pt>
                <c:pt idx="276">
                  <c:v>0.20337508725982856</c:v>
                </c:pt>
                <c:pt idx="277">
                  <c:v>0.20599606453685115</c:v>
                </c:pt>
                <c:pt idx="278">
                  <c:v>0.20491738457220487</c:v>
                </c:pt>
                <c:pt idx="279">
                  <c:v>0.2137934887219296</c:v>
                </c:pt>
                <c:pt idx="280">
                  <c:v>0.21304109817046435</c:v>
                </c:pt>
                <c:pt idx="281">
                  <c:v>0.20790330278695113</c:v>
                </c:pt>
                <c:pt idx="282">
                  <c:v>0.21165897363417696</c:v>
                </c:pt>
                <c:pt idx="283">
                  <c:v>0.20621923575583312</c:v>
                </c:pt>
                <c:pt idx="284">
                  <c:v>0.20880080768397724</c:v>
                </c:pt>
                <c:pt idx="285">
                  <c:v>0.21018890375551613</c:v>
                </c:pt>
                <c:pt idx="286">
                  <c:v>0.20894333145108268</c:v>
                </c:pt>
                <c:pt idx="287">
                  <c:v>0.2066574969706696</c:v>
                </c:pt>
                <c:pt idx="288">
                  <c:v>0.20524958143033367</c:v>
                </c:pt>
                <c:pt idx="289">
                  <c:v>0.19961750975913672</c:v>
                </c:pt>
                <c:pt idx="290">
                  <c:v>0.20156211792881085</c:v>
                </c:pt>
                <c:pt idx="291">
                  <c:v>0.20559846200670961</c:v>
                </c:pt>
                <c:pt idx="292">
                  <c:v>0.20624709018571619</c:v>
                </c:pt>
                <c:pt idx="293">
                  <c:v>0.19703131602079405</c:v>
                </c:pt>
                <c:pt idx="294">
                  <c:v>0.19930162087850822</c:v>
                </c:pt>
                <c:pt idx="295">
                  <c:v>0.19339174010235272</c:v>
                </c:pt>
                <c:pt idx="296">
                  <c:v>0.18821599531983035</c:v>
                </c:pt>
                <c:pt idx="297">
                  <c:v>0.18908844196909302</c:v>
                </c:pt>
                <c:pt idx="298">
                  <c:v>0.18106071348734432</c:v>
                </c:pt>
                <c:pt idx="299">
                  <c:v>0.18185676649060145</c:v>
                </c:pt>
                <c:pt idx="300">
                  <c:v>0.17938428180156174</c:v>
                </c:pt>
                <c:pt idx="301">
                  <c:v>0.17633464039788471</c:v>
                </c:pt>
                <c:pt idx="302">
                  <c:v>0.18405144341844726</c:v>
                </c:pt>
                <c:pt idx="303">
                  <c:v>0.18748074844614804</c:v>
                </c:pt>
                <c:pt idx="304">
                  <c:v>0.18865149134846604</c:v>
                </c:pt>
                <c:pt idx="305">
                  <c:v>0.18622788884465524</c:v>
                </c:pt>
                <c:pt idx="306">
                  <c:v>0.18612098741308591</c:v>
                </c:pt>
                <c:pt idx="307">
                  <c:v>0.18181884635718015</c:v>
                </c:pt>
                <c:pt idx="308">
                  <c:v>0.18051575924429442</c:v>
                </c:pt>
                <c:pt idx="309">
                  <c:v>0.17335447275970506</c:v>
                </c:pt>
                <c:pt idx="310">
                  <c:v>0.17252753459854508</c:v>
                </c:pt>
                <c:pt idx="311">
                  <c:v>0.16828288156267274</c:v>
                </c:pt>
                <c:pt idx="312">
                  <c:v>0.16862977793013983</c:v>
                </c:pt>
                <c:pt idx="313">
                  <c:v>0.17577291251677529</c:v>
                </c:pt>
                <c:pt idx="314">
                  <c:v>0.18127083286158613</c:v>
                </c:pt>
                <c:pt idx="315">
                  <c:v>0.18799467057870867</c:v>
                </c:pt>
                <c:pt idx="316">
                  <c:v>0.18882698252939401</c:v>
                </c:pt>
                <c:pt idx="317">
                  <c:v>0.19626099376174033</c:v>
                </c:pt>
                <c:pt idx="318">
                  <c:v>0.19680115897513606</c:v>
                </c:pt>
                <c:pt idx="319">
                  <c:v>0.19432215993478386</c:v>
                </c:pt>
                <c:pt idx="320">
                  <c:v>0.19555340688148842</c:v>
                </c:pt>
                <c:pt idx="321">
                  <c:v>0.19679647295309594</c:v>
                </c:pt>
                <c:pt idx="322">
                  <c:v>0.19051825490505969</c:v>
                </c:pt>
                <c:pt idx="323">
                  <c:v>0.19660654115047183</c:v>
                </c:pt>
                <c:pt idx="324">
                  <c:v>0.1984544347734577</c:v>
                </c:pt>
                <c:pt idx="325">
                  <c:v>0.20124828936590133</c:v>
                </c:pt>
                <c:pt idx="326">
                  <c:v>0.19528304804890401</c:v>
                </c:pt>
                <c:pt idx="327">
                  <c:v>0.19150005194545844</c:v>
                </c:pt>
                <c:pt idx="328">
                  <c:v>0.19127996798507674</c:v>
                </c:pt>
                <c:pt idx="329">
                  <c:v>0.18661559004509298</c:v>
                </c:pt>
                <c:pt idx="330">
                  <c:v>0.19324180348159475</c:v>
                </c:pt>
                <c:pt idx="331">
                  <c:v>0.19971353733717345</c:v>
                </c:pt>
                <c:pt idx="332">
                  <c:v>0.20317733566931262</c:v>
                </c:pt>
                <c:pt idx="333">
                  <c:v>0.20899905819295372</c:v>
                </c:pt>
                <c:pt idx="334">
                  <c:v>0.21665183983834824</c:v>
                </c:pt>
                <c:pt idx="335">
                  <c:v>0.21640570480276655</c:v>
                </c:pt>
                <c:pt idx="336">
                  <c:v>0.21691018398871154</c:v>
                </c:pt>
                <c:pt idx="337">
                  <c:v>0.21524955754417074</c:v>
                </c:pt>
                <c:pt idx="338">
                  <c:v>0.21474390033783974</c:v>
                </c:pt>
                <c:pt idx="339">
                  <c:v>0.20982138586641375</c:v>
                </c:pt>
                <c:pt idx="340">
                  <c:v>0.20795590428500443</c:v>
                </c:pt>
                <c:pt idx="341">
                  <c:v>0.20821423023888952</c:v>
                </c:pt>
                <c:pt idx="342">
                  <c:v>0.20844347969881616</c:v>
                </c:pt>
                <c:pt idx="343">
                  <c:v>0.21784682371867936</c:v>
                </c:pt>
                <c:pt idx="344">
                  <c:v>0.22820950273760277</c:v>
                </c:pt>
                <c:pt idx="345">
                  <c:v>0.23347348240450838</c:v>
                </c:pt>
                <c:pt idx="346">
                  <c:v>0.22774140347665195</c:v>
                </c:pt>
                <c:pt idx="347">
                  <c:v>0.23206815397843972</c:v>
                </c:pt>
                <c:pt idx="348">
                  <c:v>0.24000881041002664</c:v>
                </c:pt>
                <c:pt idx="349">
                  <c:v>0.23750874203454475</c:v>
                </c:pt>
                <c:pt idx="350">
                  <c:v>0.23766714488451723</c:v>
                </c:pt>
                <c:pt idx="351">
                  <c:v>0.23086333185953306</c:v>
                </c:pt>
                <c:pt idx="352">
                  <c:v>0.23204360814668407</c:v>
                </c:pt>
                <c:pt idx="353">
                  <c:v>0.23312499608903292</c:v>
                </c:pt>
                <c:pt idx="354">
                  <c:v>0.23222905746500105</c:v>
                </c:pt>
                <c:pt idx="355">
                  <c:v>0.2361493421584393</c:v>
                </c:pt>
                <c:pt idx="356">
                  <c:v>0.23918572863419407</c:v>
                </c:pt>
                <c:pt idx="357">
                  <c:v>0.23520870796640514</c:v>
                </c:pt>
                <c:pt idx="358">
                  <c:v>0.23446563795090858</c:v>
                </c:pt>
                <c:pt idx="359">
                  <c:v>0.23541955883732296</c:v>
                </c:pt>
                <c:pt idx="360">
                  <c:v>0.23264220363711241</c:v>
                </c:pt>
                <c:pt idx="361">
                  <c:v>0.22742094058839529</c:v>
                </c:pt>
                <c:pt idx="362">
                  <c:v>0.2341771177504044</c:v>
                </c:pt>
                <c:pt idx="363">
                  <c:v>0.22992135751038772</c:v>
                </c:pt>
                <c:pt idx="364">
                  <c:v>0.23784972109580416</c:v>
                </c:pt>
                <c:pt idx="365">
                  <c:v>0.23965146284535921</c:v>
                </c:pt>
                <c:pt idx="366">
                  <c:v>0.23557740313173742</c:v>
                </c:pt>
                <c:pt idx="367">
                  <c:v>0.23095301084138886</c:v>
                </c:pt>
                <c:pt idx="368">
                  <c:v>0.22075184367361422</c:v>
                </c:pt>
                <c:pt idx="369">
                  <c:v>0.22500314618660766</c:v>
                </c:pt>
                <c:pt idx="370">
                  <c:v>0.22759585131304694</c:v>
                </c:pt>
                <c:pt idx="371">
                  <c:v>0.22274067918732776</c:v>
                </c:pt>
                <c:pt idx="372">
                  <c:v>0.2299612428990131</c:v>
                </c:pt>
                <c:pt idx="373">
                  <c:v>0.22696476099358298</c:v>
                </c:pt>
                <c:pt idx="374">
                  <c:v>0.227968059239676</c:v>
                </c:pt>
                <c:pt idx="375">
                  <c:v>0.2232442584753892</c:v>
                </c:pt>
                <c:pt idx="376">
                  <c:v>0.22484382238819123</c:v>
                </c:pt>
                <c:pt idx="377">
                  <c:v>0.22452815195771081</c:v>
                </c:pt>
                <c:pt idx="378">
                  <c:v>0.22266101931772253</c:v>
                </c:pt>
                <c:pt idx="379">
                  <c:v>0.21918527616780137</c:v>
                </c:pt>
                <c:pt idx="380">
                  <c:v>0.22118092291615943</c:v>
                </c:pt>
                <c:pt idx="381">
                  <c:v>0.21954977360601347</c:v>
                </c:pt>
                <c:pt idx="382">
                  <c:v>0.21418556675232092</c:v>
                </c:pt>
                <c:pt idx="383">
                  <c:v>0.21944523279882255</c:v>
                </c:pt>
                <c:pt idx="384">
                  <c:v>0.21331830568816668</c:v>
                </c:pt>
                <c:pt idx="385">
                  <c:v>0.21684491132255601</c:v>
                </c:pt>
                <c:pt idx="386">
                  <c:v>0.21168719169773909</c:v>
                </c:pt>
                <c:pt idx="387">
                  <c:v>0.20900534338229859</c:v>
                </c:pt>
                <c:pt idx="388">
                  <c:v>0.20987505771282011</c:v>
                </c:pt>
                <c:pt idx="389">
                  <c:v>0.21278005108937215</c:v>
                </c:pt>
                <c:pt idx="390">
                  <c:v>0.20842601397658478</c:v>
                </c:pt>
                <c:pt idx="391">
                  <c:v>0.20753358938325273</c:v>
                </c:pt>
                <c:pt idx="392">
                  <c:v>0.20660173893237077</c:v>
                </c:pt>
                <c:pt idx="393">
                  <c:v>0.20403169499461082</c:v>
                </c:pt>
                <c:pt idx="394">
                  <c:v>0.20243179002558365</c:v>
                </c:pt>
                <c:pt idx="395">
                  <c:v>0.20241210668504106</c:v>
                </c:pt>
                <c:pt idx="396">
                  <c:v>0.198687474297228</c:v>
                </c:pt>
                <c:pt idx="397">
                  <c:v>0.19945152142179706</c:v>
                </c:pt>
                <c:pt idx="398">
                  <c:v>0.20848788940021146</c:v>
                </c:pt>
                <c:pt idx="399">
                  <c:v>0.20782709307412406</c:v>
                </c:pt>
                <c:pt idx="400">
                  <c:v>0.20435128082505472</c:v>
                </c:pt>
                <c:pt idx="401">
                  <c:v>0.20790973013330005</c:v>
                </c:pt>
                <c:pt idx="402">
                  <c:v>0.20230586394600769</c:v>
                </c:pt>
                <c:pt idx="403">
                  <c:v>0.20267240790141638</c:v>
                </c:pt>
                <c:pt idx="404">
                  <c:v>0.20010230767384224</c:v>
                </c:pt>
                <c:pt idx="405">
                  <c:v>0.19964525326676241</c:v>
                </c:pt>
                <c:pt idx="406">
                  <c:v>0.19640432013541587</c:v>
                </c:pt>
                <c:pt idx="407">
                  <c:v>0.19391352753962054</c:v>
                </c:pt>
                <c:pt idx="408">
                  <c:v>0.19894133814161857</c:v>
                </c:pt>
                <c:pt idx="409">
                  <c:v>0.19839788890336624</c:v>
                </c:pt>
                <c:pt idx="410">
                  <c:v>0.19522140713327596</c:v>
                </c:pt>
                <c:pt idx="411">
                  <c:v>0.1952227158889695</c:v>
                </c:pt>
                <c:pt idx="412">
                  <c:v>0.19537357770703995</c:v>
                </c:pt>
                <c:pt idx="413">
                  <c:v>0.19069307933929258</c:v>
                </c:pt>
                <c:pt idx="414">
                  <c:v>0.20833018033931716</c:v>
                </c:pt>
                <c:pt idx="415">
                  <c:v>0.20818460433554509</c:v>
                </c:pt>
                <c:pt idx="416">
                  <c:v>0.20430142440644983</c:v>
                </c:pt>
                <c:pt idx="417">
                  <c:v>0.20467874072468684</c:v>
                </c:pt>
                <c:pt idx="418">
                  <c:v>0.19981066451666946</c:v>
                </c:pt>
                <c:pt idx="419">
                  <c:v>0.19918997423625057</c:v>
                </c:pt>
                <c:pt idx="420">
                  <c:v>0.19643348372323477</c:v>
                </c:pt>
                <c:pt idx="421">
                  <c:v>0.20009601741657834</c:v>
                </c:pt>
                <c:pt idx="422">
                  <c:v>0.1915190506314029</c:v>
                </c:pt>
                <c:pt idx="423">
                  <c:v>0.18796682010240823</c:v>
                </c:pt>
                <c:pt idx="424">
                  <c:v>0.19565093487069785</c:v>
                </c:pt>
                <c:pt idx="425">
                  <c:v>0.20188141898632672</c:v>
                </c:pt>
                <c:pt idx="426">
                  <c:v>0.20399433185940719</c:v>
                </c:pt>
                <c:pt idx="427">
                  <c:v>0.19976791223432983</c:v>
                </c:pt>
                <c:pt idx="428">
                  <c:v>0.1985866011736076</c:v>
                </c:pt>
                <c:pt idx="429">
                  <c:v>0.20633875139579949</c:v>
                </c:pt>
                <c:pt idx="430">
                  <c:v>0.20264981693765671</c:v>
                </c:pt>
                <c:pt idx="431">
                  <c:v>0.20195430945037751</c:v>
                </c:pt>
                <c:pt idx="432">
                  <c:v>0.20027303403063818</c:v>
                </c:pt>
                <c:pt idx="433">
                  <c:v>0.20303288751501591</c:v>
                </c:pt>
                <c:pt idx="434">
                  <c:v>0.20506671208575356</c:v>
                </c:pt>
                <c:pt idx="435">
                  <c:v>0.20077605310179547</c:v>
                </c:pt>
                <c:pt idx="436">
                  <c:v>0.19976162045611801</c:v>
                </c:pt>
                <c:pt idx="437">
                  <c:v>0.20324803213716558</c:v>
                </c:pt>
                <c:pt idx="438">
                  <c:v>0.20689261266880121</c:v>
                </c:pt>
                <c:pt idx="439">
                  <c:v>0.20753359371666669</c:v>
                </c:pt>
                <c:pt idx="440">
                  <c:v>0.20154272459137407</c:v>
                </c:pt>
                <c:pt idx="441">
                  <c:v>0.19803082361279645</c:v>
                </c:pt>
                <c:pt idx="442">
                  <c:v>0.19296185524315618</c:v>
                </c:pt>
                <c:pt idx="443">
                  <c:v>0.18798666116698198</c:v>
                </c:pt>
                <c:pt idx="444">
                  <c:v>0.18484263702848902</c:v>
                </c:pt>
                <c:pt idx="445">
                  <c:v>0.18478858507785717</c:v>
                </c:pt>
                <c:pt idx="446">
                  <c:v>0.1807448601267484</c:v>
                </c:pt>
                <c:pt idx="447">
                  <c:v>0.18763437468868877</c:v>
                </c:pt>
                <c:pt idx="448">
                  <c:v>0.19401080953904093</c:v>
                </c:pt>
                <c:pt idx="449">
                  <c:v>0.19524064089803406</c:v>
                </c:pt>
                <c:pt idx="450">
                  <c:v>0.19808365629052954</c:v>
                </c:pt>
                <c:pt idx="451">
                  <c:v>0.20002860783085674</c:v>
                </c:pt>
                <c:pt idx="452">
                  <c:v>0.19989572949836093</c:v>
                </c:pt>
                <c:pt idx="453">
                  <c:v>0.19670636413203124</c:v>
                </c:pt>
                <c:pt idx="454">
                  <c:v>0.19550169867035311</c:v>
                </c:pt>
                <c:pt idx="455">
                  <c:v>0.19664091751708562</c:v>
                </c:pt>
                <c:pt idx="456">
                  <c:v>0.1997814829098728</c:v>
                </c:pt>
                <c:pt idx="457">
                  <c:v>0.19921451589740841</c:v>
                </c:pt>
                <c:pt idx="458">
                  <c:v>0.19938343283282961</c:v>
                </c:pt>
                <c:pt idx="459">
                  <c:v>0.20409437717588863</c:v>
                </c:pt>
                <c:pt idx="460">
                  <c:v>0.20207717995064478</c:v>
                </c:pt>
                <c:pt idx="461">
                  <c:v>0.19755305485762381</c:v>
                </c:pt>
                <c:pt idx="462">
                  <c:v>0.19812239184062214</c:v>
                </c:pt>
                <c:pt idx="463">
                  <c:v>0.20008393582912126</c:v>
                </c:pt>
                <c:pt idx="464">
                  <c:v>0.19858105741953991</c:v>
                </c:pt>
                <c:pt idx="465">
                  <c:v>0.20101339735625579</c:v>
                </c:pt>
                <c:pt idx="466">
                  <c:v>0.19828317241398719</c:v>
                </c:pt>
                <c:pt idx="467">
                  <c:v>0.19857250900076107</c:v>
                </c:pt>
                <c:pt idx="468">
                  <c:v>0.19505969485747554</c:v>
                </c:pt>
                <c:pt idx="469">
                  <c:v>0.19539952409959499</c:v>
                </c:pt>
                <c:pt idx="470">
                  <c:v>0.19698156088641827</c:v>
                </c:pt>
                <c:pt idx="471">
                  <c:v>0.20198505236462283</c:v>
                </c:pt>
                <c:pt idx="472">
                  <c:v>0.20377585121042463</c:v>
                </c:pt>
                <c:pt idx="473">
                  <c:v>0.20389950777331184</c:v>
                </c:pt>
                <c:pt idx="474">
                  <c:v>0.19904798712211202</c:v>
                </c:pt>
                <c:pt idx="475">
                  <c:v>0.19769160452080708</c:v>
                </c:pt>
                <c:pt idx="476">
                  <c:v>0.19934160476059781</c:v>
                </c:pt>
                <c:pt idx="477">
                  <c:v>0.20110128765776192</c:v>
                </c:pt>
                <c:pt idx="478">
                  <c:v>0.20051271998953107</c:v>
                </c:pt>
                <c:pt idx="479">
                  <c:v>0.20325639146831409</c:v>
                </c:pt>
                <c:pt idx="480">
                  <c:v>0.19632382975140739</c:v>
                </c:pt>
                <c:pt idx="481">
                  <c:v>0.19853920907764366</c:v>
                </c:pt>
                <c:pt idx="482">
                  <c:v>0.20067414032618663</c:v>
                </c:pt>
                <c:pt idx="483">
                  <c:v>0.19979213979477073</c:v>
                </c:pt>
                <c:pt idx="484">
                  <c:v>0.19899799992096917</c:v>
                </c:pt>
                <c:pt idx="485">
                  <c:v>0.19412070973147338</c:v>
                </c:pt>
                <c:pt idx="486">
                  <c:v>0.19265828961577941</c:v>
                </c:pt>
                <c:pt idx="487">
                  <c:v>0.19508149198399843</c:v>
                </c:pt>
                <c:pt idx="488">
                  <c:v>0.19901026756560786</c:v>
                </c:pt>
                <c:pt idx="489">
                  <c:v>0.19591898574066191</c:v>
                </c:pt>
                <c:pt idx="490">
                  <c:v>0.20316615077741962</c:v>
                </c:pt>
                <c:pt idx="491">
                  <c:v>0.1964217714620124</c:v>
                </c:pt>
                <c:pt idx="492">
                  <c:v>0.19672896182784938</c:v>
                </c:pt>
                <c:pt idx="493">
                  <c:v>0.19746824312817957</c:v>
                </c:pt>
                <c:pt idx="494">
                  <c:v>0.19304417020797049</c:v>
                </c:pt>
                <c:pt idx="495">
                  <c:v>0.19167984194103299</c:v>
                </c:pt>
                <c:pt idx="496">
                  <c:v>0.19286522074833928</c:v>
                </c:pt>
                <c:pt idx="497">
                  <c:v>0.19496641957093647</c:v>
                </c:pt>
                <c:pt idx="498">
                  <c:v>0.19560278211778104</c:v>
                </c:pt>
                <c:pt idx="499">
                  <c:v>0.19225225330308654</c:v>
                </c:pt>
                <c:pt idx="500">
                  <c:v>0.19703349301211059</c:v>
                </c:pt>
                <c:pt idx="501">
                  <c:v>0.19342600544283461</c:v>
                </c:pt>
                <c:pt idx="502">
                  <c:v>0.19566712929540048</c:v>
                </c:pt>
                <c:pt idx="503">
                  <c:v>0.20085994762330345</c:v>
                </c:pt>
                <c:pt idx="504">
                  <c:v>0.20329366569089874</c:v>
                </c:pt>
                <c:pt idx="505">
                  <c:v>0.20432355160852328</c:v>
                </c:pt>
                <c:pt idx="506">
                  <c:v>0.20240011064663266</c:v>
                </c:pt>
                <c:pt idx="507">
                  <c:v>0.20177322875361953</c:v>
                </c:pt>
                <c:pt idx="508">
                  <c:v>0.20179246075056279</c:v>
                </c:pt>
                <c:pt idx="509">
                  <c:v>0.20223437331167743</c:v>
                </c:pt>
                <c:pt idx="510">
                  <c:v>0.20108099891985326</c:v>
                </c:pt>
                <c:pt idx="511">
                  <c:v>0.20159694349988455</c:v>
                </c:pt>
                <c:pt idx="512">
                  <c:v>0.20121376969689181</c:v>
                </c:pt>
                <c:pt idx="513">
                  <c:v>0.19797327282664767</c:v>
                </c:pt>
                <c:pt idx="514">
                  <c:v>0.20078410832707211</c:v>
                </c:pt>
                <c:pt idx="515">
                  <c:v>0.20061492536615511</c:v>
                </c:pt>
                <c:pt idx="516">
                  <c:v>0.19917840642266432</c:v>
                </c:pt>
                <c:pt idx="517">
                  <c:v>0.19768851210445509</c:v>
                </c:pt>
                <c:pt idx="518">
                  <c:v>0.19360170217770661</c:v>
                </c:pt>
                <c:pt idx="519">
                  <c:v>0.19067322011058635</c:v>
                </c:pt>
                <c:pt idx="520">
                  <c:v>0.18635347181633777</c:v>
                </c:pt>
                <c:pt idx="521">
                  <c:v>0.19767315769042365</c:v>
                </c:pt>
                <c:pt idx="522">
                  <c:v>0.20583966432147666</c:v>
                </c:pt>
                <c:pt idx="523">
                  <c:v>0.20570201792627751</c:v>
                </c:pt>
                <c:pt idx="524">
                  <c:v>0.20624464103815937</c:v>
                </c:pt>
                <c:pt idx="525">
                  <c:v>0.20795211329836338</c:v>
                </c:pt>
                <c:pt idx="526">
                  <c:v>0.20880305493143242</c:v>
                </c:pt>
                <c:pt idx="527">
                  <c:v>0.20286797504731319</c:v>
                </c:pt>
                <c:pt idx="528">
                  <c:v>0.19922637871114829</c:v>
                </c:pt>
                <c:pt idx="529">
                  <c:v>0.19524298202854373</c:v>
                </c:pt>
                <c:pt idx="530">
                  <c:v>0.20059804464914754</c:v>
                </c:pt>
                <c:pt idx="531">
                  <c:v>0.20536047015047243</c:v>
                </c:pt>
                <c:pt idx="532">
                  <c:v>0.20757156718688607</c:v>
                </c:pt>
                <c:pt idx="533">
                  <c:v>0.20357802030140043</c:v>
                </c:pt>
                <c:pt idx="534">
                  <c:v>0.20757414280658543</c:v>
                </c:pt>
                <c:pt idx="535">
                  <c:v>0.21111669361196489</c:v>
                </c:pt>
                <c:pt idx="536">
                  <c:v>0.21156365960097678</c:v>
                </c:pt>
                <c:pt idx="537">
                  <c:v>0.21505188398875419</c:v>
                </c:pt>
                <c:pt idx="538">
                  <c:v>0.21210092324514407</c:v>
                </c:pt>
                <c:pt idx="539">
                  <c:v>0.20369437362340914</c:v>
                </c:pt>
                <c:pt idx="540">
                  <c:v>0.21428789953042837</c:v>
                </c:pt>
                <c:pt idx="541">
                  <c:v>0.21764275409541256</c:v>
                </c:pt>
                <c:pt idx="542">
                  <c:v>0.21835390105563768</c:v>
                </c:pt>
                <c:pt idx="543">
                  <c:v>0.2193348946096873</c:v>
                </c:pt>
                <c:pt idx="544">
                  <c:v>0.2100410305192244</c:v>
                </c:pt>
                <c:pt idx="545">
                  <c:v>0.20780679439098537</c:v>
                </c:pt>
                <c:pt idx="546">
                  <c:v>0.20855487965789732</c:v>
                </c:pt>
                <c:pt idx="547">
                  <c:v>0.19998912781562012</c:v>
                </c:pt>
                <c:pt idx="548">
                  <c:v>0.20302192428580768</c:v>
                </c:pt>
                <c:pt idx="549">
                  <c:v>0.19877920540846844</c:v>
                </c:pt>
                <c:pt idx="550">
                  <c:v>0.19489482974373645</c:v>
                </c:pt>
                <c:pt idx="551">
                  <c:v>0.19482033218608219</c:v>
                </c:pt>
                <c:pt idx="552">
                  <c:v>0.19065267941236569</c:v>
                </c:pt>
                <c:pt idx="553">
                  <c:v>0.18654083017273559</c:v>
                </c:pt>
                <c:pt idx="554">
                  <c:v>0.20234060505634865</c:v>
                </c:pt>
                <c:pt idx="555">
                  <c:v>0.21064228716368805</c:v>
                </c:pt>
                <c:pt idx="556">
                  <c:v>0.20977089086489975</c:v>
                </c:pt>
                <c:pt idx="557">
                  <c:v>0.21709654248776533</c:v>
                </c:pt>
                <c:pt idx="558">
                  <c:v>0.22139092359591606</c:v>
                </c:pt>
                <c:pt idx="559">
                  <c:v>0.22357344643043353</c:v>
                </c:pt>
                <c:pt idx="560">
                  <c:v>0.22412929188160768</c:v>
                </c:pt>
                <c:pt idx="561">
                  <c:v>0.22696246374819734</c:v>
                </c:pt>
                <c:pt idx="562">
                  <c:v>0.21558437382151335</c:v>
                </c:pt>
                <c:pt idx="563">
                  <c:v>0.2143720308342813</c:v>
                </c:pt>
                <c:pt idx="564">
                  <c:v>0.22263350019985206</c:v>
                </c:pt>
                <c:pt idx="565">
                  <c:v>0.22479737742625155</c:v>
                </c:pt>
                <c:pt idx="566">
                  <c:v>0.22274322547629649</c:v>
                </c:pt>
                <c:pt idx="567">
                  <c:v>0.22022505067749415</c:v>
                </c:pt>
                <c:pt idx="568">
                  <c:v>0.22250097045511807</c:v>
                </c:pt>
                <c:pt idx="569">
                  <c:v>0.23246756384688116</c:v>
                </c:pt>
                <c:pt idx="570">
                  <c:v>0.24033492882097818</c:v>
                </c:pt>
                <c:pt idx="571">
                  <c:v>0.22639227121048849</c:v>
                </c:pt>
                <c:pt idx="572">
                  <c:v>0.23736607782659719</c:v>
                </c:pt>
                <c:pt idx="573">
                  <c:v>0.24701319395642951</c:v>
                </c:pt>
                <c:pt idx="574">
                  <c:v>0.23948916986768687</c:v>
                </c:pt>
                <c:pt idx="575">
                  <c:v>0.24367527040890041</c:v>
                </c:pt>
                <c:pt idx="576">
                  <c:v>0.24309644785852164</c:v>
                </c:pt>
                <c:pt idx="577">
                  <c:v>0.24412079778887219</c:v>
                </c:pt>
                <c:pt idx="578">
                  <c:v>0.23385981923450738</c:v>
                </c:pt>
                <c:pt idx="579">
                  <c:v>0.23630599897146226</c:v>
                </c:pt>
                <c:pt idx="580">
                  <c:v>0.22819589435858179</c:v>
                </c:pt>
                <c:pt idx="581">
                  <c:v>0.21276253676517992</c:v>
                </c:pt>
                <c:pt idx="582">
                  <c:v>0.23051638477084935</c:v>
                </c:pt>
                <c:pt idx="583">
                  <c:v>0.22736949701778503</c:v>
                </c:pt>
                <c:pt idx="584">
                  <c:v>0.24373207209371039</c:v>
                </c:pt>
                <c:pt idx="585">
                  <c:v>0.24287023021844389</c:v>
                </c:pt>
                <c:pt idx="586">
                  <c:v>0.25460997197182955</c:v>
                </c:pt>
                <c:pt idx="587">
                  <c:v>0.25141595426017782</c:v>
                </c:pt>
                <c:pt idx="588">
                  <c:v>0.25885836504545723</c:v>
                </c:pt>
                <c:pt idx="589">
                  <c:v>0.25952981326721691</c:v>
                </c:pt>
                <c:pt idx="590">
                  <c:v>0.2596272186377655</c:v>
                </c:pt>
                <c:pt idx="591">
                  <c:v>0.25661580151656116</c:v>
                </c:pt>
                <c:pt idx="592">
                  <c:v>0.25649555301610782</c:v>
                </c:pt>
                <c:pt idx="593">
                  <c:v>0.25033418404397922</c:v>
                </c:pt>
                <c:pt idx="594">
                  <c:v>0.24517452312882393</c:v>
                </c:pt>
                <c:pt idx="595">
                  <c:v>0.24649498377118906</c:v>
                </c:pt>
                <c:pt idx="596">
                  <c:v>0.24838120854311996</c:v>
                </c:pt>
                <c:pt idx="597">
                  <c:v>0.25555100930707231</c:v>
                </c:pt>
                <c:pt idx="598">
                  <c:v>0.2558898915800415</c:v>
                </c:pt>
                <c:pt idx="599">
                  <c:v>0.27068111080344393</c:v>
                </c:pt>
                <c:pt idx="600">
                  <c:v>0.26630880025993209</c:v>
                </c:pt>
                <c:pt idx="601">
                  <c:v>0.26638095013422958</c:v>
                </c:pt>
                <c:pt idx="602">
                  <c:v>0.27444283807794667</c:v>
                </c:pt>
                <c:pt idx="603">
                  <c:v>0.27053315966508196</c:v>
                </c:pt>
                <c:pt idx="604">
                  <c:v>0.27588757426060417</c:v>
                </c:pt>
                <c:pt idx="605">
                  <c:v>0.2723453077878617</c:v>
                </c:pt>
                <c:pt idx="606">
                  <c:v>0.27063397827115299</c:v>
                </c:pt>
                <c:pt idx="607">
                  <c:v>0.28280148724278731</c:v>
                </c:pt>
                <c:pt idx="608">
                  <c:v>0.27628379199991393</c:v>
                </c:pt>
                <c:pt idx="609">
                  <c:v>0.27566333620278716</c:v>
                </c:pt>
                <c:pt idx="610">
                  <c:v>0.27123890288670294</c:v>
                </c:pt>
                <c:pt idx="611">
                  <c:v>0.2707221124608048</c:v>
                </c:pt>
                <c:pt idx="612">
                  <c:v>0.2650777568454139</c:v>
                </c:pt>
                <c:pt idx="613">
                  <c:v>0.26807089208440105</c:v>
                </c:pt>
                <c:pt idx="614">
                  <c:v>0.26640994846350718</c:v>
                </c:pt>
                <c:pt idx="615">
                  <c:v>0.26020088024084043</c:v>
                </c:pt>
                <c:pt idx="616">
                  <c:v>0.25337631947672268</c:v>
                </c:pt>
                <c:pt idx="617">
                  <c:v>0.25234328250426885</c:v>
                </c:pt>
                <c:pt idx="618">
                  <c:v>0.24815806674382701</c:v>
                </c:pt>
                <c:pt idx="619">
                  <c:v>0.24558810928875741</c:v>
                </c:pt>
                <c:pt idx="620">
                  <c:v>0.25238521409045356</c:v>
                </c:pt>
                <c:pt idx="621">
                  <c:v>0.25296313890000621</c:v>
                </c:pt>
                <c:pt idx="622">
                  <c:v>0.26452300521091909</c:v>
                </c:pt>
                <c:pt idx="623">
                  <c:v>0.2761700234417076</c:v>
                </c:pt>
                <c:pt idx="624">
                  <c:v>0.27788599068141262</c:v>
                </c:pt>
                <c:pt idx="625">
                  <c:v>0.2721713319459641</c:v>
                </c:pt>
                <c:pt idx="626">
                  <c:v>0.26640181191982337</c:v>
                </c:pt>
                <c:pt idx="627">
                  <c:v>0.26155726865930473</c:v>
                </c:pt>
                <c:pt idx="628">
                  <c:v>0.2600915353340747</c:v>
                </c:pt>
                <c:pt idx="629">
                  <c:v>0.26233901706207396</c:v>
                </c:pt>
                <c:pt idx="630">
                  <c:v>0.27192003312049151</c:v>
                </c:pt>
                <c:pt idx="631">
                  <c:v>0.26046157023129735</c:v>
                </c:pt>
                <c:pt idx="632">
                  <c:v>0.25469495586084823</c:v>
                </c:pt>
                <c:pt idx="633">
                  <c:v>0.25730548123243735</c:v>
                </c:pt>
                <c:pt idx="634">
                  <c:v>0.27662428519934146</c:v>
                </c:pt>
                <c:pt idx="635">
                  <c:v>0.28591531397075787</c:v>
                </c:pt>
                <c:pt idx="636">
                  <c:v>0.29090352131278163</c:v>
                </c:pt>
                <c:pt idx="637">
                  <c:v>0.28214684442259441</c:v>
                </c:pt>
                <c:pt idx="638">
                  <c:v>0.28951245841268725</c:v>
                </c:pt>
                <c:pt idx="639">
                  <c:v>0.29585018669113361</c:v>
                </c:pt>
                <c:pt idx="640">
                  <c:v>0.29550947647278403</c:v>
                </c:pt>
                <c:pt idx="641">
                  <c:v>0.29795027692047604</c:v>
                </c:pt>
                <c:pt idx="642">
                  <c:v>0.29495822649866887</c:v>
                </c:pt>
                <c:pt idx="643">
                  <c:v>0.29606609160289299</c:v>
                </c:pt>
                <c:pt idx="644">
                  <c:v>0.29635661544697223</c:v>
                </c:pt>
                <c:pt idx="645">
                  <c:v>0.29441730007468037</c:v>
                </c:pt>
                <c:pt idx="646">
                  <c:v>0.28156407588334875</c:v>
                </c:pt>
                <c:pt idx="647">
                  <c:v>0.27541753087921672</c:v>
                </c:pt>
                <c:pt idx="648">
                  <c:v>0.27632376932218206</c:v>
                </c:pt>
                <c:pt idx="649">
                  <c:v>0.27339467830210085</c:v>
                </c:pt>
                <c:pt idx="650">
                  <c:v>0.26941804248197032</c:v>
                </c:pt>
                <c:pt idx="651">
                  <c:v>0.27027396838883139</c:v>
                </c:pt>
                <c:pt idx="652">
                  <c:v>0.28287815305495667</c:v>
                </c:pt>
                <c:pt idx="653">
                  <c:v>0.28947579031090032</c:v>
                </c:pt>
                <c:pt idx="654">
                  <c:v>0.28343873363310323</c:v>
                </c:pt>
                <c:pt idx="655">
                  <c:v>0.27407929817858084</c:v>
                </c:pt>
                <c:pt idx="656">
                  <c:v>0.27796742247079509</c:v>
                </c:pt>
                <c:pt idx="657">
                  <c:v>0.29815808069372596</c:v>
                </c:pt>
                <c:pt idx="658">
                  <c:v>0.29239071783618986</c:v>
                </c:pt>
                <c:pt idx="659">
                  <c:v>0.30231177042066582</c:v>
                </c:pt>
                <c:pt idx="660">
                  <c:v>0.31185472477641851</c:v>
                </c:pt>
                <c:pt idx="661">
                  <c:v>0.31310132073458707</c:v>
                </c:pt>
                <c:pt idx="662">
                  <c:v>0.30582373674386043</c:v>
                </c:pt>
                <c:pt idx="663">
                  <c:v>0.31578567417540604</c:v>
                </c:pt>
                <c:pt idx="664">
                  <c:v>0.30957811767154397</c:v>
                </c:pt>
                <c:pt idx="665">
                  <c:v>0.31376144442826004</c:v>
                </c:pt>
                <c:pt idx="666">
                  <c:v>0.3123407331884207</c:v>
                </c:pt>
                <c:pt idx="667">
                  <c:v>0.315516262566369</c:v>
                </c:pt>
                <c:pt idx="668">
                  <c:v>0.30428316518526188</c:v>
                </c:pt>
                <c:pt idx="669">
                  <c:v>0.30076312089126078</c:v>
                </c:pt>
                <c:pt idx="670">
                  <c:v>0.29659332641772451</c:v>
                </c:pt>
                <c:pt idx="671">
                  <c:v>0.31525764011796586</c:v>
                </c:pt>
                <c:pt idx="672">
                  <c:v>0.31312311801684123</c:v>
                </c:pt>
                <c:pt idx="673">
                  <c:v>0.30521372556222048</c:v>
                </c:pt>
                <c:pt idx="674">
                  <c:v>0.30311152349028114</c:v>
                </c:pt>
                <c:pt idx="675">
                  <c:v>0.30316763601142138</c:v>
                </c:pt>
                <c:pt idx="676">
                  <c:v>0.28776564094052859</c:v>
                </c:pt>
                <c:pt idx="677">
                  <c:v>0.28690392080666227</c:v>
                </c:pt>
                <c:pt idx="678">
                  <c:v>0.28486132762847327</c:v>
                </c:pt>
                <c:pt idx="679">
                  <c:v>0.27636721378184448</c:v>
                </c:pt>
                <c:pt idx="680">
                  <c:v>0.2714724879093785</c:v>
                </c:pt>
                <c:pt idx="681">
                  <c:v>0.26389344307741613</c:v>
                </c:pt>
                <c:pt idx="682">
                  <c:v>0.25689318216449186</c:v>
                </c:pt>
                <c:pt idx="683">
                  <c:v>0.26199250247588113</c:v>
                </c:pt>
                <c:pt idx="684">
                  <c:v>0.26292519236405831</c:v>
                </c:pt>
                <c:pt idx="685">
                  <c:v>0.25697386403725331</c:v>
                </c:pt>
                <c:pt idx="686">
                  <c:v>0.25439888767507601</c:v>
                </c:pt>
                <c:pt idx="687">
                  <c:v>0.25520175962979785</c:v>
                </c:pt>
                <c:pt idx="688">
                  <c:v>0.24694675877171912</c:v>
                </c:pt>
                <c:pt idx="689">
                  <c:v>0.24171208556601687</c:v>
                </c:pt>
                <c:pt idx="690">
                  <c:v>0.24727829938375367</c:v>
                </c:pt>
                <c:pt idx="691">
                  <c:v>0.24401008932592572</c:v>
                </c:pt>
                <c:pt idx="692">
                  <c:v>0.2413025271088462</c:v>
                </c:pt>
                <c:pt idx="693">
                  <c:v>0.23541662873168884</c:v>
                </c:pt>
                <c:pt idx="694">
                  <c:v>0.22227417691353646</c:v>
                </c:pt>
                <c:pt idx="695">
                  <c:v>0.22220284036923388</c:v>
                </c:pt>
                <c:pt idx="696">
                  <c:v>0.21525518624060225</c:v>
                </c:pt>
                <c:pt idx="697">
                  <c:v>0.21005517526334744</c:v>
                </c:pt>
                <c:pt idx="698">
                  <c:v>0.20774779563360873</c:v>
                </c:pt>
                <c:pt idx="699">
                  <c:v>0.20137782578616664</c:v>
                </c:pt>
                <c:pt idx="700">
                  <c:v>0.2024290822331748</c:v>
                </c:pt>
                <c:pt idx="701">
                  <c:v>0.2023932212788887</c:v>
                </c:pt>
                <c:pt idx="702">
                  <c:v>0.20776426402881992</c:v>
                </c:pt>
                <c:pt idx="703">
                  <c:v>0.20632579581834348</c:v>
                </c:pt>
                <c:pt idx="704">
                  <c:v>0.2133803205291806</c:v>
                </c:pt>
                <c:pt idx="705">
                  <c:v>0.21643489139018401</c:v>
                </c:pt>
                <c:pt idx="706">
                  <c:v>0.2129164627769643</c:v>
                </c:pt>
                <c:pt idx="707">
                  <c:v>0.21049076874082207</c:v>
                </c:pt>
                <c:pt idx="708">
                  <c:v>0.21278647711111276</c:v>
                </c:pt>
                <c:pt idx="709">
                  <c:v>0.21320742664496978</c:v>
                </c:pt>
                <c:pt idx="710">
                  <c:v>0.21909012092649666</c:v>
                </c:pt>
                <c:pt idx="711">
                  <c:v>0.21716913761430173</c:v>
                </c:pt>
                <c:pt idx="712">
                  <c:v>0.21657116629345841</c:v>
                </c:pt>
                <c:pt idx="713">
                  <c:v>0.21544442647773604</c:v>
                </c:pt>
                <c:pt idx="714">
                  <c:v>0.20599066406268302</c:v>
                </c:pt>
                <c:pt idx="715">
                  <c:v>0.20362887101401439</c:v>
                </c:pt>
                <c:pt idx="716">
                  <c:v>0.20596593538313279</c:v>
                </c:pt>
                <c:pt idx="717">
                  <c:v>0.2055183782859597</c:v>
                </c:pt>
                <c:pt idx="718">
                  <c:v>0.20545101284371708</c:v>
                </c:pt>
                <c:pt idx="719">
                  <c:v>0.20535539866172353</c:v>
                </c:pt>
                <c:pt idx="720">
                  <c:v>0.20598505582801158</c:v>
                </c:pt>
                <c:pt idx="721">
                  <c:v>0.2022353643378979</c:v>
                </c:pt>
                <c:pt idx="722">
                  <c:v>0.2205633203234928</c:v>
                </c:pt>
                <c:pt idx="723">
                  <c:v>0.22718738787896475</c:v>
                </c:pt>
                <c:pt idx="724">
                  <c:v>0.21871560037343762</c:v>
                </c:pt>
                <c:pt idx="725">
                  <c:v>0.22492525575161676</c:v>
                </c:pt>
                <c:pt idx="726">
                  <c:v>0.22676625898340774</c:v>
                </c:pt>
                <c:pt idx="727">
                  <c:v>0.23770723595508464</c:v>
                </c:pt>
                <c:pt idx="728">
                  <c:v>0.21833668453412214</c:v>
                </c:pt>
                <c:pt idx="729">
                  <c:v>0.21550720411454877</c:v>
                </c:pt>
                <c:pt idx="730">
                  <c:v>0.21940287389595881</c:v>
                </c:pt>
                <c:pt idx="731">
                  <c:v>0.21544369453324769</c:v>
                </c:pt>
                <c:pt idx="732">
                  <c:v>0.21705515350260401</c:v>
                </c:pt>
                <c:pt idx="733">
                  <c:v>0.22422046983525723</c:v>
                </c:pt>
                <c:pt idx="734">
                  <c:v>0.22247979160455855</c:v>
                </c:pt>
                <c:pt idx="735">
                  <c:v>0.2160768870579135</c:v>
                </c:pt>
                <c:pt idx="736">
                  <c:v>0.20735880387300565</c:v>
                </c:pt>
                <c:pt idx="737">
                  <c:v>0.19573607942304322</c:v>
                </c:pt>
                <c:pt idx="738">
                  <c:v>0.18519938625079713</c:v>
                </c:pt>
                <c:pt idx="739">
                  <c:v>0.18714911992704264</c:v>
                </c:pt>
                <c:pt idx="740">
                  <c:v>0.18372175362713256</c:v>
                </c:pt>
                <c:pt idx="741">
                  <c:v>0.1776736213626548</c:v>
                </c:pt>
                <c:pt idx="742">
                  <c:v>0.17194316855522213</c:v>
                </c:pt>
                <c:pt idx="743">
                  <c:v>0.17405474694230832</c:v>
                </c:pt>
                <c:pt idx="744">
                  <c:v>0.17468381542376982</c:v>
                </c:pt>
                <c:pt idx="745">
                  <c:v>0.17362159853040837</c:v>
                </c:pt>
                <c:pt idx="746">
                  <c:v>0.17169091677371501</c:v>
                </c:pt>
                <c:pt idx="747">
                  <c:v>0.16475742403825661</c:v>
                </c:pt>
                <c:pt idx="748">
                  <c:v>0.15294746495728156</c:v>
                </c:pt>
                <c:pt idx="749">
                  <c:v>0.1532724120825622</c:v>
                </c:pt>
                <c:pt idx="750">
                  <c:v>0.15655249002145505</c:v>
                </c:pt>
                <c:pt idx="751">
                  <c:v>0.14988960973377519</c:v>
                </c:pt>
                <c:pt idx="752">
                  <c:v>0.14614585248763795</c:v>
                </c:pt>
                <c:pt idx="753">
                  <c:v>0.13927420098932897</c:v>
                </c:pt>
                <c:pt idx="754">
                  <c:v>0.13439833327037337</c:v>
                </c:pt>
                <c:pt idx="755">
                  <c:v>0.12906885735692541</c:v>
                </c:pt>
                <c:pt idx="756">
                  <c:v>0.12637766720498467</c:v>
                </c:pt>
                <c:pt idx="757">
                  <c:v>0.12942425203466318</c:v>
                </c:pt>
                <c:pt idx="758">
                  <c:v>0.13072582755901013</c:v>
                </c:pt>
                <c:pt idx="759">
                  <c:v>0.12670030057779841</c:v>
                </c:pt>
                <c:pt idx="760">
                  <c:v>0.11499695122861664</c:v>
                </c:pt>
                <c:pt idx="761">
                  <c:v>0.12378481189378993</c:v>
                </c:pt>
                <c:pt idx="762">
                  <c:v>0.11978572824446115</c:v>
                </c:pt>
                <c:pt idx="763">
                  <c:v>0.11540556086416986</c:v>
                </c:pt>
                <c:pt idx="764">
                  <c:v>0.12066792006090671</c:v>
                </c:pt>
                <c:pt idx="765">
                  <c:v>0.11741686887328839</c:v>
                </c:pt>
                <c:pt idx="766">
                  <c:v>0.12095056896243972</c:v>
                </c:pt>
                <c:pt idx="767">
                  <c:v>0.12179756244053597</c:v>
                </c:pt>
                <c:pt idx="768">
                  <c:v>0.12751035564286151</c:v>
                </c:pt>
                <c:pt idx="769">
                  <c:v>0.12407047291382917</c:v>
                </c:pt>
                <c:pt idx="770">
                  <c:v>0.11546612721298782</c:v>
                </c:pt>
                <c:pt idx="771">
                  <c:v>0.1150473616075055</c:v>
                </c:pt>
                <c:pt idx="772">
                  <c:v>0.11852098811664985</c:v>
                </c:pt>
                <c:pt idx="773">
                  <c:v>0.1223106055603293</c:v>
                </c:pt>
                <c:pt idx="774">
                  <c:v>0.13400403592700583</c:v>
                </c:pt>
                <c:pt idx="775">
                  <c:v>0.13422645349833173</c:v>
                </c:pt>
                <c:pt idx="776">
                  <c:v>0.13508475019488908</c:v>
                </c:pt>
                <c:pt idx="777">
                  <c:v>0.13903509181738188</c:v>
                </c:pt>
                <c:pt idx="778">
                  <c:v>0.13557370453407652</c:v>
                </c:pt>
                <c:pt idx="779">
                  <c:v>0.13468024510402277</c:v>
                </c:pt>
                <c:pt idx="780">
                  <c:v>0.13465587614654989</c:v>
                </c:pt>
                <c:pt idx="781">
                  <c:v>0.13761320793904536</c:v>
                </c:pt>
                <c:pt idx="782">
                  <c:v>0.13123001506499216</c:v>
                </c:pt>
                <c:pt idx="783">
                  <c:v>0.12678649185577817</c:v>
                </c:pt>
                <c:pt idx="784">
                  <c:v>0.12675733524133975</c:v>
                </c:pt>
                <c:pt idx="785">
                  <c:v>0.12328381965154095</c:v>
                </c:pt>
                <c:pt idx="786">
                  <c:v>0.12353433503046518</c:v>
                </c:pt>
                <c:pt idx="787">
                  <c:v>0.12416279878622305</c:v>
                </c:pt>
                <c:pt idx="788">
                  <c:v>0.12344626588728935</c:v>
                </c:pt>
                <c:pt idx="789">
                  <c:v>0.12310480795761719</c:v>
                </c:pt>
                <c:pt idx="790">
                  <c:v>0.12258064181146722</c:v>
                </c:pt>
                <c:pt idx="791">
                  <c:v>0.12352518087044961</c:v>
                </c:pt>
                <c:pt idx="792">
                  <c:v>0.12499569759093454</c:v>
                </c:pt>
                <c:pt idx="793">
                  <c:v>0.11857488434092428</c:v>
                </c:pt>
                <c:pt idx="794">
                  <c:v>0.1190792392430976</c:v>
                </c:pt>
                <c:pt idx="795">
                  <c:v>0.11856609110099048</c:v>
                </c:pt>
                <c:pt idx="796">
                  <c:v>0.11891933442855279</c:v>
                </c:pt>
                <c:pt idx="797">
                  <c:v>0.11568577038363809</c:v>
                </c:pt>
                <c:pt idx="798">
                  <c:v>0.11883911719009416</c:v>
                </c:pt>
                <c:pt idx="799">
                  <c:v>0.11847433673885127</c:v>
                </c:pt>
                <c:pt idx="800">
                  <c:v>0.11501410167910298</c:v>
                </c:pt>
                <c:pt idx="801">
                  <c:v>0.10586726848719291</c:v>
                </c:pt>
                <c:pt idx="802">
                  <c:v>0.10358050934103546</c:v>
                </c:pt>
                <c:pt idx="803">
                  <c:v>0.10438611057773745</c:v>
                </c:pt>
                <c:pt idx="804">
                  <c:v>0.1148835859497439</c:v>
                </c:pt>
                <c:pt idx="805">
                  <c:v>0.118929626968654</c:v>
                </c:pt>
                <c:pt idx="806">
                  <c:v>0.11797868519851701</c:v>
                </c:pt>
                <c:pt idx="807">
                  <c:v>0.13230625483998809</c:v>
                </c:pt>
                <c:pt idx="808">
                  <c:v>0.13653064633805589</c:v>
                </c:pt>
                <c:pt idx="809">
                  <c:v>0.1409736421763621</c:v>
                </c:pt>
                <c:pt idx="810">
                  <c:v>0.13737610084272001</c:v>
                </c:pt>
                <c:pt idx="811">
                  <c:v>0.14105174061588049</c:v>
                </c:pt>
                <c:pt idx="812">
                  <c:v>0.1447702316505185</c:v>
                </c:pt>
                <c:pt idx="813">
                  <c:v>0.14223520727068306</c:v>
                </c:pt>
                <c:pt idx="814">
                  <c:v>0.14130112373823445</c:v>
                </c:pt>
                <c:pt idx="815">
                  <c:v>0.14117580206750829</c:v>
                </c:pt>
                <c:pt idx="816">
                  <c:v>0.13985030126813419</c:v>
                </c:pt>
                <c:pt idx="817">
                  <c:v>0.14550947185922181</c:v>
                </c:pt>
                <c:pt idx="818">
                  <c:v>0.14487684766009917</c:v>
                </c:pt>
                <c:pt idx="819">
                  <c:v>0.13996592343470382</c:v>
                </c:pt>
                <c:pt idx="820">
                  <c:v>0.1336967973657186</c:v>
                </c:pt>
                <c:pt idx="821">
                  <c:v>0.13171784312523027</c:v>
                </c:pt>
                <c:pt idx="822">
                  <c:v>0.13057531445496401</c:v>
                </c:pt>
                <c:pt idx="823">
                  <c:v>0.13568625925810707</c:v>
                </c:pt>
                <c:pt idx="824">
                  <c:v>0.13125860032107961</c:v>
                </c:pt>
                <c:pt idx="825">
                  <c:v>0.12691422164472388</c:v>
                </c:pt>
                <c:pt idx="826">
                  <c:v>0.12877450742345542</c:v>
                </c:pt>
                <c:pt idx="827">
                  <c:v>0.13307297139102764</c:v>
                </c:pt>
                <c:pt idx="828">
                  <c:v>0.12468436959853452</c:v>
                </c:pt>
                <c:pt idx="829">
                  <c:v>0.12342498208982955</c:v>
                </c:pt>
                <c:pt idx="830">
                  <c:v>0.12056568593710693</c:v>
                </c:pt>
                <c:pt idx="831">
                  <c:v>0.1239293676023332</c:v>
                </c:pt>
                <c:pt idx="832">
                  <c:v>0.12256540732961979</c:v>
                </c:pt>
                <c:pt idx="833">
                  <c:v>0.12794110407570403</c:v>
                </c:pt>
                <c:pt idx="834">
                  <c:v>0.1257104631220119</c:v>
                </c:pt>
                <c:pt idx="835">
                  <c:v>0.12142157169578099</c:v>
                </c:pt>
                <c:pt idx="836">
                  <c:v>0.12390520186215526</c:v>
                </c:pt>
                <c:pt idx="837">
                  <c:v>0.12368120674436694</c:v>
                </c:pt>
                <c:pt idx="838">
                  <c:v>0.12446078671576216</c:v>
                </c:pt>
                <c:pt idx="839">
                  <c:v>0.12399467690798888</c:v>
                </c:pt>
                <c:pt idx="840">
                  <c:v>0.11876011543910264</c:v>
                </c:pt>
                <c:pt idx="841">
                  <c:v>0.12045968610488206</c:v>
                </c:pt>
                <c:pt idx="842">
                  <c:v>0.11982446878576503</c:v>
                </c:pt>
                <c:pt idx="843">
                  <c:v>0.12499435463781999</c:v>
                </c:pt>
                <c:pt idx="844">
                  <c:v>0.1232812626870825</c:v>
                </c:pt>
                <c:pt idx="845">
                  <c:v>0.11589091509468913</c:v>
                </c:pt>
                <c:pt idx="846">
                  <c:v>0.11519211419573144</c:v>
                </c:pt>
                <c:pt idx="847">
                  <c:v>0.11445115539350897</c:v>
                </c:pt>
                <c:pt idx="848">
                  <c:v>0.11118006469445774</c:v>
                </c:pt>
                <c:pt idx="849">
                  <c:v>0.10859287277870094</c:v>
                </c:pt>
                <c:pt idx="850">
                  <c:v>0.10802865590886257</c:v>
                </c:pt>
                <c:pt idx="851">
                  <c:v>0.1092522879767488</c:v>
                </c:pt>
                <c:pt idx="852">
                  <c:v>0.10126713529775805</c:v>
                </c:pt>
                <c:pt idx="853">
                  <c:v>0.10069095449424376</c:v>
                </c:pt>
                <c:pt idx="854">
                  <c:v>0.11261855014324207</c:v>
                </c:pt>
                <c:pt idx="855">
                  <c:v>0.11472240039522491</c:v>
                </c:pt>
                <c:pt idx="856">
                  <c:v>0.11432624477324932</c:v>
                </c:pt>
                <c:pt idx="857">
                  <c:v>0.11492522982900971</c:v>
                </c:pt>
                <c:pt idx="858">
                  <c:v>0.11221719541996977</c:v>
                </c:pt>
                <c:pt idx="859">
                  <c:v>0.10707750719812009</c:v>
                </c:pt>
                <c:pt idx="860">
                  <c:v>0.10632875873757314</c:v>
                </c:pt>
                <c:pt idx="861">
                  <c:v>0.10945229198437373</c:v>
                </c:pt>
                <c:pt idx="862">
                  <c:v>0.10875115489714426</c:v>
                </c:pt>
                <c:pt idx="863">
                  <c:v>0.10642367018419591</c:v>
                </c:pt>
                <c:pt idx="864">
                  <c:v>0.10605363355956138</c:v>
                </c:pt>
                <c:pt idx="865">
                  <c:v>0.10852392121742344</c:v>
                </c:pt>
                <c:pt idx="866">
                  <c:v>0.10479093536028383</c:v>
                </c:pt>
                <c:pt idx="867">
                  <c:v>0.10678560191004899</c:v>
                </c:pt>
                <c:pt idx="868">
                  <c:v>0.10797212503099235</c:v>
                </c:pt>
                <c:pt idx="869">
                  <c:v>0.10593549869458418</c:v>
                </c:pt>
                <c:pt idx="870">
                  <c:v>0.10454145011075616</c:v>
                </c:pt>
                <c:pt idx="871">
                  <c:v>9.7391745108347749E-2</c:v>
                </c:pt>
                <c:pt idx="872">
                  <c:v>8.8840610206907811E-2</c:v>
                </c:pt>
                <c:pt idx="873">
                  <c:v>8.724752318805204E-2</c:v>
                </c:pt>
                <c:pt idx="874">
                  <c:v>9.0240335494834734E-2</c:v>
                </c:pt>
                <c:pt idx="875">
                  <c:v>9.3227346416474177E-2</c:v>
                </c:pt>
                <c:pt idx="876">
                  <c:v>9.5152985934680301E-2</c:v>
                </c:pt>
                <c:pt idx="877">
                  <c:v>9.8184009421064727E-2</c:v>
                </c:pt>
                <c:pt idx="878">
                  <c:v>9.0587750739855588E-2</c:v>
                </c:pt>
                <c:pt idx="879">
                  <c:v>8.986685431757549E-2</c:v>
                </c:pt>
                <c:pt idx="880">
                  <c:v>8.8552696832840838E-2</c:v>
                </c:pt>
                <c:pt idx="881">
                  <c:v>8.7372531978941875E-2</c:v>
                </c:pt>
                <c:pt idx="882">
                  <c:v>8.4744881234035452E-2</c:v>
                </c:pt>
                <c:pt idx="883">
                  <c:v>8.553173252848581E-2</c:v>
                </c:pt>
                <c:pt idx="884">
                  <c:v>8.0180751199242395E-2</c:v>
                </c:pt>
                <c:pt idx="885">
                  <c:v>7.9953305829477878E-2</c:v>
                </c:pt>
                <c:pt idx="886">
                  <c:v>8.5262569907994495E-2</c:v>
                </c:pt>
                <c:pt idx="887">
                  <c:v>8.3786530834911305E-2</c:v>
                </c:pt>
                <c:pt idx="888">
                  <c:v>8.4146558511506264E-2</c:v>
                </c:pt>
                <c:pt idx="889">
                  <c:v>7.9121536430141887E-2</c:v>
                </c:pt>
                <c:pt idx="890">
                  <c:v>7.5755736999457035E-2</c:v>
                </c:pt>
                <c:pt idx="891">
                  <c:v>7.4332489413847541E-2</c:v>
                </c:pt>
                <c:pt idx="892">
                  <c:v>7.54201941954247E-2</c:v>
                </c:pt>
                <c:pt idx="893">
                  <c:v>7.8410720514504678E-2</c:v>
                </c:pt>
                <c:pt idx="894">
                  <c:v>7.9582183989460459E-2</c:v>
                </c:pt>
                <c:pt idx="895">
                  <c:v>7.7942871335465042E-2</c:v>
                </c:pt>
                <c:pt idx="896">
                  <c:v>8.2718957835387408E-2</c:v>
                </c:pt>
                <c:pt idx="897">
                  <c:v>8.3284631279597426E-2</c:v>
                </c:pt>
                <c:pt idx="898">
                  <c:v>8.7078648044700363E-2</c:v>
                </c:pt>
                <c:pt idx="899">
                  <c:v>7.5797800002865623E-2</c:v>
                </c:pt>
                <c:pt idx="900">
                  <c:v>7.7471543379659225E-2</c:v>
                </c:pt>
                <c:pt idx="901">
                  <c:v>8.0022600465705002E-2</c:v>
                </c:pt>
                <c:pt idx="902">
                  <c:v>7.7652419413337198E-2</c:v>
                </c:pt>
                <c:pt idx="903">
                  <c:v>7.0807990207818167E-2</c:v>
                </c:pt>
                <c:pt idx="904">
                  <c:v>6.7642384231154484E-2</c:v>
                </c:pt>
                <c:pt idx="905">
                  <c:v>7.0056018608382425E-2</c:v>
                </c:pt>
                <c:pt idx="906">
                  <c:v>7.123782754253058E-2</c:v>
                </c:pt>
                <c:pt idx="907">
                  <c:v>6.6462896751891293E-2</c:v>
                </c:pt>
                <c:pt idx="908">
                  <c:v>6.1186435254488442E-2</c:v>
                </c:pt>
                <c:pt idx="909">
                  <c:v>5.8243875150919278E-2</c:v>
                </c:pt>
                <c:pt idx="910">
                  <c:v>5.3096868944340625E-2</c:v>
                </c:pt>
                <c:pt idx="911">
                  <c:v>5.4673130239189821E-2</c:v>
                </c:pt>
                <c:pt idx="912">
                  <c:v>5.0485328990365452E-2</c:v>
                </c:pt>
                <c:pt idx="913">
                  <c:v>5.1478365773820256E-2</c:v>
                </c:pt>
                <c:pt idx="914">
                  <c:v>5.7059011945884558E-2</c:v>
                </c:pt>
                <c:pt idx="915">
                  <c:v>5.39237668974413E-2</c:v>
                </c:pt>
                <c:pt idx="916">
                  <c:v>5.8817013745967484E-2</c:v>
                </c:pt>
                <c:pt idx="917">
                  <c:v>6.1935823154083747E-2</c:v>
                </c:pt>
                <c:pt idx="918">
                  <c:v>6.6195931539640901E-2</c:v>
                </c:pt>
                <c:pt idx="919">
                  <c:v>7.4617261471565333E-2</c:v>
                </c:pt>
                <c:pt idx="920">
                  <c:v>7.0158675492433931E-2</c:v>
                </c:pt>
                <c:pt idx="921">
                  <c:v>6.7037265712976718E-2</c:v>
                </c:pt>
                <c:pt idx="922">
                  <c:v>5.8373410365319262E-2</c:v>
                </c:pt>
                <c:pt idx="923">
                  <c:v>5.6530919925879997E-2</c:v>
                </c:pt>
                <c:pt idx="924">
                  <c:v>5.3071719959336294E-2</c:v>
                </c:pt>
                <c:pt idx="925">
                  <c:v>5.3200978757775075E-2</c:v>
                </c:pt>
                <c:pt idx="926">
                  <c:v>5.1527389486155623E-2</c:v>
                </c:pt>
                <c:pt idx="927">
                  <c:v>5.2794781117984524E-2</c:v>
                </c:pt>
                <c:pt idx="928">
                  <c:v>5.026588021302103E-2</c:v>
                </c:pt>
                <c:pt idx="929">
                  <c:v>5.3887310050018844E-2</c:v>
                </c:pt>
                <c:pt idx="930">
                  <c:v>6.7150622773957058E-2</c:v>
                </c:pt>
                <c:pt idx="931">
                  <c:v>6.5961201741270986E-2</c:v>
                </c:pt>
                <c:pt idx="932">
                  <c:v>5.9444642740933751E-2</c:v>
                </c:pt>
                <c:pt idx="933">
                  <c:v>5.8100220895091981E-2</c:v>
                </c:pt>
                <c:pt idx="934">
                  <c:v>5.9313575927395001E-2</c:v>
                </c:pt>
                <c:pt idx="935">
                  <c:v>5.9091035612264309E-2</c:v>
                </c:pt>
                <c:pt idx="936">
                  <c:v>5.7875959522748377E-2</c:v>
                </c:pt>
                <c:pt idx="937">
                  <c:v>6.1028547676707651E-2</c:v>
                </c:pt>
                <c:pt idx="938">
                  <c:v>6.335951202959586E-2</c:v>
                </c:pt>
                <c:pt idx="939">
                  <c:v>6.38965123800882E-2</c:v>
                </c:pt>
                <c:pt idx="940">
                  <c:v>6.4394923435946411E-2</c:v>
                </c:pt>
                <c:pt idx="941">
                  <c:v>6.3682314971554299E-2</c:v>
                </c:pt>
                <c:pt idx="942">
                  <c:v>5.8835563108445732E-2</c:v>
                </c:pt>
                <c:pt idx="943">
                  <c:v>5.5665676962703275E-2</c:v>
                </c:pt>
                <c:pt idx="944">
                  <c:v>5.1741946275669193E-2</c:v>
                </c:pt>
                <c:pt idx="945">
                  <c:v>5.2582017776937523E-2</c:v>
                </c:pt>
                <c:pt idx="946">
                  <c:v>4.9446691249053459E-2</c:v>
                </c:pt>
                <c:pt idx="947">
                  <c:v>5.273042349877044E-2</c:v>
                </c:pt>
                <c:pt idx="948">
                  <c:v>5.3058141661513292E-2</c:v>
                </c:pt>
                <c:pt idx="949">
                  <c:v>5.2674105274983701E-2</c:v>
                </c:pt>
                <c:pt idx="950">
                  <c:v>5.6699331400938746E-2</c:v>
                </c:pt>
                <c:pt idx="951">
                  <c:v>5.7574296693528954E-2</c:v>
                </c:pt>
                <c:pt idx="952">
                  <c:v>5.5179835083234152E-2</c:v>
                </c:pt>
                <c:pt idx="953">
                  <c:v>5.0840513087149375E-2</c:v>
                </c:pt>
                <c:pt idx="954">
                  <c:v>5.119539728989253E-2</c:v>
                </c:pt>
                <c:pt idx="955">
                  <c:v>5.2921937711917416E-2</c:v>
                </c:pt>
                <c:pt idx="956">
                  <c:v>5.5269501077627126E-2</c:v>
                </c:pt>
                <c:pt idx="957">
                  <c:v>5.9034680459979477E-2</c:v>
                </c:pt>
                <c:pt idx="958">
                  <c:v>6.0407679676190401E-2</c:v>
                </c:pt>
                <c:pt idx="959">
                  <c:v>5.9379493155791052E-2</c:v>
                </c:pt>
                <c:pt idx="960">
                  <c:v>5.2841704248983629E-2</c:v>
                </c:pt>
                <c:pt idx="961">
                  <c:v>4.9908167488453919E-2</c:v>
                </c:pt>
                <c:pt idx="962">
                  <c:v>4.9109673173312107E-2</c:v>
                </c:pt>
                <c:pt idx="963">
                  <c:v>4.7942557941115793E-2</c:v>
                </c:pt>
                <c:pt idx="964">
                  <c:v>5.5332886301679596E-2</c:v>
                </c:pt>
                <c:pt idx="965">
                  <c:v>5.2876981470499004E-2</c:v>
                </c:pt>
                <c:pt idx="966">
                  <c:v>5.2244271684121768E-2</c:v>
                </c:pt>
                <c:pt idx="967">
                  <c:v>4.8333877673712736E-2</c:v>
                </c:pt>
                <c:pt idx="968">
                  <c:v>4.6939082959099418E-2</c:v>
                </c:pt>
                <c:pt idx="969">
                  <c:v>4.8167377321229207E-2</c:v>
                </c:pt>
                <c:pt idx="970">
                  <c:v>4.7551177020783847E-2</c:v>
                </c:pt>
                <c:pt idx="971">
                  <c:v>4.6349391713904314E-2</c:v>
                </c:pt>
                <c:pt idx="972">
                  <c:v>4.457959071783324E-2</c:v>
                </c:pt>
                <c:pt idx="973">
                  <c:v>4.7268016909507035E-2</c:v>
                </c:pt>
                <c:pt idx="974">
                  <c:v>4.8163194186553543E-2</c:v>
                </c:pt>
                <c:pt idx="975">
                  <c:v>4.6660354500483558E-2</c:v>
                </c:pt>
                <c:pt idx="976">
                  <c:v>4.675701523697734E-2</c:v>
                </c:pt>
                <c:pt idx="977">
                  <c:v>4.2941648168839858E-2</c:v>
                </c:pt>
                <c:pt idx="978">
                  <c:v>4.3489802282740311E-2</c:v>
                </c:pt>
                <c:pt idx="979">
                  <c:v>4.2888114829187737E-2</c:v>
                </c:pt>
                <c:pt idx="980">
                  <c:v>3.8232195575934436E-2</c:v>
                </c:pt>
                <c:pt idx="981">
                  <c:v>4.1371015058597041E-2</c:v>
                </c:pt>
                <c:pt idx="982">
                  <c:v>4.0455979948247039E-2</c:v>
                </c:pt>
                <c:pt idx="983">
                  <c:v>4.3361801343240261E-2</c:v>
                </c:pt>
                <c:pt idx="984">
                  <c:v>4.349869527012179E-2</c:v>
                </c:pt>
                <c:pt idx="985">
                  <c:v>3.9099071775707178E-2</c:v>
                </c:pt>
                <c:pt idx="986">
                  <c:v>3.7068052735856755E-2</c:v>
                </c:pt>
                <c:pt idx="987">
                  <c:v>3.6272656892660862E-2</c:v>
                </c:pt>
                <c:pt idx="988">
                  <c:v>3.6034751240070217E-2</c:v>
                </c:pt>
                <c:pt idx="989">
                  <c:v>3.2089630415693987E-2</c:v>
                </c:pt>
                <c:pt idx="990">
                  <c:v>2.7880137279514661E-2</c:v>
                </c:pt>
                <c:pt idx="991">
                  <c:v>2.8573628820243668E-2</c:v>
                </c:pt>
                <c:pt idx="992">
                  <c:v>3.0269327644055474E-2</c:v>
                </c:pt>
                <c:pt idx="993">
                  <c:v>3.0553707132829663E-2</c:v>
                </c:pt>
                <c:pt idx="994">
                  <c:v>2.5084088602712426E-2</c:v>
                </c:pt>
                <c:pt idx="995">
                  <c:v>2.5000972018972598E-2</c:v>
                </c:pt>
                <c:pt idx="996">
                  <c:v>2.6874853787549446E-2</c:v>
                </c:pt>
                <c:pt idx="997">
                  <c:v>2.2317207076585438E-2</c:v>
                </c:pt>
                <c:pt idx="998">
                  <c:v>1.8325148428675359E-2</c:v>
                </c:pt>
                <c:pt idx="999">
                  <c:v>2.0158908141476875E-2</c:v>
                </c:pt>
                <c:pt idx="1000">
                  <c:v>1.9411843531749351E-2</c:v>
                </c:pt>
                <c:pt idx="1001">
                  <c:v>1.831179107554784E-2</c:v>
                </c:pt>
                <c:pt idx="1002">
                  <c:v>1.5663897416954634E-2</c:v>
                </c:pt>
                <c:pt idx="1003">
                  <c:v>1.7610244578106865E-2</c:v>
                </c:pt>
                <c:pt idx="1004">
                  <c:v>1.5998417839737558E-2</c:v>
                </c:pt>
                <c:pt idx="1005">
                  <c:v>1.6307156569916686E-2</c:v>
                </c:pt>
                <c:pt idx="1006">
                  <c:v>1.9098560688333238E-2</c:v>
                </c:pt>
                <c:pt idx="1007">
                  <c:v>1.5674132399798466E-2</c:v>
                </c:pt>
                <c:pt idx="1008">
                  <c:v>1.9933691288051267E-2</c:v>
                </c:pt>
                <c:pt idx="1009">
                  <c:v>1.9422644555914428E-2</c:v>
                </c:pt>
                <c:pt idx="1010">
                  <c:v>1.8852447654561594E-2</c:v>
                </c:pt>
                <c:pt idx="1011">
                  <c:v>1.8131313100711463E-2</c:v>
                </c:pt>
                <c:pt idx="1012">
                  <c:v>2.116840515851906E-2</c:v>
                </c:pt>
                <c:pt idx="1013">
                  <c:v>2.235311161125321E-2</c:v>
                </c:pt>
                <c:pt idx="1014">
                  <c:v>2.0726028063157417E-2</c:v>
                </c:pt>
                <c:pt idx="1015">
                  <c:v>2.4683488185248431E-2</c:v>
                </c:pt>
                <c:pt idx="1016">
                  <c:v>2.4015506879588075E-2</c:v>
                </c:pt>
                <c:pt idx="1017">
                  <c:v>2.6280619439843216E-2</c:v>
                </c:pt>
                <c:pt idx="1018">
                  <c:v>2.3258028937434602E-2</c:v>
                </c:pt>
                <c:pt idx="1019">
                  <c:v>2.2389991835946567E-2</c:v>
                </c:pt>
                <c:pt idx="1020">
                  <c:v>2.1811195149933675E-2</c:v>
                </c:pt>
                <c:pt idx="1021">
                  <c:v>2.098822397355999E-2</c:v>
                </c:pt>
                <c:pt idx="1022">
                  <c:v>2.1377048938683967E-2</c:v>
                </c:pt>
                <c:pt idx="1023">
                  <c:v>1.7585002433729784E-2</c:v>
                </c:pt>
                <c:pt idx="1024">
                  <c:v>1.6828031028174671E-2</c:v>
                </c:pt>
                <c:pt idx="1025">
                  <c:v>1.714900905984354E-2</c:v>
                </c:pt>
                <c:pt idx="1026">
                  <c:v>1.6499153119892272E-2</c:v>
                </c:pt>
                <c:pt idx="1027">
                  <c:v>1.538270550157126E-2</c:v>
                </c:pt>
                <c:pt idx="1028">
                  <c:v>1.5394187566038775E-2</c:v>
                </c:pt>
                <c:pt idx="1029">
                  <c:v>1.6175230342074028E-2</c:v>
                </c:pt>
                <c:pt idx="1030">
                  <c:v>1.7304515830272461E-2</c:v>
                </c:pt>
                <c:pt idx="1031">
                  <c:v>1.5767041963187144E-2</c:v>
                </c:pt>
                <c:pt idx="1032">
                  <c:v>1.6626349840376697E-2</c:v>
                </c:pt>
                <c:pt idx="1033">
                  <c:v>1.6538131286612669E-2</c:v>
                </c:pt>
                <c:pt idx="1034">
                  <c:v>1.5798413231113285E-2</c:v>
                </c:pt>
                <c:pt idx="1035">
                  <c:v>1.3661571502545183E-2</c:v>
                </c:pt>
                <c:pt idx="1036">
                  <c:v>1.8992868410642877E-2</c:v>
                </c:pt>
                <c:pt idx="1037">
                  <c:v>1.6130173715968102E-2</c:v>
                </c:pt>
                <c:pt idx="1038">
                  <c:v>1.3947372752362776E-2</c:v>
                </c:pt>
                <c:pt idx="1039">
                  <c:v>7.8820126849955263E-3</c:v>
                </c:pt>
                <c:pt idx="1040">
                  <c:v>5.2292576630090133E-3</c:v>
                </c:pt>
                <c:pt idx="1041">
                  <c:v>2.8089773808123979E-3</c:v>
                </c:pt>
                <c:pt idx="1042">
                  <c:v>2.3936792929683866E-3</c:v>
                </c:pt>
                <c:pt idx="1043">
                  <c:v>-2.692077261547734E-4</c:v>
                </c:pt>
                <c:pt idx="1044">
                  <c:v>6.0001098374252862E-4</c:v>
                </c:pt>
                <c:pt idx="1045">
                  <c:v>0</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extLst>
            <c:ext xmlns:c16="http://schemas.microsoft.com/office/drawing/2014/chart" uri="{C3380CC4-5D6E-409C-BE32-E72D297353CC}">
              <c16:uniqueId val="{00000001-A9D2-487B-933E-2AFCA0764E92}"/>
            </c:ext>
          </c:extLst>
        </c:ser>
        <c:dLbls>
          <c:showLegendKey val="0"/>
          <c:showVal val="0"/>
          <c:showCatName val="0"/>
          <c:showSerName val="0"/>
          <c:showPercent val="0"/>
          <c:showBubbleSize val="0"/>
        </c:dLbls>
        <c:axId val="880462952"/>
        <c:axId val="880462624"/>
      </c:areaChart>
      <c:lineChart>
        <c:grouping val="standard"/>
        <c:varyColors val="0"/>
        <c:ser>
          <c:idx val="1"/>
          <c:order val="0"/>
          <c:tx>
            <c:strRef>
              <c:f>'AMC Performance Report'!$CR$11</c:f>
              <c:strCache>
                <c:ptCount val="1"/>
                <c:pt idx="0">
                  <c:v>Benchmark</c:v>
                </c:pt>
              </c:strCache>
            </c:strRef>
          </c:tx>
          <c:spPr>
            <a:ln w="12700" cap="rnd">
              <a:solidFill>
                <a:srgbClr val="717C7D"/>
              </a:solidFill>
              <a:round/>
            </a:ln>
            <a:effectLst/>
          </c:spPr>
          <c:marker>
            <c:symbol val="none"/>
          </c:marker>
          <c:dLbls>
            <c:dLbl>
              <c:idx val="104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5CF-4C72-95B1-20A16AE59CE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'AMC Performance Report'!$CP$15:$CP$5000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43153</c:v>
                </c:pt>
                <c:pt idx="746">
                  <c:v>43152</c:v>
                </c:pt>
                <c:pt idx="747">
                  <c:v>43151</c:v>
                </c:pt>
                <c:pt idx="748">
                  <c:v>43150</c:v>
                </c:pt>
                <c:pt idx="749">
                  <c:v>43147</c:v>
                </c:pt>
                <c:pt idx="750">
                  <c:v>43146</c:v>
                </c:pt>
                <c:pt idx="751">
                  <c:v>43145</c:v>
                </c:pt>
                <c:pt idx="752">
                  <c:v>43144</c:v>
                </c:pt>
                <c:pt idx="753">
                  <c:v>43143</c:v>
                </c:pt>
                <c:pt idx="754">
                  <c:v>43140</c:v>
                </c:pt>
                <c:pt idx="755">
                  <c:v>43139</c:v>
                </c:pt>
                <c:pt idx="756">
                  <c:v>43138</c:v>
                </c:pt>
                <c:pt idx="757">
                  <c:v>43137</c:v>
                </c:pt>
                <c:pt idx="758">
                  <c:v>43136</c:v>
                </c:pt>
                <c:pt idx="759">
                  <c:v>43133</c:v>
                </c:pt>
                <c:pt idx="760">
                  <c:v>43132</c:v>
                </c:pt>
                <c:pt idx="761">
                  <c:v>43131</c:v>
                </c:pt>
                <c:pt idx="762">
                  <c:v>43130</c:v>
                </c:pt>
                <c:pt idx="763">
                  <c:v>43129</c:v>
                </c:pt>
                <c:pt idx="764">
                  <c:v>43126</c:v>
                </c:pt>
                <c:pt idx="765">
                  <c:v>43125</c:v>
                </c:pt>
                <c:pt idx="766">
                  <c:v>43124</c:v>
                </c:pt>
                <c:pt idx="767">
                  <c:v>43123</c:v>
                </c:pt>
                <c:pt idx="768">
                  <c:v>43122</c:v>
                </c:pt>
                <c:pt idx="769">
                  <c:v>43119</c:v>
                </c:pt>
                <c:pt idx="770">
                  <c:v>43118</c:v>
                </c:pt>
                <c:pt idx="771">
                  <c:v>43117</c:v>
                </c:pt>
                <c:pt idx="772">
                  <c:v>43116</c:v>
                </c:pt>
                <c:pt idx="773">
                  <c:v>43115</c:v>
                </c:pt>
                <c:pt idx="774">
                  <c:v>43112</c:v>
                </c:pt>
                <c:pt idx="775">
                  <c:v>43111</c:v>
                </c:pt>
                <c:pt idx="776">
                  <c:v>43110</c:v>
                </c:pt>
                <c:pt idx="777">
                  <c:v>43109</c:v>
                </c:pt>
                <c:pt idx="778">
                  <c:v>43108</c:v>
                </c:pt>
                <c:pt idx="779">
                  <c:v>43105</c:v>
                </c:pt>
                <c:pt idx="780">
                  <c:v>43104</c:v>
                </c:pt>
                <c:pt idx="781">
                  <c:v>43103</c:v>
                </c:pt>
                <c:pt idx="782">
                  <c:v>43102</c:v>
                </c:pt>
                <c:pt idx="783">
                  <c:v>43101</c:v>
                </c:pt>
                <c:pt idx="784">
                  <c:v>43098</c:v>
                </c:pt>
                <c:pt idx="785">
                  <c:v>43097</c:v>
                </c:pt>
                <c:pt idx="786">
                  <c:v>43096</c:v>
                </c:pt>
                <c:pt idx="787">
                  <c:v>43095</c:v>
                </c:pt>
                <c:pt idx="788">
                  <c:v>43094</c:v>
                </c:pt>
                <c:pt idx="789">
                  <c:v>43091</c:v>
                </c:pt>
                <c:pt idx="790">
                  <c:v>43090</c:v>
                </c:pt>
                <c:pt idx="791">
                  <c:v>43089</c:v>
                </c:pt>
                <c:pt idx="792">
                  <c:v>43088</c:v>
                </c:pt>
                <c:pt idx="793">
                  <c:v>43087</c:v>
                </c:pt>
                <c:pt idx="794">
                  <c:v>43084</c:v>
                </c:pt>
                <c:pt idx="795">
                  <c:v>43083</c:v>
                </c:pt>
                <c:pt idx="796">
                  <c:v>43082</c:v>
                </c:pt>
                <c:pt idx="797">
                  <c:v>43081</c:v>
                </c:pt>
                <c:pt idx="798">
                  <c:v>43080</c:v>
                </c:pt>
                <c:pt idx="799">
                  <c:v>43077</c:v>
                </c:pt>
                <c:pt idx="800">
                  <c:v>43076</c:v>
                </c:pt>
                <c:pt idx="801">
                  <c:v>43075</c:v>
                </c:pt>
                <c:pt idx="802">
                  <c:v>43074</c:v>
                </c:pt>
                <c:pt idx="803">
                  <c:v>43073</c:v>
                </c:pt>
                <c:pt idx="804">
                  <c:v>43070</c:v>
                </c:pt>
                <c:pt idx="805">
                  <c:v>43069</c:v>
                </c:pt>
                <c:pt idx="806">
                  <c:v>43068</c:v>
                </c:pt>
                <c:pt idx="807">
                  <c:v>43067</c:v>
                </c:pt>
                <c:pt idx="808">
                  <c:v>43066</c:v>
                </c:pt>
                <c:pt idx="809">
                  <c:v>43063</c:v>
                </c:pt>
                <c:pt idx="810">
                  <c:v>43062</c:v>
                </c:pt>
                <c:pt idx="811">
                  <c:v>43061</c:v>
                </c:pt>
                <c:pt idx="812">
                  <c:v>43060</c:v>
                </c:pt>
                <c:pt idx="813">
                  <c:v>43059</c:v>
                </c:pt>
                <c:pt idx="814">
                  <c:v>43056</c:v>
                </c:pt>
                <c:pt idx="815">
                  <c:v>43055</c:v>
                </c:pt>
                <c:pt idx="816">
                  <c:v>43054</c:v>
                </c:pt>
                <c:pt idx="817">
                  <c:v>43053</c:v>
                </c:pt>
                <c:pt idx="818">
                  <c:v>43052</c:v>
                </c:pt>
                <c:pt idx="819">
                  <c:v>43049</c:v>
                </c:pt>
                <c:pt idx="820">
                  <c:v>43048</c:v>
                </c:pt>
                <c:pt idx="821">
                  <c:v>43047</c:v>
                </c:pt>
                <c:pt idx="822">
                  <c:v>43046</c:v>
                </c:pt>
                <c:pt idx="823">
                  <c:v>43045</c:v>
                </c:pt>
                <c:pt idx="824">
                  <c:v>43042</c:v>
                </c:pt>
                <c:pt idx="825">
                  <c:v>43041</c:v>
                </c:pt>
                <c:pt idx="826">
                  <c:v>43040</c:v>
                </c:pt>
                <c:pt idx="827">
                  <c:v>43039</c:v>
                </c:pt>
                <c:pt idx="828">
                  <c:v>43038</c:v>
                </c:pt>
                <c:pt idx="829">
                  <c:v>43035</c:v>
                </c:pt>
                <c:pt idx="830">
                  <c:v>43034</c:v>
                </c:pt>
                <c:pt idx="831">
                  <c:v>43033</c:v>
                </c:pt>
                <c:pt idx="832">
                  <c:v>43032</c:v>
                </c:pt>
                <c:pt idx="833">
                  <c:v>43031</c:v>
                </c:pt>
                <c:pt idx="834">
                  <c:v>43028</c:v>
                </c:pt>
                <c:pt idx="835">
                  <c:v>43027</c:v>
                </c:pt>
                <c:pt idx="836">
                  <c:v>43026</c:v>
                </c:pt>
                <c:pt idx="837">
                  <c:v>43025</c:v>
                </c:pt>
                <c:pt idx="838">
                  <c:v>43024</c:v>
                </c:pt>
                <c:pt idx="839">
                  <c:v>43021</c:v>
                </c:pt>
                <c:pt idx="840">
                  <c:v>43020</c:v>
                </c:pt>
                <c:pt idx="841">
                  <c:v>43019</c:v>
                </c:pt>
                <c:pt idx="842">
                  <c:v>43018</c:v>
                </c:pt>
                <c:pt idx="843">
                  <c:v>43017</c:v>
                </c:pt>
                <c:pt idx="844">
                  <c:v>43014</c:v>
                </c:pt>
                <c:pt idx="845">
                  <c:v>43013</c:v>
                </c:pt>
                <c:pt idx="846">
                  <c:v>43012</c:v>
                </c:pt>
                <c:pt idx="847">
                  <c:v>43011</c:v>
                </c:pt>
                <c:pt idx="848">
                  <c:v>43010</c:v>
                </c:pt>
                <c:pt idx="849">
                  <c:v>43007</c:v>
                </c:pt>
                <c:pt idx="850">
                  <c:v>43006</c:v>
                </c:pt>
                <c:pt idx="851">
                  <c:v>43005</c:v>
                </c:pt>
                <c:pt idx="852">
                  <c:v>43004</c:v>
                </c:pt>
                <c:pt idx="853">
                  <c:v>43003</c:v>
                </c:pt>
                <c:pt idx="854">
                  <c:v>43000</c:v>
                </c:pt>
                <c:pt idx="855">
                  <c:v>42999</c:v>
                </c:pt>
                <c:pt idx="856">
                  <c:v>42998</c:v>
                </c:pt>
                <c:pt idx="857">
                  <c:v>42997</c:v>
                </c:pt>
                <c:pt idx="858">
                  <c:v>42996</c:v>
                </c:pt>
                <c:pt idx="859">
                  <c:v>42993</c:v>
                </c:pt>
                <c:pt idx="860">
                  <c:v>42992</c:v>
                </c:pt>
                <c:pt idx="861">
                  <c:v>42991</c:v>
                </c:pt>
                <c:pt idx="862">
                  <c:v>42990</c:v>
                </c:pt>
                <c:pt idx="863">
                  <c:v>42989</c:v>
                </c:pt>
                <c:pt idx="864">
                  <c:v>42986</c:v>
                </c:pt>
                <c:pt idx="865">
                  <c:v>42985</c:v>
                </c:pt>
                <c:pt idx="866">
                  <c:v>42984</c:v>
                </c:pt>
                <c:pt idx="867">
                  <c:v>42983</c:v>
                </c:pt>
                <c:pt idx="868">
                  <c:v>42982</c:v>
                </c:pt>
                <c:pt idx="869">
                  <c:v>42979</c:v>
                </c:pt>
                <c:pt idx="870">
                  <c:v>42978</c:v>
                </c:pt>
                <c:pt idx="871">
                  <c:v>42977</c:v>
                </c:pt>
                <c:pt idx="872">
                  <c:v>42976</c:v>
                </c:pt>
                <c:pt idx="873">
                  <c:v>42975</c:v>
                </c:pt>
                <c:pt idx="874">
                  <c:v>42972</c:v>
                </c:pt>
                <c:pt idx="875">
                  <c:v>42971</c:v>
                </c:pt>
                <c:pt idx="876">
                  <c:v>42970</c:v>
                </c:pt>
                <c:pt idx="877">
                  <c:v>42969</c:v>
                </c:pt>
                <c:pt idx="878">
                  <c:v>42968</c:v>
                </c:pt>
                <c:pt idx="879">
                  <c:v>42965</c:v>
                </c:pt>
                <c:pt idx="880">
                  <c:v>42964</c:v>
                </c:pt>
                <c:pt idx="881">
                  <c:v>42963</c:v>
                </c:pt>
                <c:pt idx="882">
                  <c:v>42962</c:v>
                </c:pt>
                <c:pt idx="883">
                  <c:v>42961</c:v>
                </c:pt>
                <c:pt idx="884">
                  <c:v>42958</c:v>
                </c:pt>
                <c:pt idx="885">
                  <c:v>42957</c:v>
                </c:pt>
                <c:pt idx="886">
                  <c:v>42956</c:v>
                </c:pt>
                <c:pt idx="887">
                  <c:v>42955</c:v>
                </c:pt>
                <c:pt idx="888">
                  <c:v>42954</c:v>
                </c:pt>
                <c:pt idx="889">
                  <c:v>42951</c:v>
                </c:pt>
                <c:pt idx="890">
                  <c:v>42950</c:v>
                </c:pt>
                <c:pt idx="891">
                  <c:v>42949</c:v>
                </c:pt>
                <c:pt idx="892">
                  <c:v>42948</c:v>
                </c:pt>
                <c:pt idx="893">
                  <c:v>42947</c:v>
                </c:pt>
                <c:pt idx="894">
                  <c:v>42944</c:v>
                </c:pt>
                <c:pt idx="895">
                  <c:v>42943</c:v>
                </c:pt>
                <c:pt idx="896">
                  <c:v>42942</c:v>
                </c:pt>
                <c:pt idx="897">
                  <c:v>42941</c:v>
                </c:pt>
                <c:pt idx="898">
                  <c:v>42940</c:v>
                </c:pt>
                <c:pt idx="899">
                  <c:v>42937</c:v>
                </c:pt>
                <c:pt idx="900">
                  <c:v>42936</c:v>
                </c:pt>
                <c:pt idx="901">
                  <c:v>42935</c:v>
                </c:pt>
                <c:pt idx="902">
                  <c:v>42934</c:v>
                </c:pt>
                <c:pt idx="903">
                  <c:v>42933</c:v>
                </c:pt>
                <c:pt idx="904">
                  <c:v>42930</c:v>
                </c:pt>
                <c:pt idx="905">
                  <c:v>42929</c:v>
                </c:pt>
                <c:pt idx="906">
                  <c:v>42928</c:v>
                </c:pt>
                <c:pt idx="907">
                  <c:v>42927</c:v>
                </c:pt>
                <c:pt idx="908">
                  <c:v>42926</c:v>
                </c:pt>
                <c:pt idx="909">
                  <c:v>42923</c:v>
                </c:pt>
                <c:pt idx="910">
                  <c:v>42922</c:v>
                </c:pt>
                <c:pt idx="911">
                  <c:v>42921</c:v>
                </c:pt>
                <c:pt idx="912">
                  <c:v>42920</c:v>
                </c:pt>
                <c:pt idx="913">
                  <c:v>42919</c:v>
                </c:pt>
                <c:pt idx="914">
                  <c:v>42916</c:v>
                </c:pt>
                <c:pt idx="915">
                  <c:v>42915</c:v>
                </c:pt>
                <c:pt idx="916">
                  <c:v>42914</c:v>
                </c:pt>
                <c:pt idx="917">
                  <c:v>42913</c:v>
                </c:pt>
                <c:pt idx="918">
                  <c:v>42912</c:v>
                </c:pt>
                <c:pt idx="919">
                  <c:v>42909</c:v>
                </c:pt>
                <c:pt idx="920">
                  <c:v>42908</c:v>
                </c:pt>
                <c:pt idx="921">
                  <c:v>42907</c:v>
                </c:pt>
                <c:pt idx="922">
                  <c:v>42906</c:v>
                </c:pt>
                <c:pt idx="923">
                  <c:v>42905</c:v>
                </c:pt>
                <c:pt idx="924">
                  <c:v>42902</c:v>
                </c:pt>
                <c:pt idx="925">
                  <c:v>42901</c:v>
                </c:pt>
                <c:pt idx="926">
                  <c:v>42900</c:v>
                </c:pt>
                <c:pt idx="927">
                  <c:v>42899</c:v>
                </c:pt>
                <c:pt idx="928">
                  <c:v>42898</c:v>
                </c:pt>
                <c:pt idx="929">
                  <c:v>42895</c:v>
                </c:pt>
                <c:pt idx="930">
                  <c:v>42894</c:v>
                </c:pt>
                <c:pt idx="931">
                  <c:v>42893</c:v>
                </c:pt>
                <c:pt idx="932">
                  <c:v>42892</c:v>
                </c:pt>
                <c:pt idx="933">
                  <c:v>42891</c:v>
                </c:pt>
                <c:pt idx="934">
                  <c:v>42888</c:v>
                </c:pt>
                <c:pt idx="935">
                  <c:v>42887</c:v>
                </c:pt>
                <c:pt idx="936">
                  <c:v>42886</c:v>
                </c:pt>
                <c:pt idx="937">
                  <c:v>42885</c:v>
                </c:pt>
                <c:pt idx="938">
                  <c:v>42884</c:v>
                </c:pt>
                <c:pt idx="939">
                  <c:v>42881</c:v>
                </c:pt>
                <c:pt idx="940">
                  <c:v>42880</c:v>
                </c:pt>
                <c:pt idx="941">
                  <c:v>42879</c:v>
                </c:pt>
                <c:pt idx="942">
                  <c:v>42878</c:v>
                </c:pt>
                <c:pt idx="943">
                  <c:v>42877</c:v>
                </c:pt>
                <c:pt idx="944">
                  <c:v>42874</c:v>
                </c:pt>
                <c:pt idx="945">
                  <c:v>42873</c:v>
                </c:pt>
                <c:pt idx="946">
                  <c:v>42872</c:v>
                </c:pt>
                <c:pt idx="947">
                  <c:v>42871</c:v>
                </c:pt>
                <c:pt idx="948">
                  <c:v>42870</c:v>
                </c:pt>
                <c:pt idx="949">
                  <c:v>42867</c:v>
                </c:pt>
                <c:pt idx="950">
                  <c:v>42866</c:v>
                </c:pt>
                <c:pt idx="951">
                  <c:v>42865</c:v>
                </c:pt>
                <c:pt idx="952">
                  <c:v>42864</c:v>
                </c:pt>
                <c:pt idx="953">
                  <c:v>42863</c:v>
                </c:pt>
                <c:pt idx="954">
                  <c:v>42860</c:v>
                </c:pt>
                <c:pt idx="955">
                  <c:v>42859</c:v>
                </c:pt>
                <c:pt idx="956">
                  <c:v>42858</c:v>
                </c:pt>
                <c:pt idx="957">
                  <c:v>42857</c:v>
                </c:pt>
                <c:pt idx="958">
                  <c:v>42856</c:v>
                </c:pt>
                <c:pt idx="959">
                  <c:v>42853</c:v>
                </c:pt>
                <c:pt idx="960">
                  <c:v>42852</c:v>
                </c:pt>
                <c:pt idx="961">
                  <c:v>42851</c:v>
                </c:pt>
                <c:pt idx="962">
                  <c:v>42850</c:v>
                </c:pt>
                <c:pt idx="963">
                  <c:v>42849</c:v>
                </c:pt>
                <c:pt idx="964">
                  <c:v>42846</c:v>
                </c:pt>
                <c:pt idx="965">
                  <c:v>42845</c:v>
                </c:pt>
                <c:pt idx="966">
                  <c:v>42844</c:v>
                </c:pt>
                <c:pt idx="967">
                  <c:v>42843</c:v>
                </c:pt>
                <c:pt idx="968">
                  <c:v>42842</c:v>
                </c:pt>
                <c:pt idx="969">
                  <c:v>42839</c:v>
                </c:pt>
                <c:pt idx="970">
                  <c:v>42838</c:v>
                </c:pt>
                <c:pt idx="971">
                  <c:v>42837</c:v>
                </c:pt>
                <c:pt idx="972">
                  <c:v>42836</c:v>
                </c:pt>
                <c:pt idx="973">
                  <c:v>42835</c:v>
                </c:pt>
                <c:pt idx="974">
                  <c:v>42832</c:v>
                </c:pt>
                <c:pt idx="975">
                  <c:v>42831</c:v>
                </c:pt>
                <c:pt idx="976">
                  <c:v>42830</c:v>
                </c:pt>
                <c:pt idx="977">
                  <c:v>42829</c:v>
                </c:pt>
                <c:pt idx="978">
                  <c:v>42828</c:v>
                </c:pt>
                <c:pt idx="979">
                  <c:v>42825</c:v>
                </c:pt>
                <c:pt idx="980">
                  <c:v>42824</c:v>
                </c:pt>
                <c:pt idx="981">
                  <c:v>42823</c:v>
                </c:pt>
                <c:pt idx="982">
                  <c:v>42822</c:v>
                </c:pt>
                <c:pt idx="983">
                  <c:v>42821</c:v>
                </c:pt>
                <c:pt idx="984">
                  <c:v>42818</c:v>
                </c:pt>
                <c:pt idx="985">
                  <c:v>42817</c:v>
                </c:pt>
                <c:pt idx="986">
                  <c:v>42816</c:v>
                </c:pt>
                <c:pt idx="987">
                  <c:v>42815</c:v>
                </c:pt>
                <c:pt idx="988">
                  <c:v>42814</c:v>
                </c:pt>
                <c:pt idx="989">
                  <c:v>42811</c:v>
                </c:pt>
                <c:pt idx="990">
                  <c:v>42810</c:v>
                </c:pt>
                <c:pt idx="991">
                  <c:v>42809</c:v>
                </c:pt>
                <c:pt idx="992">
                  <c:v>42808</c:v>
                </c:pt>
                <c:pt idx="993">
                  <c:v>42807</c:v>
                </c:pt>
                <c:pt idx="994">
                  <c:v>42804</c:v>
                </c:pt>
                <c:pt idx="995">
                  <c:v>42803</c:v>
                </c:pt>
                <c:pt idx="996">
                  <c:v>42802</c:v>
                </c:pt>
                <c:pt idx="997">
                  <c:v>42801</c:v>
                </c:pt>
                <c:pt idx="998">
                  <c:v>42800</c:v>
                </c:pt>
                <c:pt idx="999">
                  <c:v>42797</c:v>
                </c:pt>
                <c:pt idx="1000">
                  <c:v>42796</c:v>
                </c:pt>
                <c:pt idx="1001">
                  <c:v>42795</c:v>
                </c:pt>
                <c:pt idx="1002">
                  <c:v>42794</c:v>
                </c:pt>
                <c:pt idx="1003">
                  <c:v>42793</c:v>
                </c:pt>
                <c:pt idx="1004">
                  <c:v>42790</c:v>
                </c:pt>
                <c:pt idx="1005">
                  <c:v>42789</c:v>
                </c:pt>
                <c:pt idx="1006">
                  <c:v>42788</c:v>
                </c:pt>
                <c:pt idx="1007">
                  <c:v>42787</c:v>
                </c:pt>
                <c:pt idx="1008">
                  <c:v>42786</c:v>
                </c:pt>
                <c:pt idx="1009">
                  <c:v>42783</c:v>
                </c:pt>
                <c:pt idx="1010">
                  <c:v>42782</c:v>
                </c:pt>
                <c:pt idx="1011">
                  <c:v>42781</c:v>
                </c:pt>
                <c:pt idx="1012">
                  <c:v>42780</c:v>
                </c:pt>
                <c:pt idx="1013">
                  <c:v>42779</c:v>
                </c:pt>
                <c:pt idx="1014">
                  <c:v>42776</c:v>
                </c:pt>
                <c:pt idx="1015">
                  <c:v>42775</c:v>
                </c:pt>
                <c:pt idx="1016">
                  <c:v>42774</c:v>
                </c:pt>
                <c:pt idx="1017">
                  <c:v>42773</c:v>
                </c:pt>
                <c:pt idx="1018">
                  <c:v>42772</c:v>
                </c:pt>
                <c:pt idx="1019">
                  <c:v>42769</c:v>
                </c:pt>
                <c:pt idx="1020">
                  <c:v>42768</c:v>
                </c:pt>
                <c:pt idx="1021">
                  <c:v>42767</c:v>
                </c:pt>
                <c:pt idx="1022">
                  <c:v>42766</c:v>
                </c:pt>
                <c:pt idx="1023">
                  <c:v>42765</c:v>
                </c:pt>
                <c:pt idx="1024">
                  <c:v>42762</c:v>
                </c:pt>
                <c:pt idx="1025">
                  <c:v>42761</c:v>
                </c:pt>
                <c:pt idx="1026">
                  <c:v>42760</c:v>
                </c:pt>
                <c:pt idx="1027">
                  <c:v>42759</c:v>
                </c:pt>
                <c:pt idx="1028">
                  <c:v>42758</c:v>
                </c:pt>
                <c:pt idx="1029">
                  <c:v>42755</c:v>
                </c:pt>
                <c:pt idx="1030">
                  <c:v>42754</c:v>
                </c:pt>
                <c:pt idx="1031">
                  <c:v>42753</c:v>
                </c:pt>
                <c:pt idx="1032">
                  <c:v>42752</c:v>
                </c:pt>
                <c:pt idx="1033">
                  <c:v>42751</c:v>
                </c:pt>
                <c:pt idx="1034">
                  <c:v>42748</c:v>
                </c:pt>
                <c:pt idx="1035">
                  <c:v>42747</c:v>
                </c:pt>
                <c:pt idx="1036">
                  <c:v>42746</c:v>
                </c:pt>
                <c:pt idx="1037">
                  <c:v>42745</c:v>
                </c:pt>
                <c:pt idx="1038">
                  <c:v>42744</c:v>
                </c:pt>
                <c:pt idx="1039">
                  <c:v>42741</c:v>
                </c:pt>
                <c:pt idx="1040">
                  <c:v>42740</c:v>
                </c:pt>
                <c:pt idx="1041">
                  <c:v>42739</c:v>
                </c:pt>
                <c:pt idx="1042">
                  <c:v>42738</c:v>
                </c:pt>
                <c:pt idx="1043">
                  <c:v>42737</c:v>
                </c:pt>
                <c:pt idx="1044">
                  <c:v>42734</c:v>
                </c:pt>
                <c:pt idx="1045">
                  <c:v>42733</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'AMC Performance Report'!$CR$15:$CR$5000</c:f>
              <c:numCache>
                <c:formatCode>0.0000</c:formatCode>
                <c:ptCount val="4986"/>
                <c:pt idx="0">
                  <c:v>0.6521237717461339</c:v>
                </c:pt>
                <c:pt idx="1">
                  <c:v>0.64957313144329909</c:v>
                </c:pt>
                <c:pt idx="2">
                  <c:v>0.64356978898195871</c:v>
                </c:pt>
                <c:pt idx="3">
                  <c:v>0.63788408102448435</c:v>
                </c:pt>
                <c:pt idx="4">
                  <c:v>0.62903964642396892</c:v>
                </c:pt>
                <c:pt idx="5">
                  <c:v>0.62863190641108257</c:v>
                </c:pt>
                <c:pt idx="6">
                  <c:v>0.62526679284793829</c:v>
                </c:pt>
                <c:pt idx="7">
                  <c:v>0.61919247342139183</c:v>
                </c:pt>
                <c:pt idx="8">
                  <c:v>0.62156340608891747</c:v>
                </c:pt>
                <c:pt idx="9">
                  <c:v>0.63481999033505154</c:v>
                </c:pt>
                <c:pt idx="10">
                  <c:v>0.64009644813144329</c:v>
                </c:pt>
                <c:pt idx="11">
                  <c:v>0.62766239126932977</c:v>
                </c:pt>
                <c:pt idx="12">
                  <c:v>0.6194592662693299</c:v>
                </c:pt>
                <c:pt idx="13">
                  <c:v>0.60654900934278344</c:v>
                </c:pt>
                <c:pt idx="14">
                  <c:v>0.6089612193943299</c:v>
                </c:pt>
                <c:pt idx="15">
                  <c:v>0.61204846568943316</c:v>
                </c:pt>
                <c:pt idx="16">
                  <c:v>0.61156672841494841</c:v>
                </c:pt>
                <c:pt idx="17">
                  <c:v>0.61897048163659796</c:v>
                </c:pt>
                <c:pt idx="18">
                  <c:v>0.61550972535438131</c:v>
                </c:pt>
                <c:pt idx="19">
                  <c:v>0.61709286404639174</c:v>
                </c:pt>
                <c:pt idx="20">
                  <c:v>0.60530515061211343</c:v>
                </c:pt>
                <c:pt idx="21">
                  <c:v>0.59941708279639161</c:v>
                </c:pt>
                <c:pt idx="22">
                  <c:v>0.59592461340206193</c:v>
                </c:pt>
                <c:pt idx="23">
                  <c:v>0.57882017155283516</c:v>
                </c:pt>
                <c:pt idx="24">
                  <c:v>0.59273467702963911</c:v>
                </c:pt>
                <c:pt idx="25">
                  <c:v>0.58642678801546411</c:v>
                </c:pt>
                <c:pt idx="26">
                  <c:v>0.58423707313144346</c:v>
                </c:pt>
                <c:pt idx="27">
                  <c:v>0.58415703527706175</c:v>
                </c:pt>
                <c:pt idx="28">
                  <c:v>0.56168854703608262</c:v>
                </c:pt>
                <c:pt idx="29">
                  <c:v>0.55606777545103103</c:v>
                </c:pt>
                <c:pt idx="30">
                  <c:v>0.55794186936211343</c:v>
                </c:pt>
                <c:pt idx="31">
                  <c:v>0.55748278431056697</c:v>
                </c:pt>
                <c:pt idx="32">
                  <c:v>0.56439825628221651</c:v>
                </c:pt>
                <c:pt idx="33">
                  <c:v>0.56620237999355649</c:v>
                </c:pt>
                <c:pt idx="34">
                  <c:v>0.5465563587306701</c:v>
                </c:pt>
                <c:pt idx="35">
                  <c:v>0.53476361146907214</c:v>
                </c:pt>
                <c:pt idx="36">
                  <c:v>0.54409783746778362</c:v>
                </c:pt>
                <c:pt idx="37">
                  <c:v>0.53296401820231964</c:v>
                </c:pt>
                <c:pt idx="38">
                  <c:v>0.53222807264819583</c:v>
                </c:pt>
                <c:pt idx="39">
                  <c:v>0.51238875241623716</c:v>
                </c:pt>
                <c:pt idx="40">
                  <c:v>0.50877496778350495</c:v>
                </c:pt>
                <c:pt idx="41">
                  <c:v>0.47684741462628844</c:v>
                </c:pt>
                <c:pt idx="42">
                  <c:v>0.44920817896262877</c:v>
                </c:pt>
                <c:pt idx="43">
                  <c:v>0.42303479381443276</c:v>
                </c:pt>
                <c:pt idx="44">
                  <c:v>0.40556590286726801</c:v>
                </c:pt>
                <c:pt idx="45">
                  <c:v>0.42184026659149487</c:v>
                </c:pt>
                <c:pt idx="46">
                  <c:v>0.41554949259020613</c:v>
                </c:pt>
                <c:pt idx="47">
                  <c:v>0.45772994523195853</c:v>
                </c:pt>
                <c:pt idx="48">
                  <c:v>0.46165884745489683</c:v>
                </c:pt>
                <c:pt idx="49">
                  <c:v>0.48418874838917536</c:v>
                </c:pt>
                <c:pt idx="50">
                  <c:v>0.47905625805412355</c:v>
                </c:pt>
                <c:pt idx="51">
                  <c:v>0.47751993395618553</c:v>
                </c:pt>
                <c:pt idx="52">
                  <c:v>0.47944839320231947</c:v>
                </c:pt>
                <c:pt idx="53">
                  <c:v>0.47578477367912364</c:v>
                </c:pt>
                <c:pt idx="54">
                  <c:v>0.48709477690077319</c:v>
                </c:pt>
                <c:pt idx="55">
                  <c:v>0.48425267799613403</c:v>
                </c:pt>
                <c:pt idx="56">
                  <c:v>0.49612999355670095</c:v>
                </c:pt>
                <c:pt idx="57">
                  <c:v>0.50183432667525785</c:v>
                </c:pt>
                <c:pt idx="58">
                  <c:v>0.50928439110824741</c:v>
                </c:pt>
                <c:pt idx="59">
                  <c:v>0.49077752496778349</c:v>
                </c:pt>
                <c:pt idx="60">
                  <c:v>0.47904317010309283</c:v>
                </c:pt>
                <c:pt idx="61">
                  <c:v>0.4676747744845362</c:v>
                </c:pt>
                <c:pt idx="62">
                  <c:v>0.45246154155927854</c:v>
                </c:pt>
                <c:pt idx="63">
                  <c:v>0.46175751047036084</c:v>
                </c:pt>
                <c:pt idx="64">
                  <c:v>0.43816446520618557</c:v>
                </c:pt>
                <c:pt idx="65">
                  <c:v>0.44799653672680417</c:v>
                </c:pt>
                <c:pt idx="66">
                  <c:v>0.44058422599871139</c:v>
                </c:pt>
                <c:pt idx="67">
                  <c:v>0.4343055331829897</c:v>
                </c:pt>
                <c:pt idx="68">
                  <c:v>0.43724025451030912</c:v>
                </c:pt>
                <c:pt idx="69">
                  <c:v>0.4143479180090206</c:v>
                </c:pt>
                <c:pt idx="70">
                  <c:v>0.39989730992268036</c:v>
                </c:pt>
                <c:pt idx="71">
                  <c:v>0.405955521101804</c:v>
                </c:pt>
                <c:pt idx="72">
                  <c:v>0.42690882731958757</c:v>
                </c:pt>
                <c:pt idx="73">
                  <c:v>0.4206829896907216</c:v>
                </c:pt>
                <c:pt idx="74">
                  <c:v>0.44414867912371125</c:v>
                </c:pt>
                <c:pt idx="75">
                  <c:v>0.45212679204252582</c:v>
                </c:pt>
                <c:pt idx="76">
                  <c:v>0.46435546875</c:v>
                </c:pt>
                <c:pt idx="77">
                  <c:v>0.46595672922036058</c:v>
                </c:pt>
                <c:pt idx="78">
                  <c:v>0.45838232925257749</c:v>
                </c:pt>
                <c:pt idx="79">
                  <c:v>0.44110220682989665</c:v>
                </c:pt>
                <c:pt idx="80">
                  <c:v>0.43982361469072173</c:v>
                </c:pt>
                <c:pt idx="81">
                  <c:v>0.45365355186855649</c:v>
                </c:pt>
                <c:pt idx="82">
                  <c:v>0.43293683553479378</c:v>
                </c:pt>
                <c:pt idx="83">
                  <c:v>0.46260722052190717</c:v>
                </c:pt>
                <c:pt idx="84">
                  <c:v>0.45886507329252568</c:v>
                </c:pt>
                <c:pt idx="85">
                  <c:v>0.47433553479381452</c:v>
                </c:pt>
                <c:pt idx="86">
                  <c:v>0.51212296633376275</c:v>
                </c:pt>
                <c:pt idx="87">
                  <c:v>0.49793613079896915</c:v>
                </c:pt>
                <c:pt idx="88">
                  <c:v>0.48858126610824737</c:v>
                </c:pt>
                <c:pt idx="89">
                  <c:v>0.49246184358891743</c:v>
                </c:pt>
                <c:pt idx="90">
                  <c:v>0.48410971730025754</c:v>
                </c:pt>
                <c:pt idx="91">
                  <c:v>0.48610764336340195</c:v>
                </c:pt>
                <c:pt idx="92">
                  <c:v>0.47300811452963898</c:v>
                </c:pt>
                <c:pt idx="93">
                  <c:v>0.46875402706185554</c:v>
                </c:pt>
                <c:pt idx="94">
                  <c:v>0.45268655364046384</c:v>
                </c:pt>
                <c:pt idx="95">
                  <c:v>0.44920515866623711</c:v>
                </c:pt>
                <c:pt idx="96">
                  <c:v>0.45499808714561851</c:v>
                </c:pt>
                <c:pt idx="97">
                  <c:v>0.45837981233891734</c:v>
                </c:pt>
                <c:pt idx="98">
                  <c:v>0.45458480992268036</c:v>
                </c:pt>
                <c:pt idx="99">
                  <c:v>0.44824369764819583</c:v>
                </c:pt>
                <c:pt idx="100">
                  <c:v>0.45178700869845367</c:v>
                </c:pt>
                <c:pt idx="101">
                  <c:v>0.45192191527061842</c:v>
                </c:pt>
                <c:pt idx="102">
                  <c:v>0.43416357925257709</c:v>
                </c:pt>
                <c:pt idx="103">
                  <c:v>0.43411928157216506</c:v>
                </c:pt>
                <c:pt idx="104">
                  <c:v>0.43195322567654637</c:v>
                </c:pt>
                <c:pt idx="105">
                  <c:v>0.43671472293814428</c:v>
                </c:pt>
                <c:pt idx="106">
                  <c:v>0.43383537371134007</c:v>
                </c:pt>
                <c:pt idx="107">
                  <c:v>0.42145366865335032</c:v>
                </c:pt>
                <c:pt idx="108">
                  <c:v>0.41275219474871139</c:v>
                </c:pt>
                <c:pt idx="109">
                  <c:v>0.40272682425902051</c:v>
                </c:pt>
                <c:pt idx="110">
                  <c:v>0.4026372221327319</c:v>
                </c:pt>
                <c:pt idx="111">
                  <c:v>0.4116175700708764</c:v>
                </c:pt>
                <c:pt idx="112">
                  <c:v>0.40031260067654628</c:v>
                </c:pt>
                <c:pt idx="113">
                  <c:v>0.40508517235824737</c:v>
                </c:pt>
                <c:pt idx="114">
                  <c:v>0.39234103173324741</c:v>
                </c:pt>
                <c:pt idx="115">
                  <c:v>0.40389064513530926</c:v>
                </c:pt>
                <c:pt idx="116">
                  <c:v>0.41424472454896888</c:v>
                </c:pt>
                <c:pt idx="117">
                  <c:v>0.41223622744845345</c:v>
                </c:pt>
                <c:pt idx="118">
                  <c:v>0.4041685124033505</c:v>
                </c:pt>
                <c:pt idx="119">
                  <c:v>0.3924658706507731</c:v>
                </c:pt>
                <c:pt idx="120">
                  <c:v>0.38821178318298943</c:v>
                </c:pt>
                <c:pt idx="121">
                  <c:v>0.39677986066365967</c:v>
                </c:pt>
                <c:pt idx="122">
                  <c:v>0.38063234938788648</c:v>
                </c:pt>
                <c:pt idx="123">
                  <c:v>0.37344605750644333</c:v>
                </c:pt>
                <c:pt idx="124">
                  <c:v>0.3761748952963917</c:v>
                </c:pt>
                <c:pt idx="125">
                  <c:v>0.36781974871134016</c:v>
                </c:pt>
                <c:pt idx="126">
                  <c:v>0.37229582796391747</c:v>
                </c:pt>
                <c:pt idx="127">
                  <c:v>0.3643564755154638</c:v>
                </c:pt>
                <c:pt idx="128">
                  <c:v>0.37671552835051547</c:v>
                </c:pt>
                <c:pt idx="129">
                  <c:v>0.35203970682989683</c:v>
                </c:pt>
                <c:pt idx="130">
                  <c:v>0.35111046230670095</c:v>
                </c:pt>
                <c:pt idx="131">
                  <c:v>0.33837286565721669</c:v>
                </c:pt>
                <c:pt idx="132">
                  <c:v>0.33226733650128848</c:v>
                </c:pt>
                <c:pt idx="133">
                  <c:v>0.31853656572164946</c:v>
                </c:pt>
                <c:pt idx="134">
                  <c:v>0.30872060244845367</c:v>
                </c:pt>
                <c:pt idx="135">
                  <c:v>0.32883527303479387</c:v>
                </c:pt>
                <c:pt idx="136">
                  <c:v>0.32276447728737123</c:v>
                </c:pt>
                <c:pt idx="137">
                  <c:v>0.35305855347938153</c:v>
                </c:pt>
                <c:pt idx="138">
                  <c:v>0.34098340850515463</c:v>
                </c:pt>
                <c:pt idx="139">
                  <c:v>0.33629641188788661</c:v>
                </c:pt>
                <c:pt idx="140">
                  <c:v>0.33865778028350491</c:v>
                </c:pt>
                <c:pt idx="141">
                  <c:v>0.33963887322809261</c:v>
                </c:pt>
                <c:pt idx="142">
                  <c:v>0.33947779075386597</c:v>
                </c:pt>
                <c:pt idx="143">
                  <c:v>0.31032538659793807</c:v>
                </c:pt>
                <c:pt idx="144">
                  <c:v>0.30992016349871121</c:v>
                </c:pt>
                <c:pt idx="145">
                  <c:v>0.3054898920747422</c:v>
                </c:pt>
                <c:pt idx="146">
                  <c:v>0.36838102045747423</c:v>
                </c:pt>
                <c:pt idx="147">
                  <c:v>0.37208340045103094</c:v>
                </c:pt>
                <c:pt idx="148">
                  <c:v>0.37845018524484542</c:v>
                </c:pt>
                <c:pt idx="149">
                  <c:v>0.36632671552835028</c:v>
                </c:pt>
                <c:pt idx="150">
                  <c:v>0.33842672760953607</c:v>
                </c:pt>
                <c:pt idx="151">
                  <c:v>0.3402826997422681</c:v>
                </c:pt>
                <c:pt idx="152">
                  <c:v>0.31799995972938144</c:v>
                </c:pt>
                <c:pt idx="153">
                  <c:v>0.3030449621456186</c:v>
                </c:pt>
                <c:pt idx="154">
                  <c:v>0.29101612838273194</c:v>
                </c:pt>
                <c:pt idx="155">
                  <c:v>0.29032297036082477</c:v>
                </c:pt>
                <c:pt idx="156">
                  <c:v>0.28445201755798966</c:v>
                </c:pt>
                <c:pt idx="157">
                  <c:v>0.27227619603737097</c:v>
                </c:pt>
                <c:pt idx="158">
                  <c:v>0.2525617147229382</c:v>
                </c:pt>
                <c:pt idx="159">
                  <c:v>0.24624778511597945</c:v>
                </c:pt>
                <c:pt idx="160">
                  <c:v>0.25121063547036071</c:v>
                </c:pt>
                <c:pt idx="161">
                  <c:v>0.26087105347938144</c:v>
                </c:pt>
                <c:pt idx="162">
                  <c:v>0.24345602448453607</c:v>
                </c:pt>
                <c:pt idx="163">
                  <c:v>0.24540512242268031</c:v>
                </c:pt>
                <c:pt idx="164">
                  <c:v>0.21122795183634024</c:v>
                </c:pt>
                <c:pt idx="165">
                  <c:v>0.20649414062500004</c:v>
                </c:pt>
                <c:pt idx="166">
                  <c:v>0.2068238563144329</c:v>
                </c:pt>
                <c:pt idx="167">
                  <c:v>0.22569315802190726</c:v>
                </c:pt>
                <c:pt idx="168">
                  <c:v>0.24076443701675254</c:v>
                </c:pt>
                <c:pt idx="169">
                  <c:v>0.24067886195231947</c:v>
                </c:pt>
                <c:pt idx="170">
                  <c:v>0.21919650048324746</c:v>
                </c:pt>
                <c:pt idx="171">
                  <c:v>0.20928338434278349</c:v>
                </c:pt>
                <c:pt idx="172">
                  <c:v>0.2143635228737113</c:v>
                </c:pt>
                <c:pt idx="173">
                  <c:v>0.20222495167525767</c:v>
                </c:pt>
                <c:pt idx="174">
                  <c:v>0.21045777625644324</c:v>
                </c:pt>
                <c:pt idx="175">
                  <c:v>0.23720854139819569</c:v>
                </c:pt>
                <c:pt idx="176">
                  <c:v>0.24579474065721651</c:v>
                </c:pt>
                <c:pt idx="177">
                  <c:v>0.2178066607603093</c:v>
                </c:pt>
                <c:pt idx="178">
                  <c:v>0.2161721770296392</c:v>
                </c:pt>
                <c:pt idx="179">
                  <c:v>0.19495308472938144</c:v>
                </c:pt>
                <c:pt idx="180">
                  <c:v>0.18980649967783503</c:v>
                </c:pt>
                <c:pt idx="181">
                  <c:v>0.18597072326030917</c:v>
                </c:pt>
                <c:pt idx="182">
                  <c:v>0.16512564432989696</c:v>
                </c:pt>
                <c:pt idx="183">
                  <c:v>0.20119553398840195</c:v>
                </c:pt>
                <c:pt idx="184">
                  <c:v>0.21397289787371143</c:v>
                </c:pt>
                <c:pt idx="185">
                  <c:v>0.18309842139175259</c:v>
                </c:pt>
                <c:pt idx="186">
                  <c:v>0.181371315238402</c:v>
                </c:pt>
                <c:pt idx="187">
                  <c:v>0.20735542847938149</c:v>
                </c:pt>
                <c:pt idx="188">
                  <c:v>0.17863543009020622</c:v>
                </c:pt>
                <c:pt idx="189">
                  <c:v>0.18748892557989683</c:v>
                </c:pt>
                <c:pt idx="190">
                  <c:v>0.18670616543170104</c:v>
                </c:pt>
                <c:pt idx="191">
                  <c:v>0.16820131282216488</c:v>
                </c:pt>
                <c:pt idx="192">
                  <c:v>0.14482421874999996</c:v>
                </c:pt>
                <c:pt idx="193">
                  <c:v>0.13373973099226788</c:v>
                </c:pt>
                <c:pt idx="194">
                  <c:v>7.4688406088917469E-2</c:v>
                </c:pt>
                <c:pt idx="195">
                  <c:v>8.9531149323453629E-2</c:v>
                </c:pt>
                <c:pt idx="196">
                  <c:v>7.625694668170091E-2</c:v>
                </c:pt>
                <c:pt idx="197">
                  <c:v>0.11749657699742255</c:v>
                </c:pt>
                <c:pt idx="198">
                  <c:v>0.1242514698775774</c:v>
                </c:pt>
                <c:pt idx="199">
                  <c:v>0.10183029961340195</c:v>
                </c:pt>
                <c:pt idx="200">
                  <c:v>0.12882017155283498</c:v>
                </c:pt>
                <c:pt idx="201">
                  <c:v>7.8857421875E-2</c:v>
                </c:pt>
                <c:pt idx="202">
                  <c:v>5.0337769813144417E-2</c:v>
                </c:pt>
                <c:pt idx="203">
                  <c:v>-3.1072809278350544E-2</c:v>
                </c:pt>
                <c:pt idx="204">
                  <c:v>1.8927190721649279E-3</c:v>
                </c:pt>
                <c:pt idx="205">
                  <c:v>1.907216494845354E-2</c:v>
                </c:pt>
                <c:pt idx="206">
                  <c:v>1.5732723904639201E-2</c:v>
                </c:pt>
                <c:pt idx="207">
                  <c:v>6.9906270135309256E-2</c:v>
                </c:pt>
                <c:pt idx="208">
                  <c:v>3.3741744523195782E-2</c:v>
                </c:pt>
                <c:pt idx="209">
                  <c:v>0.1376208118556701</c:v>
                </c:pt>
                <c:pt idx="210">
                  <c:v>8.0507007087628812E-2</c:v>
                </c:pt>
                <c:pt idx="211">
                  <c:v>0.19395135309278344</c:v>
                </c:pt>
                <c:pt idx="212">
                  <c:v>0.23901165834407223</c:v>
                </c:pt>
                <c:pt idx="213">
                  <c:v>0.20631543975515454</c:v>
                </c:pt>
                <c:pt idx="214">
                  <c:v>0.2979628100837628</c:v>
                </c:pt>
                <c:pt idx="215">
                  <c:v>0.32503674693943285</c:v>
                </c:pt>
                <c:pt idx="216">
                  <c:v>0.35129671391752559</c:v>
                </c:pt>
                <c:pt idx="217">
                  <c:v>0.31596276981314442</c:v>
                </c:pt>
                <c:pt idx="218">
                  <c:v>0.3314971609213917</c:v>
                </c:pt>
                <c:pt idx="219">
                  <c:v>0.29190862596649469</c:v>
                </c:pt>
                <c:pt idx="220">
                  <c:v>0.3148794901739691</c:v>
                </c:pt>
                <c:pt idx="221">
                  <c:v>0.35953255879510304</c:v>
                </c:pt>
                <c:pt idx="222">
                  <c:v>0.36728716978092768</c:v>
                </c:pt>
                <c:pt idx="223">
                  <c:v>0.39955752657860821</c:v>
                </c:pt>
                <c:pt idx="224">
                  <c:v>0.44211702641752582</c:v>
                </c:pt>
                <c:pt idx="225">
                  <c:v>0.45299563063788661</c:v>
                </c:pt>
                <c:pt idx="226">
                  <c:v>0.4600102690077319</c:v>
                </c:pt>
                <c:pt idx="227">
                  <c:v>0.45342451272551543</c:v>
                </c:pt>
                <c:pt idx="228">
                  <c:v>0.46018494281572164</c:v>
                </c:pt>
                <c:pt idx="229">
                  <c:v>0.46026447728737119</c:v>
                </c:pt>
                <c:pt idx="230">
                  <c:v>0.45934681056701043</c:v>
                </c:pt>
                <c:pt idx="231">
                  <c:v>0.46220954816365967</c:v>
                </c:pt>
                <c:pt idx="232">
                  <c:v>0.45332937338917523</c:v>
                </c:pt>
                <c:pt idx="233">
                  <c:v>0.44702752496778331</c:v>
                </c:pt>
                <c:pt idx="234">
                  <c:v>0.44323755637886597</c:v>
                </c:pt>
                <c:pt idx="235">
                  <c:v>0.45099669780927809</c:v>
                </c:pt>
                <c:pt idx="236">
                  <c:v>0.44270900451030926</c:v>
                </c:pt>
                <c:pt idx="237">
                  <c:v>0.43060768363402069</c:v>
                </c:pt>
                <c:pt idx="238">
                  <c:v>0.40984264255798952</c:v>
                </c:pt>
                <c:pt idx="239">
                  <c:v>0.40542445231958779</c:v>
                </c:pt>
                <c:pt idx="240">
                  <c:v>0.42265927029639161</c:v>
                </c:pt>
                <c:pt idx="241">
                  <c:v>0.42719927915592781</c:v>
                </c:pt>
                <c:pt idx="242">
                  <c:v>0.42731556056701026</c:v>
                </c:pt>
                <c:pt idx="243">
                  <c:v>0.41880587548324755</c:v>
                </c:pt>
                <c:pt idx="244">
                  <c:v>0.44211652303479365</c:v>
                </c:pt>
                <c:pt idx="245">
                  <c:v>0.44824067735180417</c:v>
                </c:pt>
                <c:pt idx="246">
                  <c:v>0.45211068379510322</c:v>
                </c:pt>
                <c:pt idx="247">
                  <c:v>0.4505713394007731</c:v>
                </c:pt>
                <c:pt idx="248">
                  <c:v>0.45653441124355676</c:v>
                </c:pt>
                <c:pt idx="249">
                  <c:v>0.45693007007087627</c:v>
                </c:pt>
                <c:pt idx="250">
                  <c:v>0.45099569104381443</c:v>
                </c:pt>
                <c:pt idx="251">
                  <c:v>0.44306841978092781</c:v>
                </c:pt>
                <c:pt idx="252">
                  <c:v>0.4420802794780927</c:v>
                </c:pt>
                <c:pt idx="253">
                  <c:v>0.44191013611469065</c:v>
                </c:pt>
                <c:pt idx="254">
                  <c:v>0.43466847213273185</c:v>
                </c:pt>
                <c:pt idx="255">
                  <c:v>0.43518494281572151</c:v>
                </c:pt>
                <c:pt idx="256">
                  <c:v>0.42536998630798961</c:v>
                </c:pt>
                <c:pt idx="257">
                  <c:v>0.42366049855025767</c:v>
                </c:pt>
                <c:pt idx="258">
                  <c:v>0.42418200306056697</c:v>
                </c:pt>
                <c:pt idx="259">
                  <c:v>0.42516208923969079</c:v>
                </c:pt>
                <c:pt idx="260">
                  <c:v>0.43252657860824728</c:v>
                </c:pt>
                <c:pt idx="261">
                  <c:v>0.42112294619845358</c:v>
                </c:pt>
                <c:pt idx="262">
                  <c:v>0.42112244281572164</c:v>
                </c:pt>
                <c:pt idx="263">
                  <c:v>0.41891359938788653</c:v>
                </c:pt>
                <c:pt idx="264">
                  <c:v>0.42494412451675245</c:v>
                </c:pt>
                <c:pt idx="265">
                  <c:v>0.42103535760309252</c:v>
                </c:pt>
                <c:pt idx="266">
                  <c:v>0.41575185244845336</c:v>
                </c:pt>
                <c:pt idx="267">
                  <c:v>0.41606898356958766</c:v>
                </c:pt>
                <c:pt idx="268">
                  <c:v>0.41577752496778353</c:v>
                </c:pt>
                <c:pt idx="269">
                  <c:v>0.41469021826675245</c:v>
                </c:pt>
                <c:pt idx="270">
                  <c:v>0.40960202561211334</c:v>
                </c:pt>
                <c:pt idx="271">
                  <c:v>0.40597565641108235</c:v>
                </c:pt>
                <c:pt idx="272">
                  <c:v>0.40665723663015463</c:v>
                </c:pt>
                <c:pt idx="273">
                  <c:v>0.40479019007731942</c:v>
                </c:pt>
                <c:pt idx="274">
                  <c:v>0.39524152303479365</c:v>
                </c:pt>
                <c:pt idx="275">
                  <c:v>0.38713605428479392</c:v>
                </c:pt>
                <c:pt idx="276">
                  <c:v>0.37752194748711343</c:v>
                </c:pt>
                <c:pt idx="277">
                  <c:v>0.37332574903350491</c:v>
                </c:pt>
                <c:pt idx="278">
                  <c:v>0.37508305815077314</c:v>
                </c:pt>
                <c:pt idx="279">
                  <c:v>0.37671603173324741</c:v>
                </c:pt>
                <c:pt idx="280">
                  <c:v>0.36632570876288661</c:v>
                </c:pt>
                <c:pt idx="281">
                  <c:v>0.36351431620489683</c:v>
                </c:pt>
                <c:pt idx="282">
                  <c:v>0.35704081427190704</c:v>
                </c:pt>
                <c:pt idx="283">
                  <c:v>0.36447930090206193</c:v>
                </c:pt>
                <c:pt idx="284">
                  <c:v>0.37277957876932977</c:v>
                </c:pt>
                <c:pt idx="285">
                  <c:v>0.37929737838273181</c:v>
                </c:pt>
                <c:pt idx="286">
                  <c:v>0.38007359455541234</c:v>
                </c:pt>
                <c:pt idx="287">
                  <c:v>0.37503070634664937</c:v>
                </c:pt>
                <c:pt idx="288">
                  <c:v>0.37366301546391734</c:v>
                </c:pt>
                <c:pt idx="289">
                  <c:v>0.36394823211984528</c:v>
                </c:pt>
                <c:pt idx="290">
                  <c:v>0.36147058231314411</c:v>
                </c:pt>
                <c:pt idx="291">
                  <c:v>0.36491372019974233</c:v>
                </c:pt>
                <c:pt idx="292">
                  <c:v>0.37085363643685576</c:v>
                </c:pt>
                <c:pt idx="293">
                  <c:v>0.37053449178479392</c:v>
                </c:pt>
                <c:pt idx="294">
                  <c:v>0.36840820312499978</c:v>
                </c:pt>
                <c:pt idx="295">
                  <c:v>0.35804053237757727</c:v>
                </c:pt>
                <c:pt idx="296">
                  <c:v>0.35955068057345363</c:v>
                </c:pt>
                <c:pt idx="297">
                  <c:v>0.36223169700386593</c:v>
                </c:pt>
                <c:pt idx="298">
                  <c:v>0.35975706749355663</c:v>
                </c:pt>
                <c:pt idx="299">
                  <c:v>0.36277132329252559</c:v>
                </c:pt>
                <c:pt idx="300">
                  <c:v>0.3628387765786083</c:v>
                </c:pt>
                <c:pt idx="301">
                  <c:v>0.35899393927190726</c:v>
                </c:pt>
                <c:pt idx="302">
                  <c:v>0.35818349307345376</c:v>
                </c:pt>
                <c:pt idx="303">
                  <c:v>0.35832544700386593</c:v>
                </c:pt>
                <c:pt idx="304">
                  <c:v>0.35102639739046393</c:v>
                </c:pt>
                <c:pt idx="305">
                  <c:v>0.34006674855025776</c:v>
                </c:pt>
                <c:pt idx="306">
                  <c:v>0.34189251771907214</c:v>
                </c:pt>
                <c:pt idx="307">
                  <c:v>0.33955279478092781</c:v>
                </c:pt>
                <c:pt idx="308">
                  <c:v>0.33887272471005159</c:v>
                </c:pt>
                <c:pt idx="309">
                  <c:v>0.33321721971649487</c:v>
                </c:pt>
                <c:pt idx="310">
                  <c:v>0.32966635792525789</c:v>
                </c:pt>
                <c:pt idx="311">
                  <c:v>0.32477649806701026</c:v>
                </c:pt>
                <c:pt idx="312">
                  <c:v>0.32307003060567019</c:v>
                </c:pt>
                <c:pt idx="313">
                  <c:v>0.32489227609536075</c:v>
                </c:pt>
                <c:pt idx="314">
                  <c:v>0.31674804687499991</c:v>
                </c:pt>
                <c:pt idx="315">
                  <c:v>0.32086974468427831</c:v>
                </c:pt>
                <c:pt idx="316">
                  <c:v>0.31667354623067001</c:v>
                </c:pt>
                <c:pt idx="317">
                  <c:v>0.31658142719072169</c:v>
                </c:pt>
                <c:pt idx="318">
                  <c:v>0.30500412773840191</c:v>
                </c:pt>
                <c:pt idx="319">
                  <c:v>0.30625805412371121</c:v>
                </c:pt>
                <c:pt idx="320">
                  <c:v>0.28848109294458757</c:v>
                </c:pt>
                <c:pt idx="321">
                  <c:v>0.28118858730670104</c:v>
                </c:pt>
                <c:pt idx="322">
                  <c:v>0.27400531572164932</c:v>
                </c:pt>
                <c:pt idx="323">
                  <c:v>0.28868244603737114</c:v>
                </c:pt>
                <c:pt idx="324">
                  <c:v>0.29009544136597931</c:v>
                </c:pt>
                <c:pt idx="325">
                  <c:v>0.2775169136597937</c:v>
                </c:pt>
                <c:pt idx="326">
                  <c:v>0.27162985260953598</c:v>
                </c:pt>
                <c:pt idx="327">
                  <c:v>0.29260631443298957</c:v>
                </c:pt>
                <c:pt idx="328">
                  <c:v>0.30436785196520622</c:v>
                </c:pt>
                <c:pt idx="329">
                  <c:v>0.30202510873067001</c:v>
                </c:pt>
                <c:pt idx="330">
                  <c:v>0.30638138289304129</c:v>
                </c:pt>
                <c:pt idx="331">
                  <c:v>0.30632903108891751</c:v>
                </c:pt>
                <c:pt idx="332">
                  <c:v>0.30585232764175241</c:v>
                </c:pt>
                <c:pt idx="333">
                  <c:v>0.31255889577963925</c:v>
                </c:pt>
                <c:pt idx="334">
                  <c:v>0.31544378221649483</c:v>
                </c:pt>
                <c:pt idx="335">
                  <c:v>0.31848673083118539</c:v>
                </c:pt>
                <c:pt idx="336">
                  <c:v>0.31719203044458744</c:v>
                </c:pt>
                <c:pt idx="337">
                  <c:v>0.31718296955541225</c:v>
                </c:pt>
                <c:pt idx="338">
                  <c:v>0.31525451030927831</c:v>
                </c:pt>
                <c:pt idx="339">
                  <c:v>0.32039656491623725</c:v>
                </c:pt>
                <c:pt idx="340">
                  <c:v>0.31748550257731956</c:v>
                </c:pt>
                <c:pt idx="341">
                  <c:v>0.3126535317332475</c:v>
                </c:pt>
                <c:pt idx="342">
                  <c:v>0.30332031249999991</c:v>
                </c:pt>
                <c:pt idx="343">
                  <c:v>0.30310385792525762</c:v>
                </c:pt>
                <c:pt idx="344">
                  <c:v>0.30290099468427822</c:v>
                </c:pt>
                <c:pt idx="345">
                  <c:v>0.29966122342139156</c:v>
                </c:pt>
                <c:pt idx="346">
                  <c:v>0.28457031250000009</c:v>
                </c:pt>
                <c:pt idx="347">
                  <c:v>0.2698086138853093</c:v>
                </c:pt>
                <c:pt idx="348">
                  <c:v>0.27641047841494837</c:v>
                </c:pt>
                <c:pt idx="349">
                  <c:v>0.27748721407860821</c:v>
                </c:pt>
                <c:pt idx="350">
                  <c:v>0.27236630154639174</c:v>
                </c:pt>
                <c:pt idx="351">
                  <c:v>0.26031531894329896</c:v>
                </c:pt>
                <c:pt idx="352">
                  <c:v>0.25640906894329896</c:v>
                </c:pt>
                <c:pt idx="353">
                  <c:v>0.25600585937500009</c:v>
                </c:pt>
                <c:pt idx="354">
                  <c:v>0.25218518443943294</c:v>
                </c:pt>
                <c:pt idx="355">
                  <c:v>0.27207333279639179</c:v>
                </c:pt>
                <c:pt idx="356">
                  <c:v>0.27509916639819587</c:v>
                </c:pt>
                <c:pt idx="357">
                  <c:v>0.26616311614046384</c:v>
                </c:pt>
                <c:pt idx="358">
                  <c:v>0.27224649645618548</c:v>
                </c:pt>
                <c:pt idx="359">
                  <c:v>0.25874073775773199</c:v>
                </c:pt>
                <c:pt idx="360">
                  <c:v>0.24402384020618562</c:v>
                </c:pt>
                <c:pt idx="361">
                  <c:v>0.24563315480025771</c:v>
                </c:pt>
                <c:pt idx="362">
                  <c:v>0.27156139255798961</c:v>
                </c:pt>
                <c:pt idx="363">
                  <c:v>0.26338545022551529</c:v>
                </c:pt>
                <c:pt idx="364">
                  <c:v>0.27362224146262881</c:v>
                </c:pt>
                <c:pt idx="365">
                  <c:v>0.28009272309922673</c:v>
                </c:pt>
                <c:pt idx="366">
                  <c:v>0.26050358408505159</c:v>
                </c:pt>
                <c:pt idx="367">
                  <c:v>0.25792072728737114</c:v>
                </c:pt>
                <c:pt idx="368">
                  <c:v>0.25163951755798974</c:v>
                </c:pt>
                <c:pt idx="369">
                  <c:v>0.28393051304768036</c:v>
                </c:pt>
                <c:pt idx="370">
                  <c:v>0.29917898276417509</c:v>
                </c:pt>
                <c:pt idx="371">
                  <c:v>0.30852881362757723</c:v>
                </c:pt>
                <c:pt idx="372">
                  <c:v>0.31774977851159791</c:v>
                </c:pt>
                <c:pt idx="373">
                  <c:v>0.32286062338917509</c:v>
                </c:pt>
                <c:pt idx="374">
                  <c:v>0.32496325306056706</c:v>
                </c:pt>
                <c:pt idx="375">
                  <c:v>0.32110935486469083</c:v>
                </c:pt>
                <c:pt idx="376">
                  <c:v>0.32688265141752582</c:v>
                </c:pt>
                <c:pt idx="377">
                  <c:v>0.32253292123067023</c:v>
                </c:pt>
                <c:pt idx="378">
                  <c:v>0.31597485099871148</c:v>
                </c:pt>
                <c:pt idx="379">
                  <c:v>0.31484626691365958</c:v>
                </c:pt>
                <c:pt idx="380">
                  <c:v>0.31595974951675254</c:v>
                </c:pt>
                <c:pt idx="381">
                  <c:v>0.31611982522551552</c:v>
                </c:pt>
                <c:pt idx="382">
                  <c:v>0.32217702963917505</c:v>
                </c:pt>
                <c:pt idx="383">
                  <c:v>0.3250669499033505</c:v>
                </c:pt>
                <c:pt idx="384">
                  <c:v>0.32315107522551534</c:v>
                </c:pt>
                <c:pt idx="385">
                  <c:v>0.319849387886598</c:v>
                </c:pt>
                <c:pt idx="386">
                  <c:v>0.31667606314432994</c:v>
                </c:pt>
                <c:pt idx="387">
                  <c:v>0.3117514698775774</c:v>
                </c:pt>
                <c:pt idx="388">
                  <c:v>0.31263339642396892</c:v>
                </c:pt>
                <c:pt idx="389">
                  <c:v>0.32033716575386584</c:v>
                </c:pt>
                <c:pt idx="390">
                  <c:v>0.32603394813144315</c:v>
                </c:pt>
                <c:pt idx="391">
                  <c:v>0.32426254429768031</c:v>
                </c:pt>
                <c:pt idx="392">
                  <c:v>0.31686684519974229</c:v>
                </c:pt>
                <c:pt idx="393">
                  <c:v>0.31342471407860817</c:v>
                </c:pt>
                <c:pt idx="394">
                  <c:v>0.30470562177835037</c:v>
                </c:pt>
                <c:pt idx="395">
                  <c:v>0.2983765906894329</c:v>
                </c:pt>
                <c:pt idx="396">
                  <c:v>0.29278602206829896</c:v>
                </c:pt>
                <c:pt idx="397">
                  <c:v>0.29505879510309296</c:v>
                </c:pt>
                <c:pt idx="398">
                  <c:v>0.3037144611791236</c:v>
                </c:pt>
                <c:pt idx="399">
                  <c:v>0.3035538820876289</c:v>
                </c:pt>
                <c:pt idx="400">
                  <c:v>0.30634362918814428</c:v>
                </c:pt>
                <c:pt idx="401">
                  <c:v>0.29247895860180395</c:v>
                </c:pt>
                <c:pt idx="402">
                  <c:v>0.28469917847938131</c:v>
                </c:pt>
                <c:pt idx="403">
                  <c:v>0.27214884020618557</c:v>
                </c:pt>
                <c:pt idx="404">
                  <c:v>0.27276800096649478</c:v>
                </c:pt>
                <c:pt idx="405">
                  <c:v>0.27687359052835059</c:v>
                </c:pt>
                <c:pt idx="406">
                  <c:v>0.27588847052190713</c:v>
                </c:pt>
                <c:pt idx="407">
                  <c:v>0.2794871536726804</c:v>
                </c:pt>
                <c:pt idx="408">
                  <c:v>0.27566496858891743</c:v>
                </c:pt>
                <c:pt idx="409">
                  <c:v>0.26894833279639174</c:v>
                </c:pt>
                <c:pt idx="410">
                  <c:v>0.25623791881443303</c:v>
                </c:pt>
                <c:pt idx="411">
                  <c:v>0.25190933070231947</c:v>
                </c:pt>
                <c:pt idx="412">
                  <c:v>0.24230931862113403</c:v>
                </c:pt>
                <c:pt idx="413">
                  <c:v>0.22546864932345345</c:v>
                </c:pt>
                <c:pt idx="414">
                  <c:v>0.22452430331829887</c:v>
                </c:pt>
                <c:pt idx="415">
                  <c:v>0.23459447487113394</c:v>
                </c:pt>
                <c:pt idx="416">
                  <c:v>0.23216212951030912</c:v>
                </c:pt>
                <c:pt idx="417">
                  <c:v>0.24287008698453616</c:v>
                </c:pt>
                <c:pt idx="418">
                  <c:v>0.24926103414948453</c:v>
                </c:pt>
                <c:pt idx="419">
                  <c:v>0.24805392235824741</c:v>
                </c:pt>
                <c:pt idx="420">
                  <c:v>0.24366291478737123</c:v>
                </c:pt>
                <c:pt idx="421">
                  <c:v>0.25813315480025767</c:v>
                </c:pt>
                <c:pt idx="422">
                  <c:v>0.26132661485180408</c:v>
                </c:pt>
                <c:pt idx="423">
                  <c:v>0.2535543854703608</c:v>
                </c:pt>
                <c:pt idx="424">
                  <c:v>0.25987385228737114</c:v>
                </c:pt>
                <c:pt idx="425">
                  <c:v>0.26685426063144324</c:v>
                </c:pt>
                <c:pt idx="426">
                  <c:v>0.25875432909149487</c:v>
                </c:pt>
                <c:pt idx="427">
                  <c:v>0.25224458360180413</c:v>
                </c:pt>
                <c:pt idx="428">
                  <c:v>0.24586773115335037</c:v>
                </c:pt>
                <c:pt idx="429">
                  <c:v>0.26917082796391756</c:v>
                </c:pt>
                <c:pt idx="430">
                  <c:v>0.26454524403994828</c:v>
                </c:pt>
                <c:pt idx="431">
                  <c:v>0.27389608166881452</c:v>
                </c:pt>
                <c:pt idx="432">
                  <c:v>0.27658766913659782</c:v>
                </c:pt>
                <c:pt idx="433">
                  <c:v>0.29372382409793807</c:v>
                </c:pt>
                <c:pt idx="434">
                  <c:v>0.30215598824097945</c:v>
                </c:pt>
                <c:pt idx="435">
                  <c:v>0.29270548083118553</c:v>
                </c:pt>
                <c:pt idx="436">
                  <c:v>0.29736126771907201</c:v>
                </c:pt>
                <c:pt idx="437">
                  <c:v>0.30174220763530935</c:v>
                </c:pt>
                <c:pt idx="438">
                  <c:v>0.30052603495489683</c:v>
                </c:pt>
                <c:pt idx="439">
                  <c:v>0.29872593830541239</c:v>
                </c:pt>
                <c:pt idx="440">
                  <c:v>0.2939694748711339</c:v>
                </c:pt>
                <c:pt idx="441">
                  <c:v>0.29671945473582451</c:v>
                </c:pt>
                <c:pt idx="442">
                  <c:v>0.30035337467783485</c:v>
                </c:pt>
                <c:pt idx="443">
                  <c:v>0.29333470924613403</c:v>
                </c:pt>
                <c:pt idx="444">
                  <c:v>0.293162552351804</c:v>
                </c:pt>
                <c:pt idx="445">
                  <c:v>0.29307949420103085</c:v>
                </c:pt>
                <c:pt idx="446">
                  <c:v>0.29395084971005159</c:v>
                </c:pt>
                <c:pt idx="447">
                  <c:v>0.29461279800257723</c:v>
                </c:pt>
                <c:pt idx="448">
                  <c:v>0.29253886114690708</c:v>
                </c:pt>
                <c:pt idx="449">
                  <c:v>0.29182003060566997</c:v>
                </c:pt>
                <c:pt idx="450">
                  <c:v>0.28527253141108244</c:v>
                </c:pt>
                <c:pt idx="451">
                  <c:v>0.28655565399484528</c:v>
                </c:pt>
                <c:pt idx="452">
                  <c:v>0.28354341172680408</c:v>
                </c:pt>
                <c:pt idx="453">
                  <c:v>0.28778290109536075</c:v>
                </c:pt>
                <c:pt idx="454">
                  <c:v>0.2856686936211339</c:v>
                </c:pt>
                <c:pt idx="455">
                  <c:v>0.2812213071842784</c:v>
                </c:pt>
                <c:pt idx="456">
                  <c:v>0.28096609213917523</c:v>
                </c:pt>
                <c:pt idx="457">
                  <c:v>0.27375865818298961</c:v>
                </c:pt>
                <c:pt idx="458">
                  <c:v>0.2736151941043814</c:v>
                </c:pt>
                <c:pt idx="459">
                  <c:v>0.25922398518041234</c:v>
                </c:pt>
                <c:pt idx="460">
                  <c:v>0.2506085897229382</c:v>
                </c:pt>
                <c:pt idx="461">
                  <c:v>0.24958219233247414</c:v>
                </c:pt>
                <c:pt idx="462">
                  <c:v>0.25406531894329887</c:v>
                </c:pt>
                <c:pt idx="463">
                  <c:v>0.2454725757087628</c:v>
                </c:pt>
                <c:pt idx="464">
                  <c:v>0.25116935808634011</c:v>
                </c:pt>
                <c:pt idx="465">
                  <c:v>0.26994201030927822</c:v>
                </c:pt>
                <c:pt idx="466">
                  <c:v>0.26128030364046384</c:v>
                </c:pt>
                <c:pt idx="467">
                  <c:v>0.26601512161726792</c:v>
                </c:pt>
                <c:pt idx="468">
                  <c:v>0.26441134423324741</c:v>
                </c:pt>
                <c:pt idx="469">
                  <c:v>0.25787340931056701</c:v>
                </c:pt>
                <c:pt idx="470">
                  <c:v>0.25001510148195871</c:v>
                </c:pt>
                <c:pt idx="471">
                  <c:v>0.24972968347293811</c:v>
                </c:pt>
                <c:pt idx="472">
                  <c:v>0.24335484455541234</c:v>
                </c:pt>
                <c:pt idx="473">
                  <c:v>0.23726743717783516</c:v>
                </c:pt>
                <c:pt idx="474">
                  <c:v>0.22332826594716493</c:v>
                </c:pt>
                <c:pt idx="475">
                  <c:v>0.2305558352126289</c:v>
                </c:pt>
                <c:pt idx="476">
                  <c:v>0.2407926264497422</c:v>
                </c:pt>
                <c:pt idx="477">
                  <c:v>0.2452742429123711</c:v>
                </c:pt>
                <c:pt idx="478">
                  <c:v>0.24655786887886588</c:v>
                </c:pt>
                <c:pt idx="479">
                  <c:v>0.24925600032216488</c:v>
                </c:pt>
                <c:pt idx="480">
                  <c:v>0.24358438708118557</c:v>
                </c:pt>
                <c:pt idx="481">
                  <c:v>0.24800610099871134</c:v>
                </c:pt>
                <c:pt idx="482">
                  <c:v>0.2481868153994844</c:v>
                </c:pt>
                <c:pt idx="483">
                  <c:v>0.2485432103737113</c:v>
                </c:pt>
                <c:pt idx="484">
                  <c:v>0.24466766672036089</c:v>
                </c:pt>
                <c:pt idx="485">
                  <c:v>0.23845491704252564</c:v>
                </c:pt>
                <c:pt idx="486">
                  <c:v>0.24125422841494859</c:v>
                </c:pt>
                <c:pt idx="487">
                  <c:v>0.23538277222938153</c:v>
                </c:pt>
                <c:pt idx="488">
                  <c:v>0.23357864851804111</c:v>
                </c:pt>
                <c:pt idx="489">
                  <c:v>0.22955259342783507</c:v>
                </c:pt>
                <c:pt idx="490">
                  <c:v>0.22068500322164941</c:v>
                </c:pt>
                <c:pt idx="491">
                  <c:v>0.22340679365335059</c:v>
                </c:pt>
                <c:pt idx="492">
                  <c:v>0.21930271423969061</c:v>
                </c:pt>
                <c:pt idx="493">
                  <c:v>0.20595250080541239</c:v>
                </c:pt>
                <c:pt idx="494">
                  <c:v>0.2054506282216495</c:v>
                </c:pt>
                <c:pt idx="495">
                  <c:v>0.20948322728737101</c:v>
                </c:pt>
                <c:pt idx="496">
                  <c:v>0.2209140423646907</c:v>
                </c:pt>
                <c:pt idx="497">
                  <c:v>0.22356535921391751</c:v>
                </c:pt>
                <c:pt idx="498">
                  <c:v>0.21587971166237097</c:v>
                </c:pt>
                <c:pt idx="499">
                  <c:v>0.21184711259664946</c:v>
                </c:pt>
                <c:pt idx="500">
                  <c:v>0.21118868798324741</c:v>
                </c:pt>
                <c:pt idx="501">
                  <c:v>0.19994563466494841</c:v>
                </c:pt>
                <c:pt idx="502">
                  <c:v>0.18767668733891751</c:v>
                </c:pt>
                <c:pt idx="503">
                  <c:v>0.18721307184278357</c:v>
                </c:pt>
                <c:pt idx="504">
                  <c:v>0.19446631362757727</c:v>
                </c:pt>
                <c:pt idx="505">
                  <c:v>0.18287592622422677</c:v>
                </c:pt>
                <c:pt idx="506">
                  <c:v>0.18014759181701034</c:v>
                </c:pt>
                <c:pt idx="507">
                  <c:v>0.17930291559278344</c:v>
                </c:pt>
                <c:pt idx="508">
                  <c:v>0.19189251771907223</c:v>
                </c:pt>
                <c:pt idx="509">
                  <c:v>0.19179083440721656</c:v>
                </c:pt>
                <c:pt idx="510">
                  <c:v>0.17731958762886579</c:v>
                </c:pt>
                <c:pt idx="511">
                  <c:v>0.17251530283505145</c:v>
                </c:pt>
                <c:pt idx="512">
                  <c:v>0.17039606153350517</c:v>
                </c:pt>
                <c:pt idx="513">
                  <c:v>0.16054335132087627</c:v>
                </c:pt>
                <c:pt idx="514">
                  <c:v>0.16637000644329891</c:v>
                </c:pt>
                <c:pt idx="515">
                  <c:v>0.16630859374999996</c:v>
                </c:pt>
                <c:pt idx="516">
                  <c:v>0.16205299613402069</c:v>
                </c:pt>
                <c:pt idx="517">
                  <c:v>0.15130879510309292</c:v>
                </c:pt>
                <c:pt idx="518">
                  <c:v>0.14319577561211339</c:v>
                </c:pt>
                <c:pt idx="519">
                  <c:v>0.13321973663015463</c:v>
                </c:pt>
                <c:pt idx="520">
                  <c:v>0.10430492912371125</c:v>
                </c:pt>
                <c:pt idx="521">
                  <c:v>0.11973360985824733</c:v>
                </c:pt>
                <c:pt idx="522">
                  <c:v>0.12260238804768031</c:v>
                </c:pt>
                <c:pt idx="523">
                  <c:v>0.12255255315721647</c:v>
                </c:pt>
                <c:pt idx="524">
                  <c:v>0.11517698936855658</c:v>
                </c:pt>
                <c:pt idx="525">
                  <c:v>0.10918270779639161</c:v>
                </c:pt>
                <c:pt idx="526">
                  <c:v>0.10242076755798957</c:v>
                </c:pt>
                <c:pt idx="527">
                  <c:v>7.3172217300257802E-2</c:v>
                </c:pt>
                <c:pt idx="528">
                  <c:v>7.7554667364690744E-2</c:v>
                </c:pt>
                <c:pt idx="529">
                  <c:v>9.4941506926546237E-2</c:v>
                </c:pt>
                <c:pt idx="530">
                  <c:v>0.10989298083118548</c:v>
                </c:pt>
                <c:pt idx="531">
                  <c:v>0.12662844313788657</c:v>
                </c:pt>
                <c:pt idx="532">
                  <c:v>0.13404478092783489</c:v>
                </c:pt>
                <c:pt idx="533">
                  <c:v>0.13784834085051556</c:v>
                </c:pt>
                <c:pt idx="534">
                  <c:v>0.15317835856958761</c:v>
                </c:pt>
                <c:pt idx="535">
                  <c:v>0.17171593105670113</c:v>
                </c:pt>
                <c:pt idx="536">
                  <c:v>0.1714692735180412</c:v>
                </c:pt>
                <c:pt idx="537">
                  <c:v>0.15837528189432981</c:v>
                </c:pt>
                <c:pt idx="538">
                  <c:v>0.15711783182989691</c:v>
                </c:pt>
                <c:pt idx="539">
                  <c:v>0.16617469394329887</c:v>
                </c:pt>
                <c:pt idx="540">
                  <c:v>0.17919166800902064</c:v>
                </c:pt>
                <c:pt idx="541">
                  <c:v>0.19150994684278344</c:v>
                </c:pt>
                <c:pt idx="542">
                  <c:v>0.1975304043170103</c:v>
                </c:pt>
                <c:pt idx="543">
                  <c:v>0.22391722374355671</c:v>
                </c:pt>
                <c:pt idx="544">
                  <c:v>0.20760963675902055</c:v>
                </c:pt>
                <c:pt idx="545">
                  <c:v>0.20456970844072164</c:v>
                </c:pt>
                <c:pt idx="546">
                  <c:v>0.2008819265463917</c:v>
                </c:pt>
                <c:pt idx="547">
                  <c:v>0.1836682506443299</c:v>
                </c:pt>
                <c:pt idx="548">
                  <c:v>0.1826755798969073</c:v>
                </c:pt>
                <c:pt idx="549">
                  <c:v>0.16894933956185554</c:v>
                </c:pt>
                <c:pt idx="550">
                  <c:v>0.17454091494845358</c:v>
                </c:pt>
                <c:pt idx="551">
                  <c:v>0.1746717944587628</c:v>
                </c:pt>
                <c:pt idx="552">
                  <c:v>0.1701740697487113</c:v>
                </c:pt>
                <c:pt idx="553">
                  <c:v>0.18943752013530935</c:v>
                </c:pt>
                <c:pt idx="554">
                  <c:v>0.20075255718427831</c:v>
                </c:pt>
                <c:pt idx="555">
                  <c:v>0.19710605267396897</c:v>
                </c:pt>
                <c:pt idx="556">
                  <c:v>0.18923012644974224</c:v>
                </c:pt>
                <c:pt idx="557">
                  <c:v>0.19476632973582464</c:v>
                </c:pt>
                <c:pt idx="558">
                  <c:v>0.19583702480670095</c:v>
                </c:pt>
                <c:pt idx="559">
                  <c:v>0.21519158746778344</c:v>
                </c:pt>
                <c:pt idx="560">
                  <c:v>0.22759544136597931</c:v>
                </c:pt>
                <c:pt idx="561">
                  <c:v>0.22885993878865962</c:v>
                </c:pt>
                <c:pt idx="562">
                  <c:v>0.21035508617912368</c:v>
                </c:pt>
                <c:pt idx="563">
                  <c:v>0.20509322648195871</c:v>
                </c:pt>
                <c:pt idx="564">
                  <c:v>0.20357804445876293</c:v>
                </c:pt>
                <c:pt idx="565">
                  <c:v>0.20231304365335046</c:v>
                </c:pt>
                <c:pt idx="566">
                  <c:v>0.19020266188788648</c:v>
                </c:pt>
                <c:pt idx="567">
                  <c:v>0.17449007329252586</c:v>
                </c:pt>
                <c:pt idx="568">
                  <c:v>0.16295354784149496</c:v>
                </c:pt>
                <c:pt idx="569">
                  <c:v>0.16683362193943285</c:v>
                </c:pt>
                <c:pt idx="570">
                  <c:v>0.18088655766752582</c:v>
                </c:pt>
                <c:pt idx="571">
                  <c:v>0.17216142477448448</c:v>
                </c:pt>
                <c:pt idx="572">
                  <c:v>0.19687802029639179</c:v>
                </c:pt>
                <c:pt idx="573">
                  <c:v>0.21013812822164946</c:v>
                </c:pt>
                <c:pt idx="574">
                  <c:v>0.21324097938144315</c:v>
                </c:pt>
                <c:pt idx="575">
                  <c:v>0.21426234294458757</c:v>
                </c:pt>
                <c:pt idx="576">
                  <c:v>0.22905776820231938</c:v>
                </c:pt>
                <c:pt idx="577">
                  <c:v>0.23005547277706184</c:v>
                </c:pt>
                <c:pt idx="578">
                  <c:v>0.20935385792525762</c:v>
                </c:pt>
                <c:pt idx="579">
                  <c:v>0.21484777706185576</c:v>
                </c:pt>
                <c:pt idx="580">
                  <c:v>0.20164354461984524</c:v>
                </c:pt>
                <c:pt idx="581">
                  <c:v>0.22888158424613403</c:v>
                </c:pt>
                <c:pt idx="582">
                  <c:v>0.25586440882731964</c:v>
                </c:pt>
                <c:pt idx="583">
                  <c:v>0.25858116543170095</c:v>
                </c:pt>
                <c:pt idx="584">
                  <c:v>0.26338343669458752</c:v>
                </c:pt>
                <c:pt idx="585">
                  <c:v>0.27201796069587614</c:v>
                </c:pt>
                <c:pt idx="586">
                  <c:v>0.28472334085051543</c:v>
                </c:pt>
                <c:pt idx="587">
                  <c:v>0.2844686291881442</c:v>
                </c:pt>
                <c:pt idx="588">
                  <c:v>0.28862405364046384</c:v>
                </c:pt>
                <c:pt idx="589">
                  <c:v>0.28662059036726806</c:v>
                </c:pt>
                <c:pt idx="590">
                  <c:v>0.28948181781572146</c:v>
                </c:pt>
                <c:pt idx="591">
                  <c:v>0.28889336340206184</c:v>
                </c:pt>
                <c:pt idx="592">
                  <c:v>0.29018302996134016</c:v>
                </c:pt>
                <c:pt idx="593">
                  <c:v>0.28956588273195871</c:v>
                </c:pt>
                <c:pt idx="594">
                  <c:v>0.29441899565077301</c:v>
                </c:pt>
                <c:pt idx="595">
                  <c:v>0.29016188788659791</c:v>
                </c:pt>
                <c:pt idx="596">
                  <c:v>0.27993264739046397</c:v>
                </c:pt>
                <c:pt idx="597">
                  <c:v>0.27548022712628861</c:v>
                </c:pt>
                <c:pt idx="598">
                  <c:v>0.26883054123711347</c:v>
                </c:pt>
                <c:pt idx="599">
                  <c:v>0.27361771101804111</c:v>
                </c:pt>
                <c:pt idx="600">
                  <c:v>0.27001802110180395</c:v>
                </c:pt>
                <c:pt idx="601">
                  <c:v>0.26282417847938144</c:v>
                </c:pt>
                <c:pt idx="602">
                  <c:v>0.25998207957474229</c:v>
                </c:pt>
                <c:pt idx="603">
                  <c:v>0.25836118717783507</c:v>
                </c:pt>
                <c:pt idx="604">
                  <c:v>0.25728948534149487</c:v>
                </c:pt>
                <c:pt idx="605">
                  <c:v>0.25995489690721629</c:v>
                </c:pt>
                <c:pt idx="606">
                  <c:v>0.26466051868556706</c:v>
                </c:pt>
                <c:pt idx="607">
                  <c:v>0.27237938949742269</c:v>
                </c:pt>
                <c:pt idx="608">
                  <c:v>0.27879550579896906</c:v>
                </c:pt>
                <c:pt idx="609">
                  <c:v>0.28104512322809283</c:v>
                </c:pt>
                <c:pt idx="610">
                  <c:v>0.28439815560567006</c:v>
                </c:pt>
                <c:pt idx="611">
                  <c:v>0.29076796069587618</c:v>
                </c:pt>
                <c:pt idx="612">
                  <c:v>0.28637393282860812</c:v>
                </c:pt>
                <c:pt idx="613">
                  <c:v>0.28480086179123698</c:v>
                </c:pt>
                <c:pt idx="614">
                  <c:v>0.2725847696520618</c:v>
                </c:pt>
                <c:pt idx="615">
                  <c:v>0.26581175499355658</c:v>
                </c:pt>
                <c:pt idx="616">
                  <c:v>0.26957655444587636</c:v>
                </c:pt>
                <c:pt idx="617">
                  <c:v>0.26648880476804115</c:v>
                </c:pt>
                <c:pt idx="618">
                  <c:v>0.26156068782216502</c:v>
                </c:pt>
                <c:pt idx="619">
                  <c:v>0.25630235180412364</c:v>
                </c:pt>
                <c:pt idx="620">
                  <c:v>0.25236388530927845</c:v>
                </c:pt>
                <c:pt idx="621">
                  <c:v>0.24427553157216475</c:v>
                </c:pt>
                <c:pt idx="622">
                  <c:v>0.25796049452319592</c:v>
                </c:pt>
                <c:pt idx="623">
                  <c:v>0.25279125724871143</c:v>
                </c:pt>
                <c:pt idx="624">
                  <c:v>0.26180986227448444</c:v>
                </c:pt>
                <c:pt idx="625">
                  <c:v>0.27629621053479392</c:v>
                </c:pt>
                <c:pt idx="626">
                  <c:v>0.27721438063788661</c:v>
                </c:pt>
                <c:pt idx="627">
                  <c:v>0.27754812338917523</c:v>
                </c:pt>
                <c:pt idx="628">
                  <c:v>0.27138319507087627</c:v>
                </c:pt>
                <c:pt idx="629">
                  <c:v>0.27060446198453603</c:v>
                </c:pt>
                <c:pt idx="630">
                  <c:v>0.26563154397551547</c:v>
                </c:pt>
                <c:pt idx="631">
                  <c:v>0.2690474991945877</c:v>
                </c:pt>
                <c:pt idx="632">
                  <c:v>0.27105901659149478</c:v>
                </c:pt>
                <c:pt idx="633">
                  <c:v>0.26883758859536067</c:v>
                </c:pt>
                <c:pt idx="634">
                  <c:v>0.27315057184278357</c:v>
                </c:pt>
                <c:pt idx="635">
                  <c:v>0.27575557748067014</c:v>
                </c:pt>
                <c:pt idx="636">
                  <c:v>0.27554566688144333</c:v>
                </c:pt>
                <c:pt idx="637">
                  <c:v>0.26877718266752559</c:v>
                </c:pt>
                <c:pt idx="638">
                  <c:v>0.2612098300579897</c:v>
                </c:pt>
                <c:pt idx="639">
                  <c:v>0.26110109938788639</c:v>
                </c:pt>
                <c:pt idx="640">
                  <c:v>0.25755627818943294</c:v>
                </c:pt>
                <c:pt idx="641">
                  <c:v>0.26243959407216488</c:v>
                </c:pt>
                <c:pt idx="642">
                  <c:v>0.26054586823453607</c:v>
                </c:pt>
                <c:pt idx="643">
                  <c:v>0.25764185325386602</c:v>
                </c:pt>
                <c:pt idx="644">
                  <c:v>0.25926878624355676</c:v>
                </c:pt>
                <c:pt idx="645">
                  <c:v>0.25658223260309265</c:v>
                </c:pt>
                <c:pt idx="646">
                  <c:v>0.24866603576030921</c:v>
                </c:pt>
                <c:pt idx="647">
                  <c:v>0.2598733489046392</c:v>
                </c:pt>
                <c:pt idx="648">
                  <c:v>0.25727438385953594</c:v>
                </c:pt>
                <c:pt idx="649">
                  <c:v>0.24578668653350522</c:v>
                </c:pt>
                <c:pt idx="650">
                  <c:v>0.23581970844072164</c:v>
                </c:pt>
                <c:pt idx="651">
                  <c:v>0.22844766833118557</c:v>
                </c:pt>
                <c:pt idx="652">
                  <c:v>0.22854633134664937</c:v>
                </c:pt>
                <c:pt idx="653">
                  <c:v>0.22875120811855676</c:v>
                </c:pt>
                <c:pt idx="654">
                  <c:v>0.23385047519329882</c:v>
                </c:pt>
                <c:pt idx="655">
                  <c:v>0.22567956668814415</c:v>
                </c:pt>
                <c:pt idx="656">
                  <c:v>0.22438889336340195</c:v>
                </c:pt>
                <c:pt idx="657">
                  <c:v>0.23265292767396906</c:v>
                </c:pt>
                <c:pt idx="658">
                  <c:v>0.23158927996134016</c:v>
                </c:pt>
                <c:pt idx="659">
                  <c:v>0.24894843347293816</c:v>
                </c:pt>
                <c:pt idx="660">
                  <c:v>0.24320634664948448</c:v>
                </c:pt>
                <c:pt idx="661">
                  <c:v>0.25101481958762895</c:v>
                </c:pt>
                <c:pt idx="662">
                  <c:v>0.24658605831185554</c:v>
                </c:pt>
                <c:pt idx="663">
                  <c:v>0.256823352931701</c:v>
                </c:pt>
                <c:pt idx="664">
                  <c:v>0.26216877416237105</c:v>
                </c:pt>
                <c:pt idx="665">
                  <c:v>0.26780766752577301</c:v>
                </c:pt>
                <c:pt idx="666">
                  <c:v>0.26795314513530921</c:v>
                </c:pt>
                <c:pt idx="667">
                  <c:v>0.27122714642396906</c:v>
                </c:pt>
                <c:pt idx="668">
                  <c:v>0.27043280847293816</c:v>
                </c:pt>
                <c:pt idx="669">
                  <c:v>0.26646464239690726</c:v>
                </c:pt>
                <c:pt idx="670">
                  <c:v>0.26823302593427845</c:v>
                </c:pt>
                <c:pt idx="671">
                  <c:v>0.26758768927190713</c:v>
                </c:pt>
                <c:pt idx="672">
                  <c:v>0.25772843508376275</c:v>
                </c:pt>
                <c:pt idx="673">
                  <c:v>0.25926022873711352</c:v>
                </c:pt>
                <c:pt idx="674">
                  <c:v>0.25040320956829887</c:v>
                </c:pt>
                <c:pt idx="675">
                  <c:v>0.24056862113402055</c:v>
                </c:pt>
                <c:pt idx="676">
                  <c:v>0.24325769168814437</c:v>
                </c:pt>
                <c:pt idx="677">
                  <c:v>0.23579353253865976</c:v>
                </c:pt>
                <c:pt idx="678">
                  <c:v>0.24958923969072178</c:v>
                </c:pt>
                <c:pt idx="679">
                  <c:v>0.2513364811533505</c:v>
                </c:pt>
                <c:pt idx="680">
                  <c:v>0.25464471246778353</c:v>
                </c:pt>
                <c:pt idx="681">
                  <c:v>0.25699701997422686</c:v>
                </c:pt>
                <c:pt idx="682">
                  <c:v>0.26116804929123716</c:v>
                </c:pt>
                <c:pt idx="683">
                  <c:v>0.2613668854703608</c:v>
                </c:pt>
                <c:pt idx="684">
                  <c:v>0.25616694184922673</c:v>
                </c:pt>
                <c:pt idx="685">
                  <c:v>0.25923354945231969</c:v>
                </c:pt>
                <c:pt idx="686">
                  <c:v>0.25897229381443299</c:v>
                </c:pt>
                <c:pt idx="687">
                  <c:v>0.25663861146907219</c:v>
                </c:pt>
                <c:pt idx="688">
                  <c:v>0.26733297760953589</c:v>
                </c:pt>
                <c:pt idx="689">
                  <c:v>0.26444960132087614</c:v>
                </c:pt>
                <c:pt idx="690">
                  <c:v>0.25872563627577327</c:v>
                </c:pt>
                <c:pt idx="691">
                  <c:v>0.24947144813144329</c:v>
                </c:pt>
                <c:pt idx="692">
                  <c:v>0.24150742992912377</c:v>
                </c:pt>
                <c:pt idx="693">
                  <c:v>0.24198866382087614</c:v>
                </c:pt>
                <c:pt idx="694">
                  <c:v>0.23748137483891751</c:v>
                </c:pt>
                <c:pt idx="695">
                  <c:v>0.22806207715850513</c:v>
                </c:pt>
                <c:pt idx="696">
                  <c:v>0.23233781008376275</c:v>
                </c:pt>
                <c:pt idx="697">
                  <c:v>0.23736962387242255</c:v>
                </c:pt>
                <c:pt idx="698">
                  <c:v>0.2390217259987113</c:v>
                </c:pt>
                <c:pt idx="699">
                  <c:v>0.24281622503221634</c:v>
                </c:pt>
                <c:pt idx="700">
                  <c:v>0.23925630235180417</c:v>
                </c:pt>
                <c:pt idx="701">
                  <c:v>0.23035498550257727</c:v>
                </c:pt>
                <c:pt idx="702">
                  <c:v>0.23447114610180408</c:v>
                </c:pt>
                <c:pt idx="703">
                  <c:v>0.24308201111469052</c:v>
                </c:pt>
                <c:pt idx="704">
                  <c:v>0.24561251610824741</c:v>
                </c:pt>
                <c:pt idx="705">
                  <c:v>0.25601743717783498</c:v>
                </c:pt>
                <c:pt idx="706">
                  <c:v>0.25892447245489669</c:v>
                </c:pt>
                <c:pt idx="707">
                  <c:v>0.25357653431056693</c:v>
                </c:pt>
                <c:pt idx="708">
                  <c:v>0.24471095763530926</c:v>
                </c:pt>
                <c:pt idx="709">
                  <c:v>0.23974458360180417</c:v>
                </c:pt>
                <c:pt idx="710">
                  <c:v>0.24153461259664932</c:v>
                </c:pt>
                <c:pt idx="711">
                  <c:v>0.23691104220360826</c:v>
                </c:pt>
                <c:pt idx="712">
                  <c:v>0.24073826111469065</c:v>
                </c:pt>
                <c:pt idx="713">
                  <c:v>0.22404759987113398</c:v>
                </c:pt>
                <c:pt idx="714">
                  <c:v>0.21937268443943303</c:v>
                </c:pt>
                <c:pt idx="715">
                  <c:v>0.23426878624355663</c:v>
                </c:pt>
                <c:pt idx="716">
                  <c:v>0.22261849629510322</c:v>
                </c:pt>
                <c:pt idx="717">
                  <c:v>0.21786555653994832</c:v>
                </c:pt>
                <c:pt idx="718">
                  <c:v>0.21239076594716488</c:v>
                </c:pt>
                <c:pt idx="719">
                  <c:v>0.22730146585051547</c:v>
                </c:pt>
                <c:pt idx="720">
                  <c:v>0.22640947164948444</c:v>
                </c:pt>
                <c:pt idx="721">
                  <c:v>0.21613543009020608</c:v>
                </c:pt>
                <c:pt idx="722">
                  <c:v>0.22218911082474224</c:v>
                </c:pt>
                <c:pt idx="723">
                  <c:v>0.22881664787371125</c:v>
                </c:pt>
                <c:pt idx="724">
                  <c:v>0.21053026336984537</c:v>
                </c:pt>
                <c:pt idx="725">
                  <c:v>0.23255275451030921</c:v>
                </c:pt>
                <c:pt idx="726">
                  <c:v>0.25293824500644324</c:v>
                </c:pt>
                <c:pt idx="727">
                  <c:v>0.25378141108247432</c:v>
                </c:pt>
                <c:pt idx="728">
                  <c:v>0.25267396907216488</c:v>
                </c:pt>
                <c:pt idx="729">
                  <c:v>0.26615959246134024</c:v>
                </c:pt>
                <c:pt idx="730">
                  <c:v>0.26608408505154624</c:v>
                </c:pt>
                <c:pt idx="731">
                  <c:v>0.26681801707474229</c:v>
                </c:pt>
                <c:pt idx="732">
                  <c:v>0.27256010389819596</c:v>
                </c:pt>
                <c:pt idx="733">
                  <c:v>0.27733368234536071</c:v>
                </c:pt>
                <c:pt idx="734">
                  <c:v>0.27283394410438144</c:v>
                </c:pt>
                <c:pt idx="735">
                  <c:v>0.25875785277061847</c:v>
                </c:pt>
                <c:pt idx="736">
                  <c:v>0.25287431539948435</c:v>
                </c:pt>
                <c:pt idx="737">
                  <c:v>0.25433764900128875</c:v>
                </c:pt>
                <c:pt idx="738">
                  <c:v>0.24607160115979387</c:v>
                </c:pt>
                <c:pt idx="739">
                  <c:v>0.23809097132731938</c:v>
                </c:pt>
                <c:pt idx="740">
                  <c:v>0.23939724951675245</c:v>
                </c:pt>
                <c:pt idx="741">
                  <c:v>0.25414888047680417</c:v>
                </c:pt>
                <c:pt idx="742">
                  <c:v>0.26799391913659787</c:v>
                </c:pt>
                <c:pt idx="743">
                  <c:v>0.27893343266752568</c:v>
                </c:pt>
                <c:pt idx="744">
                  <c:v>0.26845652786726815</c:v>
                </c:pt>
                <c:pt idx="745">
                  <c:v>0.25406733247422664</c:v>
                </c:pt>
                <c:pt idx="746">
                  <c:v>0.25552915592783498</c:v>
                </c:pt>
                <c:pt idx="747">
                  <c:v>0.25765997503221638</c:v>
                </c:pt>
                <c:pt idx="748">
                  <c:v>0.26349569104381443</c:v>
                </c:pt>
                <c:pt idx="749">
                  <c:v>0.26434489771262881</c:v>
                </c:pt>
                <c:pt idx="750">
                  <c:v>0.260986328125</c:v>
                </c:pt>
                <c:pt idx="751">
                  <c:v>0.24538851079252577</c:v>
                </c:pt>
                <c:pt idx="752">
                  <c:v>0.22942876127577305</c:v>
                </c:pt>
                <c:pt idx="753">
                  <c:v>0.22549935567010304</c:v>
                </c:pt>
                <c:pt idx="754">
                  <c:v>0.21112375161082464</c:v>
                </c:pt>
                <c:pt idx="755">
                  <c:v>0.2104904961340206</c:v>
                </c:pt>
                <c:pt idx="756">
                  <c:v>0.24085252899484533</c:v>
                </c:pt>
                <c:pt idx="757">
                  <c:v>0.24003000161082477</c:v>
                </c:pt>
                <c:pt idx="758">
                  <c:v>0.24666961984536084</c:v>
                </c:pt>
                <c:pt idx="759">
                  <c:v>0.2846840769974226</c:v>
                </c:pt>
                <c:pt idx="760">
                  <c:v>0.30820966897551538</c:v>
                </c:pt>
                <c:pt idx="761">
                  <c:v>0.30912985260953607</c:v>
                </c:pt>
                <c:pt idx="762">
                  <c:v>0.30866674049613385</c:v>
                </c:pt>
                <c:pt idx="763">
                  <c:v>0.32162884584407214</c:v>
                </c:pt>
                <c:pt idx="764">
                  <c:v>0.3298797922036083</c:v>
                </c:pt>
                <c:pt idx="765">
                  <c:v>0.3210861992590206</c:v>
                </c:pt>
                <c:pt idx="766">
                  <c:v>0.31940741784793825</c:v>
                </c:pt>
                <c:pt idx="767">
                  <c:v>0.317407981636598</c:v>
                </c:pt>
                <c:pt idx="768">
                  <c:v>0.3109319627899485</c:v>
                </c:pt>
                <c:pt idx="769">
                  <c:v>0.30307667525773185</c:v>
                </c:pt>
                <c:pt idx="770">
                  <c:v>0.29687348985180417</c:v>
                </c:pt>
                <c:pt idx="771">
                  <c:v>0.29784703205541252</c:v>
                </c:pt>
                <c:pt idx="772">
                  <c:v>0.29124416076030912</c:v>
                </c:pt>
                <c:pt idx="773">
                  <c:v>0.29320282297036071</c:v>
                </c:pt>
                <c:pt idx="774">
                  <c:v>0.28840055170747414</c:v>
                </c:pt>
                <c:pt idx="775">
                  <c:v>0.27995328608247427</c:v>
                </c:pt>
                <c:pt idx="776">
                  <c:v>0.27504832474226792</c:v>
                </c:pt>
                <c:pt idx="777">
                  <c:v>0.27574148276417509</c:v>
                </c:pt>
                <c:pt idx="778">
                  <c:v>0.2738225877899485</c:v>
                </c:pt>
                <c:pt idx="779">
                  <c:v>0.2723622744845362</c:v>
                </c:pt>
                <c:pt idx="780">
                  <c:v>0.26409622664304111</c:v>
                </c:pt>
                <c:pt idx="781">
                  <c:v>0.25405474790592764</c:v>
                </c:pt>
                <c:pt idx="782">
                  <c:v>0.24826735663659782</c:v>
                </c:pt>
                <c:pt idx="783">
                  <c:v>0.23911384503865984</c:v>
                </c:pt>
                <c:pt idx="784">
                  <c:v>0.23921754188144329</c:v>
                </c:pt>
                <c:pt idx="785">
                  <c:v>0.24034360905283503</c:v>
                </c:pt>
                <c:pt idx="786">
                  <c:v>0.23703688788659782</c:v>
                </c:pt>
                <c:pt idx="787">
                  <c:v>0.23395870248066997</c:v>
                </c:pt>
                <c:pt idx="788">
                  <c:v>0.23455068057345363</c:v>
                </c:pt>
                <c:pt idx="789">
                  <c:v>0.23436593911082482</c:v>
                </c:pt>
                <c:pt idx="790">
                  <c:v>0.23410971730025776</c:v>
                </c:pt>
                <c:pt idx="791">
                  <c:v>0.23111156974871139</c:v>
                </c:pt>
                <c:pt idx="792">
                  <c:v>0.23142668733891747</c:v>
                </c:pt>
                <c:pt idx="793">
                  <c:v>0.23512201997422677</c:v>
                </c:pt>
                <c:pt idx="794">
                  <c:v>0.22398115335051538</c:v>
                </c:pt>
                <c:pt idx="795">
                  <c:v>0.22014537693298952</c:v>
                </c:pt>
                <c:pt idx="796">
                  <c:v>0.2232774242912372</c:v>
                </c:pt>
                <c:pt idx="797">
                  <c:v>0.22196208521262895</c:v>
                </c:pt>
                <c:pt idx="798">
                  <c:v>0.22174210695876284</c:v>
                </c:pt>
                <c:pt idx="799">
                  <c:v>0.2165320956829897</c:v>
                </c:pt>
                <c:pt idx="800">
                  <c:v>0.21005758698453603</c:v>
                </c:pt>
                <c:pt idx="801">
                  <c:v>0.20726230267396906</c:v>
                </c:pt>
                <c:pt idx="802">
                  <c:v>0.21213907458118553</c:v>
                </c:pt>
                <c:pt idx="803">
                  <c:v>0.21592149242912351</c:v>
                </c:pt>
                <c:pt idx="804">
                  <c:v>0.21481807748067006</c:v>
                </c:pt>
                <c:pt idx="805">
                  <c:v>0.21955591575386602</c:v>
                </c:pt>
                <c:pt idx="806">
                  <c:v>0.21616160599226797</c:v>
                </c:pt>
                <c:pt idx="807">
                  <c:v>0.21689453124999991</c:v>
                </c:pt>
                <c:pt idx="808">
                  <c:v>0.21099740254510313</c:v>
                </c:pt>
                <c:pt idx="809">
                  <c:v>0.2141480750644329</c:v>
                </c:pt>
                <c:pt idx="810">
                  <c:v>0.210643021101804</c:v>
                </c:pt>
                <c:pt idx="811">
                  <c:v>0.20943037210051552</c:v>
                </c:pt>
                <c:pt idx="812">
                  <c:v>0.2071596125966495</c:v>
                </c:pt>
                <c:pt idx="813">
                  <c:v>0.19932848743556697</c:v>
                </c:pt>
                <c:pt idx="814">
                  <c:v>0.19800207393685554</c:v>
                </c:pt>
                <c:pt idx="815">
                  <c:v>0.19795374919458775</c:v>
                </c:pt>
                <c:pt idx="816">
                  <c:v>0.18823393202319583</c:v>
                </c:pt>
                <c:pt idx="817">
                  <c:v>0.19466313627577314</c:v>
                </c:pt>
                <c:pt idx="818">
                  <c:v>0.19715739771262886</c:v>
                </c:pt>
                <c:pt idx="819">
                  <c:v>0.2000085575064432</c:v>
                </c:pt>
                <c:pt idx="820">
                  <c:v>0.20160478414948435</c:v>
                </c:pt>
                <c:pt idx="821">
                  <c:v>0.20578739126932977</c:v>
                </c:pt>
                <c:pt idx="822">
                  <c:v>0.20372050177190704</c:v>
                </c:pt>
                <c:pt idx="823">
                  <c:v>0.20326040995489691</c:v>
                </c:pt>
                <c:pt idx="824">
                  <c:v>0.20192392880154642</c:v>
                </c:pt>
                <c:pt idx="825">
                  <c:v>0.20086380476804111</c:v>
                </c:pt>
                <c:pt idx="826">
                  <c:v>0.19990838434278357</c:v>
                </c:pt>
                <c:pt idx="827">
                  <c:v>0.19639577963917532</c:v>
                </c:pt>
                <c:pt idx="828">
                  <c:v>0.19473209971005145</c:v>
                </c:pt>
                <c:pt idx="829">
                  <c:v>0.19402484697164946</c:v>
                </c:pt>
                <c:pt idx="830">
                  <c:v>0.1891218991623711</c:v>
                </c:pt>
                <c:pt idx="831">
                  <c:v>0.18869704413659782</c:v>
                </c:pt>
                <c:pt idx="832">
                  <c:v>0.19267376771907219</c:v>
                </c:pt>
                <c:pt idx="833">
                  <c:v>0.19229673405283498</c:v>
                </c:pt>
                <c:pt idx="834">
                  <c:v>0.19561704655283507</c:v>
                </c:pt>
                <c:pt idx="835">
                  <c:v>0.194041458601804</c:v>
                </c:pt>
                <c:pt idx="836">
                  <c:v>0.19376560486469074</c:v>
                </c:pt>
                <c:pt idx="837">
                  <c:v>0.19199269088273208</c:v>
                </c:pt>
                <c:pt idx="838">
                  <c:v>0.19406813788659782</c:v>
                </c:pt>
                <c:pt idx="839">
                  <c:v>0.19234405202963911</c:v>
                </c:pt>
                <c:pt idx="840">
                  <c:v>0.18953416961984537</c:v>
                </c:pt>
                <c:pt idx="841">
                  <c:v>0.18935697889819592</c:v>
                </c:pt>
                <c:pt idx="842">
                  <c:v>0.18718236549613398</c:v>
                </c:pt>
                <c:pt idx="843">
                  <c:v>0.18127466575386597</c:v>
                </c:pt>
                <c:pt idx="844">
                  <c:v>0.18207454091494846</c:v>
                </c:pt>
                <c:pt idx="845">
                  <c:v>0.18298465689432986</c:v>
                </c:pt>
                <c:pt idx="846">
                  <c:v>0.18004691527061856</c:v>
                </c:pt>
                <c:pt idx="847">
                  <c:v>0.17872301868556706</c:v>
                </c:pt>
                <c:pt idx="848">
                  <c:v>0.17437328849871125</c:v>
                </c:pt>
                <c:pt idx="849">
                  <c:v>0.17205772793170104</c:v>
                </c:pt>
                <c:pt idx="850">
                  <c:v>0.16661817413015445</c:v>
                </c:pt>
                <c:pt idx="851">
                  <c:v>0.16497412612757723</c:v>
                </c:pt>
                <c:pt idx="852">
                  <c:v>0.16208470924613394</c:v>
                </c:pt>
                <c:pt idx="853">
                  <c:v>0.16608509181701026</c:v>
                </c:pt>
                <c:pt idx="854">
                  <c:v>0.17064221568943294</c:v>
                </c:pt>
                <c:pt idx="855">
                  <c:v>0.16916378060567006</c:v>
                </c:pt>
                <c:pt idx="856">
                  <c:v>0.17394239288015467</c:v>
                </c:pt>
                <c:pt idx="857">
                  <c:v>0.17226210132087627</c:v>
                </c:pt>
                <c:pt idx="858">
                  <c:v>0.16980861388530921</c:v>
                </c:pt>
                <c:pt idx="859">
                  <c:v>0.16691919700386593</c:v>
                </c:pt>
                <c:pt idx="860">
                  <c:v>0.16434590447809283</c:v>
                </c:pt>
                <c:pt idx="861">
                  <c:v>0.16582836662371125</c:v>
                </c:pt>
                <c:pt idx="862">
                  <c:v>0.1669337951030927</c:v>
                </c:pt>
                <c:pt idx="863">
                  <c:v>0.1632429929123711</c:v>
                </c:pt>
                <c:pt idx="864">
                  <c:v>0.15317634503865962</c:v>
                </c:pt>
                <c:pt idx="865">
                  <c:v>0.15304395538015458</c:v>
                </c:pt>
                <c:pt idx="866">
                  <c:v>0.14912864449097918</c:v>
                </c:pt>
                <c:pt idx="867">
                  <c:v>0.14697064271907201</c:v>
                </c:pt>
                <c:pt idx="868">
                  <c:v>0.15124788579252568</c:v>
                </c:pt>
                <c:pt idx="869">
                  <c:v>0.15349246939432981</c:v>
                </c:pt>
                <c:pt idx="870">
                  <c:v>0.14984294458762881</c:v>
                </c:pt>
                <c:pt idx="871">
                  <c:v>0.14343035196520626</c:v>
                </c:pt>
                <c:pt idx="872">
                  <c:v>0.1411706668814432</c:v>
                </c:pt>
                <c:pt idx="873">
                  <c:v>0.14218699661726797</c:v>
                </c:pt>
                <c:pt idx="874">
                  <c:v>0.14130456668814428</c:v>
                </c:pt>
                <c:pt idx="875">
                  <c:v>0.1383451796069588</c:v>
                </c:pt>
                <c:pt idx="876">
                  <c:v>0.13872271665592772</c:v>
                </c:pt>
                <c:pt idx="877">
                  <c:v>0.13982713836984528</c:v>
                </c:pt>
                <c:pt idx="878">
                  <c:v>0.13196329333118539</c:v>
                </c:pt>
                <c:pt idx="879">
                  <c:v>0.1304868717783505</c:v>
                </c:pt>
                <c:pt idx="880">
                  <c:v>0.13396877013530917</c:v>
                </c:pt>
                <c:pt idx="881">
                  <c:v>0.14262544297680413</c:v>
                </c:pt>
                <c:pt idx="882">
                  <c:v>0.13894722535438153</c:v>
                </c:pt>
                <c:pt idx="883">
                  <c:v>0.1407075547680412</c:v>
                </c:pt>
                <c:pt idx="884">
                  <c:v>0.1316330742590206</c:v>
                </c:pt>
                <c:pt idx="885">
                  <c:v>0.13454363321520613</c:v>
                </c:pt>
                <c:pt idx="886">
                  <c:v>0.14673455621778353</c:v>
                </c:pt>
                <c:pt idx="887">
                  <c:v>0.15041831105025771</c:v>
                </c:pt>
                <c:pt idx="888">
                  <c:v>0.15251842380798974</c:v>
                </c:pt>
                <c:pt idx="889">
                  <c:v>0.14942362677190713</c:v>
                </c:pt>
                <c:pt idx="890">
                  <c:v>0.14947346166237097</c:v>
                </c:pt>
                <c:pt idx="891">
                  <c:v>0.15082252738402047</c:v>
                </c:pt>
                <c:pt idx="892">
                  <c:v>0.1506302351804123</c:v>
                </c:pt>
                <c:pt idx="893">
                  <c:v>0.14545445393041234</c:v>
                </c:pt>
                <c:pt idx="894">
                  <c:v>0.14463394007731956</c:v>
                </c:pt>
                <c:pt idx="895">
                  <c:v>0.14700889980670095</c:v>
                </c:pt>
                <c:pt idx="896">
                  <c:v>0.14524202641752559</c:v>
                </c:pt>
                <c:pt idx="897">
                  <c:v>0.14447587789948457</c:v>
                </c:pt>
                <c:pt idx="898">
                  <c:v>0.14181096971649465</c:v>
                </c:pt>
                <c:pt idx="899">
                  <c:v>0.1432818540592784</c:v>
                </c:pt>
                <c:pt idx="900">
                  <c:v>0.14551183956185576</c:v>
                </c:pt>
                <c:pt idx="901">
                  <c:v>0.14311473099226801</c:v>
                </c:pt>
                <c:pt idx="902">
                  <c:v>0.13757701755798979</c:v>
                </c:pt>
                <c:pt idx="903">
                  <c:v>0.13678116945876284</c:v>
                </c:pt>
                <c:pt idx="904">
                  <c:v>0.13593145940721651</c:v>
                </c:pt>
                <c:pt idx="905">
                  <c:v>0.12937489932345358</c:v>
                </c:pt>
                <c:pt idx="906">
                  <c:v>0.12583611871778344</c:v>
                </c:pt>
                <c:pt idx="907">
                  <c:v>0.11544327883376271</c:v>
                </c:pt>
                <c:pt idx="908">
                  <c:v>0.11504258617912355</c:v>
                </c:pt>
                <c:pt idx="909">
                  <c:v>0.11214712870489674</c:v>
                </c:pt>
                <c:pt idx="910">
                  <c:v>0.11042002255154637</c:v>
                </c:pt>
                <c:pt idx="911">
                  <c:v>0.11643896987757718</c:v>
                </c:pt>
                <c:pt idx="912">
                  <c:v>0.11525098663015454</c:v>
                </c:pt>
                <c:pt idx="913">
                  <c:v>0.11702994120489674</c:v>
                </c:pt>
                <c:pt idx="914">
                  <c:v>0.11431318460051543</c:v>
                </c:pt>
                <c:pt idx="915">
                  <c:v>0.11631060728092768</c:v>
                </c:pt>
                <c:pt idx="916">
                  <c:v>0.12219666156572151</c:v>
                </c:pt>
                <c:pt idx="917">
                  <c:v>0.11523034793814424</c:v>
                </c:pt>
                <c:pt idx="918">
                  <c:v>0.12060446198453612</c:v>
                </c:pt>
                <c:pt idx="919">
                  <c:v>0.11823000563788666</c:v>
                </c:pt>
                <c:pt idx="920">
                  <c:v>0.11607552754510309</c:v>
                </c:pt>
                <c:pt idx="921">
                  <c:v>0.11485130074097927</c:v>
                </c:pt>
                <c:pt idx="922">
                  <c:v>0.11637101320876275</c:v>
                </c:pt>
                <c:pt idx="923">
                  <c:v>0.12407176224226801</c:v>
                </c:pt>
                <c:pt idx="924">
                  <c:v>0.1159713273195877</c:v>
                </c:pt>
                <c:pt idx="925">
                  <c:v>0.11256040592783489</c:v>
                </c:pt>
                <c:pt idx="926">
                  <c:v>0.12091806942654637</c:v>
                </c:pt>
                <c:pt idx="927">
                  <c:v>0.11945221891108249</c:v>
                </c:pt>
                <c:pt idx="928">
                  <c:v>0.114001087306701</c:v>
                </c:pt>
                <c:pt idx="929">
                  <c:v>0.11718598985180417</c:v>
                </c:pt>
                <c:pt idx="930">
                  <c:v>0.11800650370489696</c:v>
                </c:pt>
                <c:pt idx="931">
                  <c:v>0.11891963998067001</c:v>
                </c:pt>
                <c:pt idx="932">
                  <c:v>0.11830903672680426</c:v>
                </c:pt>
                <c:pt idx="933">
                  <c:v>0.12141138450386602</c:v>
                </c:pt>
                <c:pt idx="934">
                  <c:v>0.12282588998067001</c:v>
                </c:pt>
                <c:pt idx="935">
                  <c:v>0.1157146021262887</c:v>
                </c:pt>
                <c:pt idx="936">
                  <c:v>0.10926878624355663</c:v>
                </c:pt>
                <c:pt idx="937">
                  <c:v>0.10897883778994832</c:v>
                </c:pt>
                <c:pt idx="938">
                  <c:v>0.11017789545747414</c:v>
                </c:pt>
                <c:pt idx="939">
                  <c:v>0.11062087226159778</c:v>
                </c:pt>
                <c:pt idx="940">
                  <c:v>0.11145397068298957</c:v>
                </c:pt>
                <c:pt idx="941">
                  <c:v>0.1067065681378867</c:v>
                </c:pt>
                <c:pt idx="942">
                  <c:v>0.10599075789304124</c:v>
                </c:pt>
                <c:pt idx="943">
                  <c:v>0.1049346609213917</c:v>
                </c:pt>
                <c:pt idx="944">
                  <c:v>9.8585997905927814E-2</c:v>
                </c:pt>
                <c:pt idx="945">
                  <c:v>9.0519793009020466E-2</c:v>
                </c:pt>
                <c:pt idx="946">
                  <c:v>9.3595964884020555E-2</c:v>
                </c:pt>
                <c:pt idx="947">
                  <c:v>0.10638994039948457</c:v>
                </c:pt>
                <c:pt idx="948">
                  <c:v>0.10311593911082473</c:v>
                </c:pt>
                <c:pt idx="949">
                  <c:v>9.7470501771907303E-2</c:v>
                </c:pt>
                <c:pt idx="950">
                  <c:v>9.6225132893041243E-2</c:v>
                </c:pt>
                <c:pt idx="951">
                  <c:v>9.7630577480670055E-2</c:v>
                </c:pt>
                <c:pt idx="952">
                  <c:v>9.5582313144329856E-2</c:v>
                </c:pt>
                <c:pt idx="953">
                  <c:v>9.6842783505154628E-2</c:v>
                </c:pt>
                <c:pt idx="954">
                  <c:v>9.5427774645618468E-2</c:v>
                </c:pt>
                <c:pt idx="955">
                  <c:v>9.0274645618556582E-2</c:v>
                </c:pt>
                <c:pt idx="956">
                  <c:v>8.9064010148195871E-2</c:v>
                </c:pt>
                <c:pt idx="957">
                  <c:v>9.0801183956185527E-2</c:v>
                </c:pt>
                <c:pt idx="958">
                  <c:v>8.7698332796391609E-2</c:v>
                </c:pt>
                <c:pt idx="959">
                  <c:v>8.5302230992267969E-2</c:v>
                </c:pt>
                <c:pt idx="960">
                  <c:v>8.6896444104381354E-2</c:v>
                </c:pt>
                <c:pt idx="961">
                  <c:v>8.768172116623707E-2</c:v>
                </c:pt>
                <c:pt idx="962">
                  <c:v>8.7439090689432897E-2</c:v>
                </c:pt>
                <c:pt idx="963">
                  <c:v>8.06615455863402E-2</c:v>
                </c:pt>
                <c:pt idx="964">
                  <c:v>6.4180291559278402E-2</c:v>
                </c:pt>
                <c:pt idx="965">
                  <c:v>6.6076030927834983E-2</c:v>
                </c:pt>
                <c:pt idx="966">
                  <c:v>5.9385067654639245E-2</c:v>
                </c:pt>
                <c:pt idx="967">
                  <c:v>6.1054284793814251E-2</c:v>
                </c:pt>
                <c:pt idx="968">
                  <c:v>6.6106737274484573E-2</c:v>
                </c:pt>
                <c:pt idx="969">
                  <c:v>5.8704997583762797E-2</c:v>
                </c:pt>
                <c:pt idx="970">
                  <c:v>5.9434399162371143E-2</c:v>
                </c:pt>
                <c:pt idx="971">
                  <c:v>6.3881282216494695E-2</c:v>
                </c:pt>
                <c:pt idx="972">
                  <c:v>6.592199581185576E-2</c:v>
                </c:pt>
                <c:pt idx="973">
                  <c:v>6.5710071681700954E-2</c:v>
                </c:pt>
                <c:pt idx="974">
                  <c:v>6.5324983891752453E-2</c:v>
                </c:pt>
                <c:pt idx="975">
                  <c:v>6.6072003865979445E-2</c:v>
                </c:pt>
                <c:pt idx="976">
                  <c:v>6.6213454413659667E-2</c:v>
                </c:pt>
                <c:pt idx="977">
                  <c:v>6.770799774484515E-2</c:v>
                </c:pt>
                <c:pt idx="978">
                  <c:v>6.7092864046391698E-2</c:v>
                </c:pt>
                <c:pt idx="979">
                  <c:v>6.8647813305412253E-2</c:v>
                </c:pt>
                <c:pt idx="980">
                  <c:v>7.3113321520618557E-2</c:v>
                </c:pt>
                <c:pt idx="981">
                  <c:v>7.1594615818298957E-2</c:v>
                </c:pt>
                <c:pt idx="982">
                  <c:v>7.1693278833762975E-2</c:v>
                </c:pt>
                <c:pt idx="983">
                  <c:v>6.4076594716494739E-2</c:v>
                </c:pt>
                <c:pt idx="984">
                  <c:v>6.4804989529639201E-2</c:v>
                </c:pt>
                <c:pt idx="985">
                  <c:v>6.4185325386597825E-2</c:v>
                </c:pt>
                <c:pt idx="986">
                  <c:v>6.2834246134020555E-2</c:v>
                </c:pt>
                <c:pt idx="987">
                  <c:v>6.5464420908505128E-2</c:v>
                </c:pt>
                <c:pt idx="988">
                  <c:v>7.2572688466494784E-2</c:v>
                </c:pt>
                <c:pt idx="989">
                  <c:v>7.2998046875E-2</c:v>
                </c:pt>
                <c:pt idx="990">
                  <c:v>7.3176244362113341E-2</c:v>
                </c:pt>
                <c:pt idx="991">
                  <c:v>6.5446299130154539E-2</c:v>
                </c:pt>
                <c:pt idx="992">
                  <c:v>5.9236066365979223E-2</c:v>
                </c:pt>
                <c:pt idx="993">
                  <c:v>6.263440318943303E-2</c:v>
                </c:pt>
                <c:pt idx="994">
                  <c:v>5.8860542847938069E-2</c:v>
                </c:pt>
                <c:pt idx="995">
                  <c:v>5.3340951192010211E-2</c:v>
                </c:pt>
                <c:pt idx="996">
                  <c:v>5.4087467783505039E-2</c:v>
                </c:pt>
                <c:pt idx="997">
                  <c:v>5.7128402867268058E-2</c:v>
                </c:pt>
                <c:pt idx="998">
                  <c:v>5.9463091978092741E-2</c:v>
                </c:pt>
                <c:pt idx="999">
                  <c:v>6.0705440560566926E-2</c:v>
                </c:pt>
                <c:pt idx="1000">
                  <c:v>6.1262685244845239E-2</c:v>
                </c:pt>
                <c:pt idx="1001">
                  <c:v>6.515635067654646E-2</c:v>
                </c:pt>
                <c:pt idx="1002">
                  <c:v>5.5732522551546371E-2</c:v>
                </c:pt>
                <c:pt idx="1003">
                  <c:v>5.7648397229381532E-2</c:v>
                </c:pt>
                <c:pt idx="1004">
                  <c:v>5.757188305412364E-2</c:v>
                </c:pt>
                <c:pt idx="1005">
                  <c:v>6.0814171230670011E-2</c:v>
                </c:pt>
                <c:pt idx="1006">
                  <c:v>5.886255637886606E-2</c:v>
                </c:pt>
                <c:pt idx="1007">
                  <c:v>5.8440721649484439E-2</c:v>
                </c:pt>
                <c:pt idx="1008">
                  <c:v>5.4940198131443241E-2</c:v>
                </c:pt>
                <c:pt idx="1009">
                  <c:v>5.421381684922677E-2</c:v>
                </c:pt>
                <c:pt idx="1010">
                  <c:v>5.5023256282216604E-2</c:v>
                </c:pt>
                <c:pt idx="1011">
                  <c:v>5.2739408827319645E-2</c:v>
                </c:pt>
                <c:pt idx="1012">
                  <c:v>4.666005557345354E-2</c:v>
                </c:pt>
                <c:pt idx="1013">
                  <c:v>4.6569950064432986E-2</c:v>
                </c:pt>
                <c:pt idx="1014">
                  <c:v>4.1384604542525683E-2</c:v>
                </c:pt>
                <c:pt idx="1015">
                  <c:v>3.7136557667525771E-2</c:v>
                </c:pt>
                <c:pt idx="1016">
                  <c:v>3.3862556378865927E-2</c:v>
                </c:pt>
                <c:pt idx="1017">
                  <c:v>3.0973642880154584E-2</c:v>
                </c:pt>
                <c:pt idx="1018">
                  <c:v>3.17921432023196E-2</c:v>
                </c:pt>
                <c:pt idx="1019">
                  <c:v>3.5011275773195738E-2</c:v>
                </c:pt>
                <c:pt idx="1020">
                  <c:v>2.9211299935566926E-2</c:v>
                </c:pt>
                <c:pt idx="1021">
                  <c:v>2.7975495328608213E-2</c:v>
                </c:pt>
                <c:pt idx="1022">
                  <c:v>2.692594233247414E-2</c:v>
                </c:pt>
                <c:pt idx="1023">
                  <c:v>2.7214380637886615E-2</c:v>
                </c:pt>
                <c:pt idx="1024">
                  <c:v>3.3295244039948324E-2</c:v>
                </c:pt>
                <c:pt idx="1025">
                  <c:v>3.3545425257731853E-2</c:v>
                </c:pt>
                <c:pt idx="1026">
                  <c:v>3.4032196359536027E-2</c:v>
                </c:pt>
                <c:pt idx="1027">
                  <c:v>2.5808432667525638E-2</c:v>
                </c:pt>
                <c:pt idx="1028">
                  <c:v>2.0322567654639023E-2</c:v>
                </c:pt>
                <c:pt idx="1029">
                  <c:v>1.9872543492267969E-2</c:v>
                </c:pt>
                <c:pt idx="1030">
                  <c:v>1.6589481314432941E-2</c:v>
                </c:pt>
                <c:pt idx="1031">
                  <c:v>2.1913760470360755E-2</c:v>
                </c:pt>
                <c:pt idx="1032">
                  <c:v>2.0036646262886704E-2</c:v>
                </c:pt>
                <c:pt idx="1033">
                  <c:v>1.9794015786082531E-2</c:v>
                </c:pt>
                <c:pt idx="1034">
                  <c:v>2.2910458279639112E-2</c:v>
                </c:pt>
                <c:pt idx="1035">
                  <c:v>2.0540028994845416E-2</c:v>
                </c:pt>
                <c:pt idx="1036">
                  <c:v>1.6631765463917425E-2</c:v>
                </c:pt>
                <c:pt idx="1037">
                  <c:v>1.7213675902061798E-2</c:v>
                </c:pt>
                <c:pt idx="1038">
                  <c:v>1.4943419780927725E-2</c:v>
                </c:pt>
                <c:pt idx="1039">
                  <c:v>1.8412230186855671E-2</c:v>
                </c:pt>
                <c:pt idx="1040">
                  <c:v>1.8030666076030988E-2</c:v>
                </c:pt>
                <c:pt idx="1041">
                  <c:v>1.24305331829897E-2</c:v>
                </c:pt>
                <c:pt idx="1042">
                  <c:v>3.816144490979223E-3</c:v>
                </c:pt>
                <c:pt idx="1043">
                  <c:v>5.0489288015476141E-4</c:v>
                </c:pt>
                <c:pt idx="1044">
                  <c:v>-4.0622986469074363E-4</c:v>
                </c:pt>
                <c:pt idx="1045">
                  <c:v>0</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3-A9D2-487B-933E-2AFCA0764E92}"/>
            </c:ext>
          </c:extLst>
        </c:ser>
        <c:ser>
          <c:idx val="0"/>
          <c:order val="2"/>
          <c:tx>
            <c:strRef>
              <c:f>'AMC Performance Report'!$CQ$11</c:f>
              <c:strCache>
                <c:ptCount val="1"/>
                <c:pt idx="0">
                  <c:v>Next Generation MOPO</c:v>
                </c:pt>
              </c:strCache>
            </c:strRef>
          </c:tx>
          <c:spPr>
            <a:ln w="19050" cap="rnd">
              <a:solidFill>
                <a:srgbClr val="001489"/>
              </a:solidFill>
              <a:round/>
            </a:ln>
            <a:effectLst/>
          </c:spPr>
          <c:marker>
            <c:symbol val="none"/>
          </c:marker>
          <c:dLbls>
            <c:dLbl>
              <c:idx val="1045"/>
              <c:layout>
                <c:manualLayout>
                  <c:x val="0"/>
                  <c:y val="-8.96892655367232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5CF-4C72-95B1-20A16AE59CE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1489"/>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'AMC Performance Report'!$CP$15:$CP$5000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43153</c:v>
                </c:pt>
                <c:pt idx="746">
                  <c:v>43152</c:v>
                </c:pt>
                <c:pt idx="747">
                  <c:v>43151</c:v>
                </c:pt>
                <c:pt idx="748">
                  <c:v>43150</c:v>
                </c:pt>
                <c:pt idx="749">
                  <c:v>43147</c:v>
                </c:pt>
                <c:pt idx="750">
                  <c:v>43146</c:v>
                </c:pt>
                <c:pt idx="751">
                  <c:v>43145</c:v>
                </c:pt>
                <c:pt idx="752">
                  <c:v>43144</c:v>
                </c:pt>
                <c:pt idx="753">
                  <c:v>43143</c:v>
                </c:pt>
                <c:pt idx="754">
                  <c:v>43140</c:v>
                </c:pt>
                <c:pt idx="755">
                  <c:v>43139</c:v>
                </c:pt>
                <c:pt idx="756">
                  <c:v>43138</c:v>
                </c:pt>
                <c:pt idx="757">
                  <c:v>43137</c:v>
                </c:pt>
                <c:pt idx="758">
                  <c:v>43136</c:v>
                </c:pt>
                <c:pt idx="759">
                  <c:v>43133</c:v>
                </c:pt>
                <c:pt idx="760">
                  <c:v>43132</c:v>
                </c:pt>
                <c:pt idx="761">
                  <c:v>43131</c:v>
                </c:pt>
                <c:pt idx="762">
                  <c:v>43130</c:v>
                </c:pt>
                <c:pt idx="763">
                  <c:v>43129</c:v>
                </c:pt>
                <c:pt idx="764">
                  <c:v>43126</c:v>
                </c:pt>
                <c:pt idx="765">
                  <c:v>43125</c:v>
                </c:pt>
                <c:pt idx="766">
                  <c:v>43124</c:v>
                </c:pt>
                <c:pt idx="767">
                  <c:v>43123</c:v>
                </c:pt>
                <c:pt idx="768">
                  <c:v>43122</c:v>
                </c:pt>
                <c:pt idx="769">
                  <c:v>43119</c:v>
                </c:pt>
                <c:pt idx="770">
                  <c:v>43118</c:v>
                </c:pt>
                <c:pt idx="771">
                  <c:v>43117</c:v>
                </c:pt>
                <c:pt idx="772">
                  <c:v>43116</c:v>
                </c:pt>
                <c:pt idx="773">
                  <c:v>43115</c:v>
                </c:pt>
                <c:pt idx="774">
                  <c:v>43112</c:v>
                </c:pt>
                <c:pt idx="775">
                  <c:v>43111</c:v>
                </c:pt>
                <c:pt idx="776">
                  <c:v>43110</c:v>
                </c:pt>
                <c:pt idx="777">
                  <c:v>43109</c:v>
                </c:pt>
                <c:pt idx="778">
                  <c:v>43108</c:v>
                </c:pt>
                <c:pt idx="779">
                  <c:v>43105</c:v>
                </c:pt>
                <c:pt idx="780">
                  <c:v>43104</c:v>
                </c:pt>
                <c:pt idx="781">
                  <c:v>43103</c:v>
                </c:pt>
                <c:pt idx="782">
                  <c:v>43102</c:v>
                </c:pt>
                <c:pt idx="783">
                  <c:v>43101</c:v>
                </c:pt>
                <c:pt idx="784">
                  <c:v>43098</c:v>
                </c:pt>
                <c:pt idx="785">
                  <c:v>43097</c:v>
                </c:pt>
                <c:pt idx="786">
                  <c:v>43096</c:v>
                </c:pt>
                <c:pt idx="787">
                  <c:v>43095</c:v>
                </c:pt>
                <c:pt idx="788">
                  <c:v>43094</c:v>
                </c:pt>
                <c:pt idx="789">
                  <c:v>43091</c:v>
                </c:pt>
                <c:pt idx="790">
                  <c:v>43090</c:v>
                </c:pt>
                <c:pt idx="791">
                  <c:v>43089</c:v>
                </c:pt>
                <c:pt idx="792">
                  <c:v>43088</c:v>
                </c:pt>
                <c:pt idx="793">
                  <c:v>43087</c:v>
                </c:pt>
                <c:pt idx="794">
                  <c:v>43084</c:v>
                </c:pt>
                <c:pt idx="795">
                  <c:v>43083</c:v>
                </c:pt>
                <c:pt idx="796">
                  <c:v>43082</c:v>
                </c:pt>
                <c:pt idx="797">
                  <c:v>43081</c:v>
                </c:pt>
                <c:pt idx="798">
                  <c:v>43080</c:v>
                </c:pt>
                <c:pt idx="799">
                  <c:v>43077</c:v>
                </c:pt>
                <c:pt idx="800">
                  <c:v>43076</c:v>
                </c:pt>
                <c:pt idx="801">
                  <c:v>43075</c:v>
                </c:pt>
                <c:pt idx="802">
                  <c:v>43074</c:v>
                </c:pt>
                <c:pt idx="803">
                  <c:v>43073</c:v>
                </c:pt>
                <c:pt idx="804">
                  <c:v>43070</c:v>
                </c:pt>
                <c:pt idx="805">
                  <c:v>43069</c:v>
                </c:pt>
                <c:pt idx="806">
                  <c:v>43068</c:v>
                </c:pt>
                <c:pt idx="807">
                  <c:v>43067</c:v>
                </c:pt>
                <c:pt idx="808">
                  <c:v>43066</c:v>
                </c:pt>
                <c:pt idx="809">
                  <c:v>43063</c:v>
                </c:pt>
                <c:pt idx="810">
                  <c:v>43062</c:v>
                </c:pt>
                <c:pt idx="811">
                  <c:v>43061</c:v>
                </c:pt>
                <c:pt idx="812">
                  <c:v>43060</c:v>
                </c:pt>
                <c:pt idx="813">
                  <c:v>43059</c:v>
                </c:pt>
                <c:pt idx="814">
                  <c:v>43056</c:v>
                </c:pt>
                <c:pt idx="815">
                  <c:v>43055</c:v>
                </c:pt>
                <c:pt idx="816">
                  <c:v>43054</c:v>
                </c:pt>
                <c:pt idx="817">
                  <c:v>43053</c:v>
                </c:pt>
                <c:pt idx="818">
                  <c:v>43052</c:v>
                </c:pt>
                <c:pt idx="819">
                  <c:v>43049</c:v>
                </c:pt>
                <c:pt idx="820">
                  <c:v>43048</c:v>
                </c:pt>
                <c:pt idx="821">
                  <c:v>43047</c:v>
                </c:pt>
                <c:pt idx="822">
                  <c:v>43046</c:v>
                </c:pt>
                <c:pt idx="823">
                  <c:v>43045</c:v>
                </c:pt>
                <c:pt idx="824">
                  <c:v>43042</c:v>
                </c:pt>
                <c:pt idx="825">
                  <c:v>43041</c:v>
                </c:pt>
                <c:pt idx="826">
                  <c:v>43040</c:v>
                </c:pt>
                <c:pt idx="827">
                  <c:v>43039</c:v>
                </c:pt>
                <c:pt idx="828">
                  <c:v>43038</c:v>
                </c:pt>
                <c:pt idx="829">
                  <c:v>43035</c:v>
                </c:pt>
                <c:pt idx="830">
                  <c:v>43034</c:v>
                </c:pt>
                <c:pt idx="831">
                  <c:v>43033</c:v>
                </c:pt>
                <c:pt idx="832">
                  <c:v>43032</c:v>
                </c:pt>
                <c:pt idx="833">
                  <c:v>43031</c:v>
                </c:pt>
                <c:pt idx="834">
                  <c:v>43028</c:v>
                </c:pt>
                <c:pt idx="835">
                  <c:v>43027</c:v>
                </c:pt>
                <c:pt idx="836">
                  <c:v>43026</c:v>
                </c:pt>
                <c:pt idx="837">
                  <c:v>43025</c:v>
                </c:pt>
                <c:pt idx="838">
                  <c:v>43024</c:v>
                </c:pt>
                <c:pt idx="839">
                  <c:v>43021</c:v>
                </c:pt>
                <c:pt idx="840">
                  <c:v>43020</c:v>
                </c:pt>
                <c:pt idx="841">
                  <c:v>43019</c:v>
                </c:pt>
                <c:pt idx="842">
                  <c:v>43018</c:v>
                </c:pt>
                <c:pt idx="843">
                  <c:v>43017</c:v>
                </c:pt>
                <c:pt idx="844">
                  <c:v>43014</c:v>
                </c:pt>
                <c:pt idx="845">
                  <c:v>43013</c:v>
                </c:pt>
                <c:pt idx="846">
                  <c:v>43012</c:v>
                </c:pt>
                <c:pt idx="847">
                  <c:v>43011</c:v>
                </c:pt>
                <c:pt idx="848">
                  <c:v>43010</c:v>
                </c:pt>
                <c:pt idx="849">
                  <c:v>43007</c:v>
                </c:pt>
                <c:pt idx="850">
                  <c:v>43006</c:v>
                </c:pt>
                <c:pt idx="851">
                  <c:v>43005</c:v>
                </c:pt>
                <c:pt idx="852">
                  <c:v>43004</c:v>
                </c:pt>
                <c:pt idx="853">
                  <c:v>43003</c:v>
                </c:pt>
                <c:pt idx="854">
                  <c:v>43000</c:v>
                </c:pt>
                <c:pt idx="855">
                  <c:v>42999</c:v>
                </c:pt>
                <c:pt idx="856">
                  <c:v>42998</c:v>
                </c:pt>
                <c:pt idx="857">
                  <c:v>42997</c:v>
                </c:pt>
                <c:pt idx="858">
                  <c:v>42996</c:v>
                </c:pt>
                <c:pt idx="859">
                  <c:v>42993</c:v>
                </c:pt>
                <c:pt idx="860">
                  <c:v>42992</c:v>
                </c:pt>
                <c:pt idx="861">
                  <c:v>42991</c:v>
                </c:pt>
                <c:pt idx="862">
                  <c:v>42990</c:v>
                </c:pt>
                <c:pt idx="863">
                  <c:v>42989</c:v>
                </c:pt>
                <c:pt idx="864">
                  <c:v>42986</c:v>
                </c:pt>
                <c:pt idx="865">
                  <c:v>42985</c:v>
                </c:pt>
                <c:pt idx="866">
                  <c:v>42984</c:v>
                </c:pt>
                <c:pt idx="867">
                  <c:v>42983</c:v>
                </c:pt>
                <c:pt idx="868">
                  <c:v>42982</c:v>
                </c:pt>
                <c:pt idx="869">
                  <c:v>42979</c:v>
                </c:pt>
                <c:pt idx="870">
                  <c:v>42978</c:v>
                </c:pt>
                <c:pt idx="871">
                  <c:v>42977</c:v>
                </c:pt>
                <c:pt idx="872">
                  <c:v>42976</c:v>
                </c:pt>
                <c:pt idx="873">
                  <c:v>42975</c:v>
                </c:pt>
                <c:pt idx="874">
                  <c:v>42972</c:v>
                </c:pt>
                <c:pt idx="875">
                  <c:v>42971</c:v>
                </c:pt>
                <c:pt idx="876">
                  <c:v>42970</c:v>
                </c:pt>
                <c:pt idx="877">
                  <c:v>42969</c:v>
                </c:pt>
                <c:pt idx="878">
                  <c:v>42968</c:v>
                </c:pt>
                <c:pt idx="879">
                  <c:v>42965</c:v>
                </c:pt>
                <c:pt idx="880">
                  <c:v>42964</c:v>
                </c:pt>
                <c:pt idx="881">
                  <c:v>42963</c:v>
                </c:pt>
                <c:pt idx="882">
                  <c:v>42962</c:v>
                </c:pt>
                <c:pt idx="883">
                  <c:v>42961</c:v>
                </c:pt>
                <c:pt idx="884">
                  <c:v>42958</c:v>
                </c:pt>
                <c:pt idx="885">
                  <c:v>42957</c:v>
                </c:pt>
                <c:pt idx="886">
                  <c:v>42956</c:v>
                </c:pt>
                <c:pt idx="887">
                  <c:v>42955</c:v>
                </c:pt>
                <c:pt idx="888">
                  <c:v>42954</c:v>
                </c:pt>
                <c:pt idx="889">
                  <c:v>42951</c:v>
                </c:pt>
                <c:pt idx="890">
                  <c:v>42950</c:v>
                </c:pt>
                <c:pt idx="891">
                  <c:v>42949</c:v>
                </c:pt>
                <c:pt idx="892">
                  <c:v>42948</c:v>
                </c:pt>
                <c:pt idx="893">
                  <c:v>42947</c:v>
                </c:pt>
                <c:pt idx="894">
                  <c:v>42944</c:v>
                </c:pt>
                <c:pt idx="895">
                  <c:v>42943</c:v>
                </c:pt>
                <c:pt idx="896">
                  <c:v>42942</c:v>
                </c:pt>
                <c:pt idx="897">
                  <c:v>42941</c:v>
                </c:pt>
                <c:pt idx="898">
                  <c:v>42940</c:v>
                </c:pt>
                <c:pt idx="899">
                  <c:v>42937</c:v>
                </c:pt>
                <c:pt idx="900">
                  <c:v>42936</c:v>
                </c:pt>
                <c:pt idx="901">
                  <c:v>42935</c:v>
                </c:pt>
                <c:pt idx="902">
                  <c:v>42934</c:v>
                </c:pt>
                <c:pt idx="903">
                  <c:v>42933</c:v>
                </c:pt>
                <c:pt idx="904">
                  <c:v>42930</c:v>
                </c:pt>
                <c:pt idx="905">
                  <c:v>42929</c:v>
                </c:pt>
                <c:pt idx="906">
                  <c:v>42928</c:v>
                </c:pt>
                <c:pt idx="907">
                  <c:v>42927</c:v>
                </c:pt>
                <c:pt idx="908">
                  <c:v>42926</c:v>
                </c:pt>
                <c:pt idx="909">
                  <c:v>42923</c:v>
                </c:pt>
                <c:pt idx="910">
                  <c:v>42922</c:v>
                </c:pt>
                <c:pt idx="911">
                  <c:v>42921</c:v>
                </c:pt>
                <c:pt idx="912">
                  <c:v>42920</c:v>
                </c:pt>
                <c:pt idx="913">
                  <c:v>42919</c:v>
                </c:pt>
                <c:pt idx="914">
                  <c:v>42916</c:v>
                </c:pt>
                <c:pt idx="915">
                  <c:v>42915</c:v>
                </c:pt>
                <c:pt idx="916">
                  <c:v>42914</c:v>
                </c:pt>
                <c:pt idx="917">
                  <c:v>42913</c:v>
                </c:pt>
                <c:pt idx="918">
                  <c:v>42912</c:v>
                </c:pt>
                <c:pt idx="919">
                  <c:v>42909</c:v>
                </c:pt>
                <c:pt idx="920">
                  <c:v>42908</c:v>
                </c:pt>
                <c:pt idx="921">
                  <c:v>42907</c:v>
                </c:pt>
                <c:pt idx="922">
                  <c:v>42906</c:v>
                </c:pt>
                <c:pt idx="923">
                  <c:v>42905</c:v>
                </c:pt>
                <c:pt idx="924">
                  <c:v>42902</c:v>
                </c:pt>
                <c:pt idx="925">
                  <c:v>42901</c:v>
                </c:pt>
                <c:pt idx="926">
                  <c:v>42900</c:v>
                </c:pt>
                <c:pt idx="927">
                  <c:v>42899</c:v>
                </c:pt>
                <c:pt idx="928">
                  <c:v>42898</c:v>
                </c:pt>
                <c:pt idx="929">
                  <c:v>42895</c:v>
                </c:pt>
                <c:pt idx="930">
                  <c:v>42894</c:v>
                </c:pt>
                <c:pt idx="931">
                  <c:v>42893</c:v>
                </c:pt>
                <c:pt idx="932">
                  <c:v>42892</c:v>
                </c:pt>
                <c:pt idx="933">
                  <c:v>42891</c:v>
                </c:pt>
                <c:pt idx="934">
                  <c:v>42888</c:v>
                </c:pt>
                <c:pt idx="935">
                  <c:v>42887</c:v>
                </c:pt>
                <c:pt idx="936">
                  <c:v>42886</c:v>
                </c:pt>
                <c:pt idx="937">
                  <c:v>42885</c:v>
                </c:pt>
                <c:pt idx="938">
                  <c:v>42884</c:v>
                </c:pt>
                <c:pt idx="939">
                  <c:v>42881</c:v>
                </c:pt>
                <c:pt idx="940">
                  <c:v>42880</c:v>
                </c:pt>
                <c:pt idx="941">
                  <c:v>42879</c:v>
                </c:pt>
                <c:pt idx="942">
                  <c:v>42878</c:v>
                </c:pt>
                <c:pt idx="943">
                  <c:v>42877</c:v>
                </c:pt>
                <c:pt idx="944">
                  <c:v>42874</c:v>
                </c:pt>
                <c:pt idx="945">
                  <c:v>42873</c:v>
                </c:pt>
                <c:pt idx="946">
                  <c:v>42872</c:v>
                </c:pt>
                <c:pt idx="947">
                  <c:v>42871</c:v>
                </c:pt>
                <c:pt idx="948">
                  <c:v>42870</c:v>
                </c:pt>
                <c:pt idx="949">
                  <c:v>42867</c:v>
                </c:pt>
                <c:pt idx="950">
                  <c:v>42866</c:v>
                </c:pt>
                <c:pt idx="951">
                  <c:v>42865</c:v>
                </c:pt>
                <c:pt idx="952">
                  <c:v>42864</c:v>
                </c:pt>
                <c:pt idx="953">
                  <c:v>42863</c:v>
                </c:pt>
                <c:pt idx="954">
                  <c:v>42860</c:v>
                </c:pt>
                <c:pt idx="955">
                  <c:v>42859</c:v>
                </c:pt>
                <c:pt idx="956">
                  <c:v>42858</c:v>
                </c:pt>
                <c:pt idx="957">
                  <c:v>42857</c:v>
                </c:pt>
                <c:pt idx="958">
                  <c:v>42856</c:v>
                </c:pt>
                <c:pt idx="959">
                  <c:v>42853</c:v>
                </c:pt>
                <c:pt idx="960">
                  <c:v>42852</c:v>
                </c:pt>
                <c:pt idx="961">
                  <c:v>42851</c:v>
                </c:pt>
                <c:pt idx="962">
                  <c:v>42850</c:v>
                </c:pt>
                <c:pt idx="963">
                  <c:v>42849</c:v>
                </c:pt>
                <c:pt idx="964">
                  <c:v>42846</c:v>
                </c:pt>
                <c:pt idx="965">
                  <c:v>42845</c:v>
                </c:pt>
                <c:pt idx="966">
                  <c:v>42844</c:v>
                </c:pt>
                <c:pt idx="967">
                  <c:v>42843</c:v>
                </c:pt>
                <c:pt idx="968">
                  <c:v>42842</c:v>
                </c:pt>
                <c:pt idx="969">
                  <c:v>42839</c:v>
                </c:pt>
                <c:pt idx="970">
                  <c:v>42838</c:v>
                </c:pt>
                <c:pt idx="971">
                  <c:v>42837</c:v>
                </c:pt>
                <c:pt idx="972">
                  <c:v>42836</c:v>
                </c:pt>
                <c:pt idx="973">
                  <c:v>42835</c:v>
                </c:pt>
                <c:pt idx="974">
                  <c:v>42832</c:v>
                </c:pt>
                <c:pt idx="975">
                  <c:v>42831</c:v>
                </c:pt>
                <c:pt idx="976">
                  <c:v>42830</c:v>
                </c:pt>
                <c:pt idx="977">
                  <c:v>42829</c:v>
                </c:pt>
                <c:pt idx="978">
                  <c:v>42828</c:v>
                </c:pt>
                <c:pt idx="979">
                  <c:v>42825</c:v>
                </c:pt>
                <c:pt idx="980">
                  <c:v>42824</c:v>
                </c:pt>
                <c:pt idx="981">
                  <c:v>42823</c:v>
                </c:pt>
                <c:pt idx="982">
                  <c:v>42822</c:v>
                </c:pt>
                <c:pt idx="983">
                  <c:v>42821</c:v>
                </c:pt>
                <c:pt idx="984">
                  <c:v>42818</c:v>
                </c:pt>
                <c:pt idx="985">
                  <c:v>42817</c:v>
                </c:pt>
                <c:pt idx="986">
                  <c:v>42816</c:v>
                </c:pt>
                <c:pt idx="987">
                  <c:v>42815</c:v>
                </c:pt>
                <c:pt idx="988">
                  <c:v>42814</c:v>
                </c:pt>
                <c:pt idx="989">
                  <c:v>42811</c:v>
                </c:pt>
                <c:pt idx="990">
                  <c:v>42810</c:v>
                </c:pt>
                <c:pt idx="991">
                  <c:v>42809</c:v>
                </c:pt>
                <c:pt idx="992">
                  <c:v>42808</c:v>
                </c:pt>
                <c:pt idx="993">
                  <c:v>42807</c:v>
                </c:pt>
                <c:pt idx="994">
                  <c:v>42804</c:v>
                </c:pt>
                <c:pt idx="995">
                  <c:v>42803</c:v>
                </c:pt>
                <c:pt idx="996">
                  <c:v>42802</c:v>
                </c:pt>
                <c:pt idx="997">
                  <c:v>42801</c:v>
                </c:pt>
                <c:pt idx="998">
                  <c:v>42800</c:v>
                </c:pt>
                <c:pt idx="999">
                  <c:v>42797</c:v>
                </c:pt>
                <c:pt idx="1000">
                  <c:v>42796</c:v>
                </c:pt>
                <c:pt idx="1001">
                  <c:v>42795</c:v>
                </c:pt>
                <c:pt idx="1002">
                  <c:v>42794</c:v>
                </c:pt>
                <c:pt idx="1003">
                  <c:v>42793</c:v>
                </c:pt>
                <c:pt idx="1004">
                  <c:v>42790</c:v>
                </c:pt>
                <c:pt idx="1005">
                  <c:v>42789</c:v>
                </c:pt>
                <c:pt idx="1006">
                  <c:v>42788</c:v>
                </c:pt>
                <c:pt idx="1007">
                  <c:v>42787</c:v>
                </c:pt>
                <c:pt idx="1008">
                  <c:v>42786</c:v>
                </c:pt>
                <c:pt idx="1009">
                  <c:v>42783</c:v>
                </c:pt>
                <c:pt idx="1010">
                  <c:v>42782</c:v>
                </c:pt>
                <c:pt idx="1011">
                  <c:v>42781</c:v>
                </c:pt>
                <c:pt idx="1012">
                  <c:v>42780</c:v>
                </c:pt>
                <c:pt idx="1013">
                  <c:v>42779</c:v>
                </c:pt>
                <c:pt idx="1014">
                  <c:v>42776</c:v>
                </c:pt>
                <c:pt idx="1015">
                  <c:v>42775</c:v>
                </c:pt>
                <c:pt idx="1016">
                  <c:v>42774</c:v>
                </c:pt>
                <c:pt idx="1017">
                  <c:v>42773</c:v>
                </c:pt>
                <c:pt idx="1018">
                  <c:v>42772</c:v>
                </c:pt>
                <c:pt idx="1019">
                  <c:v>42769</c:v>
                </c:pt>
                <c:pt idx="1020">
                  <c:v>42768</c:v>
                </c:pt>
                <c:pt idx="1021">
                  <c:v>42767</c:v>
                </c:pt>
                <c:pt idx="1022">
                  <c:v>42766</c:v>
                </c:pt>
                <c:pt idx="1023">
                  <c:v>42765</c:v>
                </c:pt>
                <c:pt idx="1024">
                  <c:v>42762</c:v>
                </c:pt>
                <c:pt idx="1025">
                  <c:v>42761</c:v>
                </c:pt>
                <c:pt idx="1026">
                  <c:v>42760</c:v>
                </c:pt>
                <c:pt idx="1027">
                  <c:v>42759</c:v>
                </c:pt>
                <c:pt idx="1028">
                  <c:v>42758</c:v>
                </c:pt>
                <c:pt idx="1029">
                  <c:v>42755</c:v>
                </c:pt>
                <c:pt idx="1030">
                  <c:v>42754</c:v>
                </c:pt>
                <c:pt idx="1031">
                  <c:v>42753</c:v>
                </c:pt>
                <c:pt idx="1032">
                  <c:v>42752</c:v>
                </c:pt>
                <c:pt idx="1033">
                  <c:v>42751</c:v>
                </c:pt>
                <c:pt idx="1034">
                  <c:v>42748</c:v>
                </c:pt>
                <c:pt idx="1035">
                  <c:v>42747</c:v>
                </c:pt>
                <c:pt idx="1036">
                  <c:v>42746</c:v>
                </c:pt>
                <c:pt idx="1037">
                  <c:v>42745</c:v>
                </c:pt>
                <c:pt idx="1038">
                  <c:v>42744</c:v>
                </c:pt>
                <c:pt idx="1039">
                  <c:v>42741</c:v>
                </c:pt>
                <c:pt idx="1040">
                  <c:v>42740</c:v>
                </c:pt>
                <c:pt idx="1041">
                  <c:v>42739</c:v>
                </c:pt>
                <c:pt idx="1042">
                  <c:v>42738</c:v>
                </c:pt>
                <c:pt idx="1043">
                  <c:v>42737</c:v>
                </c:pt>
                <c:pt idx="1044">
                  <c:v>42734</c:v>
                </c:pt>
                <c:pt idx="1045">
                  <c:v>42733</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'AMC Performance Report'!$CQ$15:$CQ$5000</c:f>
              <c:numCache>
                <c:formatCode>0.0000</c:formatCode>
                <c:ptCount val="4986"/>
                <c:pt idx="0">
                  <c:v>1.0661358498914799</c:v>
                </c:pt>
                <c:pt idx="1">
                  <c:v>1.05416610223937</c:v>
                </c:pt>
                <c:pt idx="2">
                  <c:v>1.04263829410294</c:v>
                </c:pt>
                <c:pt idx="3">
                  <c:v>1.039823843497</c:v>
                </c:pt>
                <c:pt idx="4">
                  <c:v>1.03530471289494</c:v>
                </c:pt>
                <c:pt idx="5">
                  <c:v>1.0351586982010799</c:v>
                </c:pt>
                <c:pt idx="6">
                  <c:v>1.0323032987846701</c:v>
                </c:pt>
                <c:pt idx="7">
                  <c:v>1.0308820829793601</c:v>
                </c:pt>
                <c:pt idx="8">
                  <c:v>1.0325466665112599</c:v>
                </c:pt>
                <c:pt idx="9">
                  <c:v>1.0476602545575799</c:v>
                </c:pt>
                <c:pt idx="10">
                  <c:v>1.03875981068859</c:v>
                </c:pt>
                <c:pt idx="11">
                  <c:v>1.0195135135946001</c:v>
                </c:pt>
                <c:pt idx="12">
                  <c:v>1.01190867124318</c:v>
                </c:pt>
                <c:pt idx="13">
                  <c:v>0.99338592212089594</c:v>
                </c:pt>
                <c:pt idx="14">
                  <c:v>0.99449500657490109</c:v>
                </c:pt>
                <c:pt idx="15">
                  <c:v>0.99524023234246206</c:v>
                </c:pt>
                <c:pt idx="16">
                  <c:v>0.9974139479787909</c:v>
                </c:pt>
                <c:pt idx="17">
                  <c:v>1.0225640573550299</c:v>
                </c:pt>
                <c:pt idx="18">
                  <c:v>1.0143040734150199</c:v>
                </c:pt>
                <c:pt idx="19">
                  <c:v>1.0211673371165899</c:v>
                </c:pt>
                <c:pt idx="20">
                  <c:v>0.99806433993384303</c:v>
                </c:pt>
                <c:pt idx="21">
                  <c:v>0.99200316735587701</c:v>
                </c:pt>
                <c:pt idx="22">
                  <c:v>0.99758343625998702</c:v>
                </c:pt>
                <c:pt idx="23">
                  <c:v>0.97700995388690604</c:v>
                </c:pt>
                <c:pt idx="24">
                  <c:v>0.98508105726285511</c:v>
                </c:pt>
                <c:pt idx="25">
                  <c:v>0.96530417184287998</c:v>
                </c:pt>
                <c:pt idx="26">
                  <c:v>0.96290902159787095</c:v>
                </c:pt>
                <c:pt idx="27">
                  <c:v>0.96859900264582288</c:v>
                </c:pt>
                <c:pt idx="28">
                  <c:v>0.95508573859056201</c:v>
                </c:pt>
                <c:pt idx="29">
                  <c:v>0.94305708199906602</c:v>
                </c:pt>
                <c:pt idx="30">
                  <c:v>0.94786633499789008</c:v>
                </c:pt>
                <c:pt idx="31">
                  <c:v>0.94324538821270498</c:v>
                </c:pt>
                <c:pt idx="32">
                  <c:v>0.96169125956550805</c:v>
                </c:pt>
                <c:pt idx="33">
                  <c:v>0.97002553222453503</c:v>
                </c:pt>
                <c:pt idx="34">
                  <c:v>0.950231336536698</c:v>
                </c:pt>
                <c:pt idx="35">
                  <c:v>0.92523549780454706</c:v>
                </c:pt>
                <c:pt idx="36">
                  <c:v>0.93083709192095099</c:v>
                </c:pt>
                <c:pt idx="37">
                  <c:v>0.92404047538296596</c:v>
                </c:pt>
                <c:pt idx="38">
                  <c:v>0.95510579836670406</c:v>
                </c:pt>
                <c:pt idx="39">
                  <c:v>0.95625138807443799</c:v>
                </c:pt>
                <c:pt idx="40">
                  <c:v>0.95744172492134694</c:v>
                </c:pt>
                <c:pt idx="41">
                  <c:v>0.90554236239180397</c:v>
                </c:pt>
                <c:pt idx="42">
                  <c:v>0.85360523858872195</c:v>
                </c:pt>
                <c:pt idx="43">
                  <c:v>0.82830334896493496</c:v>
                </c:pt>
                <c:pt idx="44">
                  <c:v>0.8114852661609071</c:v>
                </c:pt>
                <c:pt idx="45">
                  <c:v>0.83231312742945807</c:v>
                </c:pt>
                <c:pt idx="46">
                  <c:v>0.82876413536234694</c:v>
                </c:pt>
                <c:pt idx="47">
                  <c:v>0.887813049129203</c:v>
                </c:pt>
                <c:pt idx="48">
                  <c:v>0.88864536090004609</c:v>
                </c:pt>
                <c:pt idx="49">
                  <c:v>0.92348432157014304</c:v>
                </c:pt>
                <c:pt idx="50">
                  <c:v>0.91941305447619504</c:v>
                </c:pt>
                <c:pt idx="51">
                  <c:v>0.91651705135515993</c:v>
                </c:pt>
                <c:pt idx="52">
                  <c:v>0.91618868571677192</c:v>
                </c:pt>
                <c:pt idx="53">
                  <c:v>0.9085454100793009</c:v>
                </c:pt>
                <c:pt idx="54">
                  <c:v>0.93150473850702797</c:v>
                </c:pt>
                <c:pt idx="55">
                  <c:v>0.92454450037495206</c:v>
                </c:pt>
                <c:pt idx="56">
                  <c:v>0.94403319103139494</c:v>
                </c:pt>
                <c:pt idx="57">
                  <c:v>0.95271048052622009</c:v>
                </c:pt>
                <c:pt idx="58">
                  <c:v>0.958568607196989</c:v>
                </c:pt>
                <c:pt idx="59">
                  <c:v>0.9301030735148621</c:v>
                </c:pt>
                <c:pt idx="60">
                  <c:v>0.90859052644997107</c:v>
                </c:pt>
                <c:pt idx="61">
                  <c:v>0.89821900026328294</c:v>
                </c:pt>
                <c:pt idx="62">
                  <c:v>0.86946075100081899</c:v>
                </c:pt>
                <c:pt idx="63">
                  <c:v>0.88245429991505209</c:v>
                </c:pt>
                <c:pt idx="64">
                  <c:v>0.84815942874927897</c:v>
                </c:pt>
                <c:pt idx="65">
                  <c:v>0.86632007029945701</c:v>
                </c:pt>
                <c:pt idx="66">
                  <c:v>0.85315442459286006</c:v>
                </c:pt>
                <c:pt idx="67">
                  <c:v>0.83496788415601497</c:v>
                </c:pt>
                <c:pt idx="68">
                  <c:v>0.83469699902945604</c:v>
                </c:pt>
                <c:pt idx="69">
                  <c:v>0.81310638122558898</c:v>
                </c:pt>
                <c:pt idx="70">
                  <c:v>0.79039861876580897</c:v>
                </c:pt>
                <c:pt idx="71">
                  <c:v>0.79705776737726797</c:v>
                </c:pt>
                <c:pt idx="72">
                  <c:v>0.82591301341896795</c:v>
                </c:pt>
                <c:pt idx="73">
                  <c:v>0.81338307594008297</c:v>
                </c:pt>
                <c:pt idx="74">
                  <c:v>0.842376193657559</c:v>
                </c:pt>
                <c:pt idx="75">
                  <c:v>0.85212919402163712</c:v>
                </c:pt>
                <c:pt idx="76">
                  <c:v>0.86468130818678102</c:v>
                </c:pt>
                <c:pt idx="77">
                  <c:v>0.87446385865586096</c:v>
                </c:pt>
                <c:pt idx="78">
                  <c:v>0.85464080281208199</c:v>
                </c:pt>
                <c:pt idx="79">
                  <c:v>0.83019495341614102</c:v>
                </c:pt>
                <c:pt idx="80">
                  <c:v>0.82729817349020096</c:v>
                </c:pt>
                <c:pt idx="81">
                  <c:v>0.84321696229816689</c:v>
                </c:pt>
                <c:pt idx="82">
                  <c:v>0.8118852427721851</c:v>
                </c:pt>
                <c:pt idx="83">
                  <c:v>0.85755980246711605</c:v>
                </c:pt>
                <c:pt idx="84">
                  <c:v>0.86529306389123706</c:v>
                </c:pt>
                <c:pt idx="85">
                  <c:v>0.9025501841170509</c:v>
                </c:pt>
                <c:pt idx="86">
                  <c:v>0.96679123304550796</c:v>
                </c:pt>
                <c:pt idx="87">
                  <c:v>0.93486237963302699</c:v>
                </c:pt>
                <c:pt idx="88">
                  <c:v>0.91921865064103503</c:v>
                </c:pt>
                <c:pt idx="89">
                  <c:v>0.92396316798279898</c:v>
                </c:pt>
                <c:pt idx="90">
                  <c:v>0.91402393628098499</c:v>
                </c:pt>
                <c:pt idx="91">
                  <c:v>0.91129541872659603</c:v>
                </c:pt>
                <c:pt idx="92">
                  <c:v>0.87743246939094011</c:v>
                </c:pt>
                <c:pt idx="93">
                  <c:v>0.86580385476423205</c:v>
                </c:pt>
                <c:pt idx="94">
                  <c:v>0.85423381622681105</c:v>
                </c:pt>
                <c:pt idx="95">
                  <c:v>0.85393868530476391</c:v>
                </c:pt>
                <c:pt idx="96">
                  <c:v>0.85008803029696201</c:v>
                </c:pt>
                <c:pt idx="97">
                  <c:v>0.85991129677203604</c:v>
                </c:pt>
                <c:pt idx="98">
                  <c:v>0.84594325122207703</c:v>
                </c:pt>
                <c:pt idx="99">
                  <c:v>0.83508157938961103</c:v>
                </c:pt>
                <c:pt idx="100">
                  <c:v>0.84018788922586196</c:v>
                </c:pt>
                <c:pt idx="101">
                  <c:v>0.8336856789847209</c:v>
                </c:pt>
                <c:pt idx="102">
                  <c:v>0.81556852230139198</c:v>
                </c:pt>
                <c:pt idx="103">
                  <c:v>0.82648846911984508</c:v>
                </c:pt>
                <c:pt idx="104">
                  <c:v>0.83773508626546</c:v>
                </c:pt>
                <c:pt idx="105">
                  <c:v>0.85144270710342296</c:v>
                </c:pt>
                <c:pt idx="106">
                  <c:v>0.84692942078744904</c:v>
                </c:pt>
                <c:pt idx="107">
                  <c:v>0.825972693221669</c:v>
                </c:pt>
                <c:pt idx="108">
                  <c:v>0.8228766724873211</c:v>
                </c:pt>
                <c:pt idx="109">
                  <c:v>0.80956087526879894</c:v>
                </c:pt>
                <c:pt idx="110">
                  <c:v>0.80482099375041893</c:v>
                </c:pt>
                <c:pt idx="111">
                  <c:v>0.81255009132634592</c:v>
                </c:pt>
                <c:pt idx="112">
                  <c:v>0.78263676750162403</c:v>
                </c:pt>
                <c:pt idx="113">
                  <c:v>0.8006438003875429</c:v>
                </c:pt>
                <c:pt idx="114">
                  <c:v>0.77683797993861903</c:v>
                </c:pt>
                <c:pt idx="115">
                  <c:v>0.79698619742327093</c:v>
                </c:pt>
                <c:pt idx="116">
                  <c:v>0.80826777602890998</c:v>
                </c:pt>
                <c:pt idx="117">
                  <c:v>0.80026185264611893</c:v>
                </c:pt>
                <c:pt idx="118">
                  <c:v>0.79209710320001803</c:v>
                </c:pt>
                <c:pt idx="119">
                  <c:v>0.767370757780926</c:v>
                </c:pt>
                <c:pt idx="120">
                  <c:v>0.75130336275564802</c:v>
                </c:pt>
                <c:pt idx="121">
                  <c:v>0.78414015329432507</c:v>
                </c:pt>
                <c:pt idx="122">
                  <c:v>0.77100808413880306</c:v>
                </c:pt>
                <c:pt idx="123">
                  <c:v>0.7599483249052299</c:v>
                </c:pt>
                <c:pt idx="124">
                  <c:v>0.76968130663720302</c:v>
                </c:pt>
                <c:pt idx="125">
                  <c:v>0.76292914711646209</c:v>
                </c:pt>
                <c:pt idx="126">
                  <c:v>0.75117187356205206</c:v>
                </c:pt>
                <c:pt idx="127">
                  <c:v>0.72967026832080095</c:v>
                </c:pt>
                <c:pt idx="128">
                  <c:v>0.75280618787401499</c:v>
                </c:pt>
                <c:pt idx="129">
                  <c:v>0.72159647331890597</c:v>
                </c:pt>
                <c:pt idx="130">
                  <c:v>0.7156710239792371</c:v>
                </c:pt>
                <c:pt idx="131">
                  <c:v>0.69208865034064604</c:v>
                </c:pt>
                <c:pt idx="132">
                  <c:v>0.67858651790358804</c:v>
                </c:pt>
                <c:pt idx="133">
                  <c:v>0.64907098322212708</c:v>
                </c:pt>
                <c:pt idx="134">
                  <c:v>0.64274323811129708</c:v>
                </c:pt>
                <c:pt idx="135">
                  <c:v>0.66915426950803292</c:v>
                </c:pt>
                <c:pt idx="136">
                  <c:v>0.6578272735533901</c:v>
                </c:pt>
                <c:pt idx="137">
                  <c:v>0.68836454292320792</c:v>
                </c:pt>
                <c:pt idx="138">
                  <c:v>0.67180027026809996</c:v>
                </c:pt>
                <c:pt idx="139">
                  <c:v>0.66408356416667802</c:v>
                </c:pt>
                <c:pt idx="140">
                  <c:v>0.66735912923305407</c:v>
                </c:pt>
                <c:pt idx="141">
                  <c:v>0.67353051050126989</c:v>
                </c:pt>
                <c:pt idx="142">
                  <c:v>0.66778477244153389</c:v>
                </c:pt>
                <c:pt idx="143">
                  <c:v>0.63434447968137297</c:v>
                </c:pt>
                <c:pt idx="144">
                  <c:v>0.62539184642047507</c:v>
                </c:pt>
                <c:pt idx="145">
                  <c:v>0.610235581962709</c:v>
                </c:pt>
                <c:pt idx="146">
                  <c:v>0.69041802048258405</c:v>
                </c:pt>
                <c:pt idx="147">
                  <c:v>0.68665885847842401</c:v>
                </c:pt>
                <c:pt idx="148">
                  <c:v>0.68828296815943701</c:v>
                </c:pt>
                <c:pt idx="149">
                  <c:v>0.67571421371606499</c:v>
                </c:pt>
                <c:pt idx="150">
                  <c:v>0.649870573951155</c:v>
                </c:pt>
                <c:pt idx="151">
                  <c:v>0.66370590335359791</c:v>
                </c:pt>
                <c:pt idx="152">
                  <c:v>0.65636600964467806</c:v>
                </c:pt>
                <c:pt idx="153">
                  <c:v>0.64335403831276694</c:v>
                </c:pt>
                <c:pt idx="154">
                  <c:v>0.62947963932249495</c:v>
                </c:pt>
                <c:pt idx="155">
                  <c:v>0.613833438603271</c:v>
                </c:pt>
                <c:pt idx="156">
                  <c:v>0.60628858930608098</c:v>
                </c:pt>
                <c:pt idx="157">
                  <c:v>0.60475328892304803</c:v>
                </c:pt>
                <c:pt idx="158">
                  <c:v>0.598675853744565</c:v>
                </c:pt>
                <c:pt idx="159">
                  <c:v>0.59213246290008603</c:v>
                </c:pt>
                <c:pt idx="160">
                  <c:v>0.59867991422320999</c:v>
                </c:pt>
                <c:pt idx="161">
                  <c:v>0.61379840942606001</c:v>
                </c:pt>
                <c:pt idx="162">
                  <c:v>0.58677819176869794</c:v>
                </c:pt>
                <c:pt idx="163">
                  <c:v>0.58774179111403502</c:v>
                </c:pt>
                <c:pt idx="164">
                  <c:v>0.556334170048288</c:v>
                </c:pt>
                <c:pt idx="165">
                  <c:v>0.54358514000242097</c:v>
                </c:pt>
                <c:pt idx="166">
                  <c:v>0.53260798921484898</c:v>
                </c:pt>
                <c:pt idx="167">
                  <c:v>0.54926658804807804</c:v>
                </c:pt>
                <c:pt idx="168">
                  <c:v>0.57905992743573198</c:v>
                </c:pt>
                <c:pt idx="169">
                  <c:v>0.57051189219712595</c:v>
                </c:pt>
                <c:pt idx="170">
                  <c:v>0.55323297629351498</c:v>
                </c:pt>
                <c:pt idx="171">
                  <c:v>0.53090395379117405</c:v>
                </c:pt>
                <c:pt idx="172">
                  <c:v>0.53132471926437197</c:v>
                </c:pt>
                <c:pt idx="173">
                  <c:v>0.50760597524056106</c:v>
                </c:pt>
                <c:pt idx="174">
                  <c:v>0.508334413541496</c:v>
                </c:pt>
                <c:pt idx="175">
                  <c:v>0.54669776263773995</c:v>
                </c:pt>
                <c:pt idx="176">
                  <c:v>0.54903290662954096</c:v>
                </c:pt>
                <c:pt idx="177">
                  <c:v>0.517080650516897</c:v>
                </c:pt>
                <c:pt idx="178">
                  <c:v>0.53720537875885899</c:v>
                </c:pt>
                <c:pt idx="179">
                  <c:v>0.51739499415715695</c:v>
                </c:pt>
                <c:pt idx="180">
                  <c:v>0.51093503023210507</c:v>
                </c:pt>
                <c:pt idx="181">
                  <c:v>0.50772286706370595</c:v>
                </c:pt>
                <c:pt idx="182">
                  <c:v>0.47239793152050197</c:v>
                </c:pt>
                <c:pt idx="183">
                  <c:v>0.527063457463121</c:v>
                </c:pt>
                <c:pt idx="184">
                  <c:v>0.53659532336620197</c:v>
                </c:pt>
                <c:pt idx="185">
                  <c:v>0.51136816163631804</c:v>
                </c:pt>
                <c:pt idx="186">
                  <c:v>0.48780970879617003</c:v>
                </c:pt>
                <c:pt idx="187">
                  <c:v>0.49987763008445002</c:v>
                </c:pt>
                <c:pt idx="188">
                  <c:v>0.45876417684365994</c:v>
                </c:pt>
                <c:pt idx="189">
                  <c:v>0.46370691655778701</c:v>
                </c:pt>
                <c:pt idx="190">
                  <c:v>0.46342140390012704</c:v>
                </c:pt>
                <c:pt idx="191">
                  <c:v>0.44529761442274596</c:v>
                </c:pt>
                <c:pt idx="192">
                  <c:v>0.40765342099877999</c:v>
                </c:pt>
                <c:pt idx="193">
                  <c:v>0.40502807274022101</c:v>
                </c:pt>
                <c:pt idx="194">
                  <c:v>0.32903500002042302</c:v>
                </c:pt>
                <c:pt idx="195">
                  <c:v>0.33948674790817002</c:v>
                </c:pt>
                <c:pt idx="196">
                  <c:v>0.325288170159999</c:v>
                </c:pt>
                <c:pt idx="197">
                  <c:v>0.38126873621122004</c:v>
                </c:pt>
                <c:pt idx="198">
                  <c:v>0.38806756336541498</c:v>
                </c:pt>
                <c:pt idx="199">
                  <c:v>0.34515830801311898</c:v>
                </c:pt>
                <c:pt idx="200">
                  <c:v>0.38603281224739594</c:v>
                </c:pt>
                <c:pt idx="201">
                  <c:v>0.32720661869138901</c:v>
                </c:pt>
                <c:pt idx="202">
                  <c:v>0.29875086863790601</c:v>
                </c:pt>
                <c:pt idx="203">
                  <c:v>0.20424874514397001</c:v>
                </c:pt>
                <c:pt idx="204">
                  <c:v>0.22992626449144801</c:v>
                </c:pt>
                <c:pt idx="205">
                  <c:v>0.250489070063249</c:v>
                </c:pt>
                <c:pt idx="206">
                  <c:v>0.24298435484658998</c:v>
                </c:pt>
                <c:pt idx="207">
                  <c:v>0.30390868280369399</c:v>
                </c:pt>
                <c:pt idx="208">
                  <c:v>0.25961309068029903</c:v>
                </c:pt>
                <c:pt idx="209">
                  <c:v>0.412341547315768</c:v>
                </c:pt>
                <c:pt idx="210">
                  <c:v>0.324938910496545</c:v>
                </c:pt>
                <c:pt idx="211">
                  <c:v>0.43404355210221196</c:v>
                </c:pt>
                <c:pt idx="212">
                  <c:v>0.48325026457218001</c:v>
                </c:pt>
                <c:pt idx="213">
                  <c:v>0.43312809475681396</c:v>
                </c:pt>
                <c:pt idx="214">
                  <c:v>0.52644185560383294</c:v>
                </c:pt>
                <c:pt idx="215">
                  <c:v>0.55194676077667804</c:v>
                </c:pt>
                <c:pt idx="216">
                  <c:v>0.58693911060696902</c:v>
                </c:pt>
                <c:pt idx="217">
                  <c:v>0.54068229192330397</c:v>
                </c:pt>
                <c:pt idx="218">
                  <c:v>0.57043429329020201</c:v>
                </c:pt>
                <c:pt idx="219">
                  <c:v>0.51308468700735299</c:v>
                </c:pt>
                <c:pt idx="220">
                  <c:v>0.52419642274626799</c:v>
                </c:pt>
                <c:pt idx="221">
                  <c:v>0.56958364656403604</c:v>
                </c:pt>
                <c:pt idx="222">
                  <c:v>0.58019611301754404</c:v>
                </c:pt>
                <c:pt idx="223">
                  <c:v>0.62430403318329897</c:v>
                </c:pt>
                <c:pt idx="224">
                  <c:v>0.68055736388616594</c:v>
                </c:pt>
                <c:pt idx="225">
                  <c:v>0.70133785511082902</c:v>
                </c:pt>
                <c:pt idx="226">
                  <c:v>0.71288689905171798</c:v>
                </c:pt>
                <c:pt idx="227">
                  <c:v>0.70553065196388298</c:v>
                </c:pt>
                <c:pt idx="228">
                  <c:v>0.70774227339456697</c:v>
                </c:pt>
                <c:pt idx="229">
                  <c:v>0.71017725781653995</c:v>
                </c:pt>
                <c:pt idx="230">
                  <c:v>0.71511960767487803</c:v>
                </c:pt>
                <c:pt idx="231">
                  <c:v>0.71570179632431108</c:v>
                </c:pt>
                <c:pt idx="232">
                  <c:v>0.70160747757332398</c:v>
                </c:pt>
                <c:pt idx="233">
                  <c:v>0.69471905495639996</c:v>
                </c:pt>
                <c:pt idx="234">
                  <c:v>0.68526804860748403</c:v>
                </c:pt>
                <c:pt idx="235">
                  <c:v>0.70008193501878391</c:v>
                </c:pt>
                <c:pt idx="236">
                  <c:v>0.69207044544602492</c:v>
                </c:pt>
                <c:pt idx="237">
                  <c:v>0.67249637075244706</c:v>
                </c:pt>
                <c:pt idx="238">
                  <c:v>0.64854933695097694</c:v>
                </c:pt>
                <c:pt idx="239">
                  <c:v>0.63538227963087901</c:v>
                </c:pt>
                <c:pt idx="240">
                  <c:v>0.654632026084215</c:v>
                </c:pt>
                <c:pt idx="241">
                  <c:v>0.66585363410964804</c:v>
                </c:pt>
                <c:pt idx="242">
                  <c:v>0.67203830024772604</c:v>
                </c:pt>
                <c:pt idx="243">
                  <c:v>0.65889622287063798</c:v>
                </c:pt>
                <c:pt idx="244">
                  <c:v>0.69011906548338697</c:v>
                </c:pt>
                <c:pt idx="245">
                  <c:v>0.70198084627790291</c:v>
                </c:pt>
                <c:pt idx="246">
                  <c:v>0.70868218194156296</c:v>
                </c:pt>
                <c:pt idx="247">
                  <c:v>0.70295571440429594</c:v>
                </c:pt>
                <c:pt idx="248">
                  <c:v>0.71224998996670097</c:v>
                </c:pt>
                <c:pt idx="249">
                  <c:v>0.71223485574540801</c:v>
                </c:pt>
                <c:pt idx="250">
                  <c:v>0.70571661782299899</c:v>
                </c:pt>
                <c:pt idx="251">
                  <c:v>0.68970325298917601</c:v>
                </c:pt>
                <c:pt idx="252">
                  <c:v>0.68358746824994898</c:v>
                </c:pt>
                <c:pt idx="253">
                  <c:v>0.68596710665643901</c:v>
                </c:pt>
                <c:pt idx="254">
                  <c:v>0.67465630864558501</c:v>
                </c:pt>
                <c:pt idx="255">
                  <c:v>0.67577595150226399</c:v>
                </c:pt>
                <c:pt idx="256">
                  <c:v>0.663551041573607</c:v>
                </c:pt>
                <c:pt idx="257">
                  <c:v>0.655947583969412</c:v>
                </c:pt>
                <c:pt idx="258">
                  <c:v>0.65673928647804802</c:v>
                </c:pt>
                <c:pt idx="259">
                  <c:v>0.64903603051648806</c:v>
                </c:pt>
                <c:pt idx="260">
                  <c:v>0.65751002617058507</c:v>
                </c:pt>
                <c:pt idx="261">
                  <c:v>0.64283021192411693</c:v>
                </c:pt>
                <c:pt idx="262">
                  <c:v>0.64307381800803198</c:v>
                </c:pt>
                <c:pt idx="263">
                  <c:v>0.64213711942767204</c:v>
                </c:pt>
                <c:pt idx="264">
                  <c:v>0.64947753405375097</c:v>
                </c:pt>
                <c:pt idx="265">
                  <c:v>0.64591173178615702</c:v>
                </c:pt>
                <c:pt idx="266">
                  <c:v>0.63747786405414897</c:v>
                </c:pt>
                <c:pt idx="267">
                  <c:v>0.637524265315495</c:v>
                </c:pt>
                <c:pt idx="268">
                  <c:v>0.63746606395712302</c:v>
                </c:pt>
                <c:pt idx="269">
                  <c:v>0.63300489938223803</c:v>
                </c:pt>
                <c:pt idx="270">
                  <c:v>0.62371514807300699</c:v>
                </c:pt>
                <c:pt idx="271">
                  <c:v>0.61934619614194897</c:v>
                </c:pt>
                <c:pt idx="272">
                  <c:v>0.61687981107831702</c:v>
                </c:pt>
                <c:pt idx="273">
                  <c:v>0.61564520504588804</c:v>
                </c:pt>
                <c:pt idx="274">
                  <c:v>0.59980562363328505</c:v>
                </c:pt>
                <c:pt idx="275">
                  <c:v>0.59285781158189998</c:v>
                </c:pt>
                <c:pt idx="276">
                  <c:v>0.58089703474694199</c:v>
                </c:pt>
                <c:pt idx="277">
                  <c:v>0.57932181357035606</c:v>
                </c:pt>
                <c:pt idx="278">
                  <c:v>0.58000044272297802</c:v>
                </c:pt>
                <c:pt idx="279">
                  <c:v>0.59050952045517702</c:v>
                </c:pt>
                <c:pt idx="280">
                  <c:v>0.57936680693335096</c:v>
                </c:pt>
                <c:pt idx="281">
                  <c:v>0.57141761899184795</c:v>
                </c:pt>
                <c:pt idx="282">
                  <c:v>0.568699787906084</c:v>
                </c:pt>
                <c:pt idx="283">
                  <c:v>0.57069853665789505</c:v>
                </c:pt>
                <c:pt idx="284">
                  <c:v>0.58158038645330701</c:v>
                </c:pt>
                <c:pt idx="285">
                  <c:v>0.58948628213824794</c:v>
                </c:pt>
                <c:pt idx="286">
                  <c:v>0.58901692600649502</c:v>
                </c:pt>
                <c:pt idx="287">
                  <c:v>0.58168820331731896</c:v>
                </c:pt>
                <c:pt idx="288">
                  <c:v>0.57891259689425101</c:v>
                </c:pt>
                <c:pt idx="289">
                  <c:v>0.56356574187898201</c:v>
                </c:pt>
                <c:pt idx="290">
                  <c:v>0.56303270024195495</c:v>
                </c:pt>
                <c:pt idx="291">
                  <c:v>0.57051218220645195</c:v>
                </c:pt>
                <c:pt idx="292">
                  <c:v>0.57710072662257195</c:v>
                </c:pt>
                <c:pt idx="293">
                  <c:v>0.56756580780558796</c:v>
                </c:pt>
                <c:pt idx="294">
                  <c:v>0.567709824003508</c:v>
                </c:pt>
                <c:pt idx="295">
                  <c:v>0.55143227247992999</c:v>
                </c:pt>
                <c:pt idx="296">
                  <c:v>0.54776667589328398</c:v>
                </c:pt>
                <c:pt idx="297">
                  <c:v>0.55132013897295895</c:v>
                </c:pt>
                <c:pt idx="298">
                  <c:v>0.54081778098090094</c:v>
                </c:pt>
                <c:pt idx="299">
                  <c:v>0.54462808978312705</c:v>
                </c:pt>
                <c:pt idx="300">
                  <c:v>0.54222305838017004</c:v>
                </c:pt>
                <c:pt idx="301">
                  <c:v>0.53532857966979197</c:v>
                </c:pt>
                <c:pt idx="302">
                  <c:v>0.54223493649190102</c:v>
                </c:pt>
                <c:pt idx="303">
                  <c:v>0.54580619545001396</c:v>
                </c:pt>
                <c:pt idx="304">
                  <c:v>0.53967788873892997</c:v>
                </c:pt>
                <c:pt idx="305">
                  <c:v>0.526294637394913</c:v>
                </c:pt>
                <c:pt idx="306">
                  <c:v>0.52801350513215806</c:v>
                </c:pt>
                <c:pt idx="307">
                  <c:v>0.52137164113810797</c:v>
                </c:pt>
                <c:pt idx="308">
                  <c:v>0.519388483954346</c:v>
                </c:pt>
                <c:pt idx="309">
                  <c:v>0.50657169247619993</c:v>
                </c:pt>
                <c:pt idx="310">
                  <c:v>0.50219389252380298</c:v>
                </c:pt>
                <c:pt idx="311">
                  <c:v>0.49305937962968299</c:v>
                </c:pt>
                <c:pt idx="312">
                  <c:v>0.49169980853581002</c:v>
                </c:pt>
                <c:pt idx="313">
                  <c:v>0.50066518861213605</c:v>
                </c:pt>
                <c:pt idx="314">
                  <c:v>0.49801887973658604</c:v>
                </c:pt>
                <c:pt idx="315">
                  <c:v>0.50886441526298698</c:v>
                </c:pt>
                <c:pt idx="316">
                  <c:v>0.50550052876006402</c:v>
                </c:pt>
                <c:pt idx="317">
                  <c:v>0.51284242095246202</c:v>
                </c:pt>
                <c:pt idx="318">
                  <c:v>0.50180528671353797</c:v>
                </c:pt>
                <c:pt idx="319">
                  <c:v>0.50058021405849507</c:v>
                </c:pt>
                <c:pt idx="320">
                  <c:v>0.48403449982607599</c:v>
                </c:pt>
                <c:pt idx="321">
                  <c:v>0.47798506025979698</c:v>
                </c:pt>
                <c:pt idx="322">
                  <c:v>0.46452357062670901</c:v>
                </c:pt>
                <c:pt idx="323">
                  <c:v>0.48528898718784297</c:v>
                </c:pt>
                <c:pt idx="324">
                  <c:v>0.48854987613943701</c:v>
                </c:pt>
                <c:pt idx="325">
                  <c:v>0.47876520302569503</c:v>
                </c:pt>
                <c:pt idx="326">
                  <c:v>0.46691290065843999</c:v>
                </c:pt>
                <c:pt idx="327">
                  <c:v>0.48410636637844801</c:v>
                </c:pt>
                <c:pt idx="328">
                  <c:v>0.49564781995028295</c:v>
                </c:pt>
                <c:pt idx="329">
                  <c:v>0.48864069877576299</c:v>
                </c:pt>
                <c:pt idx="330">
                  <c:v>0.49962318637463604</c:v>
                </c:pt>
                <c:pt idx="331">
                  <c:v>0.50604256842609097</c:v>
                </c:pt>
                <c:pt idx="332">
                  <c:v>0.50902966331106503</c:v>
                </c:pt>
                <c:pt idx="333">
                  <c:v>0.52155795397259297</c:v>
                </c:pt>
                <c:pt idx="334">
                  <c:v>0.53209562205484306</c:v>
                </c:pt>
                <c:pt idx="335">
                  <c:v>0.53489243563395195</c:v>
                </c:pt>
                <c:pt idx="336">
                  <c:v>0.53410221443329897</c:v>
                </c:pt>
                <c:pt idx="337">
                  <c:v>0.532432527099583</c:v>
                </c:pt>
                <c:pt idx="338">
                  <c:v>0.52999841064711806</c:v>
                </c:pt>
                <c:pt idx="339">
                  <c:v>0.53021795078265099</c:v>
                </c:pt>
                <c:pt idx="340">
                  <c:v>0.52544140686232399</c:v>
                </c:pt>
                <c:pt idx="341">
                  <c:v>0.52086776197213702</c:v>
                </c:pt>
                <c:pt idx="342">
                  <c:v>0.51176379219881607</c:v>
                </c:pt>
                <c:pt idx="343">
                  <c:v>0.52095068164393699</c:v>
                </c:pt>
                <c:pt idx="344">
                  <c:v>0.53111049742188099</c:v>
                </c:pt>
                <c:pt idx="345">
                  <c:v>0.53313470582589995</c:v>
                </c:pt>
                <c:pt idx="346">
                  <c:v>0.51231171597665204</c:v>
                </c:pt>
                <c:pt idx="347">
                  <c:v>0.50187676786374902</c:v>
                </c:pt>
                <c:pt idx="348">
                  <c:v>0.51641928882497501</c:v>
                </c:pt>
                <c:pt idx="349">
                  <c:v>0.51499595611315296</c:v>
                </c:pt>
                <c:pt idx="350">
                  <c:v>0.51003344643090898</c:v>
                </c:pt>
                <c:pt idx="351">
                  <c:v>0.49117865080283202</c:v>
                </c:pt>
                <c:pt idx="352">
                  <c:v>0.48845267708998302</c:v>
                </c:pt>
                <c:pt idx="353">
                  <c:v>0.48913085546403301</c:v>
                </c:pt>
                <c:pt idx="354">
                  <c:v>0.484414241904434</c:v>
                </c:pt>
                <c:pt idx="355">
                  <c:v>0.50822267495483109</c:v>
                </c:pt>
                <c:pt idx="356">
                  <c:v>0.51428489503238994</c:v>
                </c:pt>
                <c:pt idx="357">
                  <c:v>0.50137182410686898</c:v>
                </c:pt>
                <c:pt idx="358">
                  <c:v>0.50671213440709406</c:v>
                </c:pt>
                <c:pt idx="359">
                  <c:v>0.49416029659505495</c:v>
                </c:pt>
                <c:pt idx="360">
                  <c:v>0.47666604384329803</c:v>
                </c:pt>
                <c:pt idx="361">
                  <c:v>0.47305409538865301</c:v>
                </c:pt>
                <c:pt idx="362">
                  <c:v>0.50573851030839401</c:v>
                </c:pt>
                <c:pt idx="363">
                  <c:v>0.49330680773590302</c:v>
                </c:pt>
                <c:pt idx="364">
                  <c:v>0.51147196255843297</c:v>
                </c:pt>
                <c:pt idx="365">
                  <c:v>0.51974418594458593</c:v>
                </c:pt>
                <c:pt idx="366">
                  <c:v>0.496080987216789</c:v>
                </c:pt>
                <c:pt idx="367">
                  <c:v>0.48887373812876</c:v>
                </c:pt>
                <c:pt idx="368">
                  <c:v>0.47239136123160397</c:v>
                </c:pt>
                <c:pt idx="369">
                  <c:v>0.50893365923428802</c:v>
                </c:pt>
                <c:pt idx="370">
                  <c:v>0.52677483407722203</c:v>
                </c:pt>
                <c:pt idx="371">
                  <c:v>0.53126949281490499</c:v>
                </c:pt>
                <c:pt idx="372">
                  <c:v>0.54771102141061101</c:v>
                </c:pt>
                <c:pt idx="373">
                  <c:v>0.54982538438275808</c:v>
                </c:pt>
                <c:pt idx="374">
                  <c:v>0.55293131230024306</c:v>
                </c:pt>
                <c:pt idx="375">
                  <c:v>0.54435361334008003</c:v>
                </c:pt>
                <c:pt idx="376">
                  <c:v>0.55172647380571704</c:v>
                </c:pt>
                <c:pt idx="377">
                  <c:v>0.54706107318838104</c:v>
                </c:pt>
                <c:pt idx="378">
                  <c:v>0.53863587031643401</c:v>
                </c:pt>
                <c:pt idx="379">
                  <c:v>0.53403154308146095</c:v>
                </c:pt>
                <c:pt idx="380">
                  <c:v>0.53714067243291197</c:v>
                </c:pt>
                <c:pt idx="381">
                  <c:v>0.53566959883152898</c:v>
                </c:pt>
                <c:pt idx="382">
                  <c:v>0.53636259639149597</c:v>
                </c:pt>
                <c:pt idx="383">
                  <c:v>0.54451218270217305</c:v>
                </c:pt>
                <c:pt idx="384">
                  <c:v>0.53646938091368201</c:v>
                </c:pt>
                <c:pt idx="385">
                  <c:v>0.53669429920915401</c:v>
                </c:pt>
                <c:pt idx="386">
                  <c:v>0.52836325484206903</c:v>
                </c:pt>
                <c:pt idx="387">
                  <c:v>0.52075681325987599</c:v>
                </c:pt>
                <c:pt idx="388">
                  <c:v>0.52250845413678904</c:v>
                </c:pt>
                <c:pt idx="389">
                  <c:v>0.53311721684323798</c:v>
                </c:pt>
                <c:pt idx="390">
                  <c:v>0.53445996210802793</c:v>
                </c:pt>
                <c:pt idx="391">
                  <c:v>0.53179613368093304</c:v>
                </c:pt>
                <c:pt idx="392">
                  <c:v>0.52346858413211306</c:v>
                </c:pt>
                <c:pt idx="393">
                  <c:v>0.51745640907321899</c:v>
                </c:pt>
                <c:pt idx="394">
                  <c:v>0.50713741180393401</c:v>
                </c:pt>
                <c:pt idx="395">
                  <c:v>0.50078869737447396</c:v>
                </c:pt>
                <c:pt idx="396">
                  <c:v>0.49147349636552695</c:v>
                </c:pt>
                <c:pt idx="397">
                  <c:v>0.49451031652489003</c:v>
                </c:pt>
                <c:pt idx="398">
                  <c:v>0.51220235057933505</c:v>
                </c:pt>
                <c:pt idx="399">
                  <c:v>0.51138097516175296</c:v>
                </c:pt>
                <c:pt idx="400">
                  <c:v>0.510694910013199</c:v>
                </c:pt>
                <c:pt idx="401">
                  <c:v>0.500388688735104</c:v>
                </c:pt>
                <c:pt idx="402">
                  <c:v>0.487005042425389</c:v>
                </c:pt>
                <c:pt idx="403">
                  <c:v>0.47482124810760196</c:v>
                </c:pt>
                <c:pt idx="404">
                  <c:v>0.47287030864033702</c:v>
                </c:pt>
                <c:pt idx="405">
                  <c:v>0.476518843795113</c:v>
                </c:pt>
                <c:pt idx="406">
                  <c:v>0.47229279065732299</c:v>
                </c:pt>
                <c:pt idx="407">
                  <c:v>0.47340068121230094</c:v>
                </c:pt>
                <c:pt idx="408">
                  <c:v>0.474606306730536</c:v>
                </c:pt>
                <c:pt idx="409">
                  <c:v>0.46734622169975798</c:v>
                </c:pt>
                <c:pt idx="410">
                  <c:v>0.45145932594770899</c:v>
                </c:pt>
                <c:pt idx="411">
                  <c:v>0.44713204659128897</c:v>
                </c:pt>
                <c:pt idx="412">
                  <c:v>0.43768289632817398</c:v>
                </c:pt>
                <c:pt idx="413">
                  <c:v>0.41616172866274603</c:v>
                </c:pt>
                <c:pt idx="414">
                  <c:v>0.43285448365761603</c:v>
                </c:pt>
                <c:pt idx="415">
                  <c:v>0.44277907920667903</c:v>
                </c:pt>
                <c:pt idx="416">
                  <c:v>0.43646355391675895</c:v>
                </c:pt>
                <c:pt idx="417">
                  <c:v>0.447548827709223</c:v>
                </c:pt>
                <c:pt idx="418">
                  <c:v>0.44907169866615398</c:v>
                </c:pt>
                <c:pt idx="419">
                  <c:v>0.44724389659449798</c:v>
                </c:pt>
                <c:pt idx="420">
                  <c:v>0.440096398510606</c:v>
                </c:pt>
                <c:pt idx="421">
                  <c:v>0.45822917221683601</c:v>
                </c:pt>
                <c:pt idx="422">
                  <c:v>0.45284566548320698</c:v>
                </c:pt>
                <c:pt idx="423">
                  <c:v>0.44152120557276903</c:v>
                </c:pt>
                <c:pt idx="424">
                  <c:v>0.45552478715806899</c:v>
                </c:pt>
                <c:pt idx="425">
                  <c:v>0.46873567961776996</c:v>
                </c:pt>
                <c:pt idx="426">
                  <c:v>0.46274866095090206</c:v>
                </c:pt>
                <c:pt idx="427">
                  <c:v>0.45201249583613395</c:v>
                </c:pt>
                <c:pt idx="428">
                  <c:v>0.44445433232695797</c:v>
                </c:pt>
                <c:pt idx="429">
                  <c:v>0.47550957935971705</c:v>
                </c:pt>
                <c:pt idx="430">
                  <c:v>0.46719506097760499</c:v>
                </c:pt>
                <c:pt idx="431">
                  <c:v>0.47585039111919203</c:v>
                </c:pt>
                <c:pt idx="432">
                  <c:v>0.476860703167236</c:v>
                </c:pt>
                <c:pt idx="433">
                  <c:v>0.49675671161295398</c:v>
                </c:pt>
                <c:pt idx="434">
                  <c:v>0.507222700326733</c:v>
                </c:pt>
                <c:pt idx="435">
                  <c:v>0.493481533932981</c:v>
                </c:pt>
                <c:pt idx="436">
                  <c:v>0.49712288817519001</c:v>
                </c:pt>
                <c:pt idx="437">
                  <c:v>0.50499023977247492</c:v>
                </c:pt>
                <c:pt idx="438">
                  <c:v>0.50741864762369804</c:v>
                </c:pt>
                <c:pt idx="439">
                  <c:v>0.50625953202207907</c:v>
                </c:pt>
                <c:pt idx="440">
                  <c:v>0.49551219946250796</c:v>
                </c:pt>
                <c:pt idx="441">
                  <c:v>0.49475027834862095</c:v>
                </c:pt>
                <c:pt idx="442">
                  <c:v>0.49331522992099103</c:v>
                </c:pt>
                <c:pt idx="443">
                  <c:v>0.48132137041311601</c:v>
                </c:pt>
                <c:pt idx="444">
                  <c:v>0.47800518938029302</c:v>
                </c:pt>
                <c:pt idx="445">
                  <c:v>0.47786807927888802</c:v>
                </c:pt>
                <c:pt idx="446">
                  <c:v>0.47469570983679998</c:v>
                </c:pt>
                <c:pt idx="447">
                  <c:v>0.48224717269126599</c:v>
                </c:pt>
                <c:pt idx="448">
                  <c:v>0.48654967068594801</c:v>
                </c:pt>
                <c:pt idx="449">
                  <c:v>0.48706067150370402</c:v>
                </c:pt>
                <c:pt idx="450">
                  <c:v>0.48335618770161198</c:v>
                </c:pt>
                <c:pt idx="451">
                  <c:v>0.48658426182570202</c:v>
                </c:pt>
                <c:pt idx="452">
                  <c:v>0.48343914122516501</c:v>
                </c:pt>
                <c:pt idx="453">
                  <c:v>0.484489265227392</c:v>
                </c:pt>
                <c:pt idx="454">
                  <c:v>0.481170392291487</c:v>
                </c:pt>
                <c:pt idx="455">
                  <c:v>0.47786222470136402</c:v>
                </c:pt>
                <c:pt idx="456">
                  <c:v>0.48074757504904803</c:v>
                </c:pt>
                <c:pt idx="457">
                  <c:v>0.47297317408039802</c:v>
                </c:pt>
                <c:pt idx="458">
                  <c:v>0.47299862693721101</c:v>
                </c:pt>
                <c:pt idx="459">
                  <c:v>0.46331836235630097</c:v>
                </c:pt>
                <c:pt idx="460">
                  <c:v>0.45268576967358298</c:v>
                </c:pt>
                <c:pt idx="461">
                  <c:v>0.44713524719009795</c:v>
                </c:pt>
                <c:pt idx="462">
                  <c:v>0.452187710783921</c:v>
                </c:pt>
                <c:pt idx="463">
                  <c:v>0.44555651153788406</c:v>
                </c:pt>
                <c:pt idx="464">
                  <c:v>0.44975041550588002</c:v>
                </c:pt>
                <c:pt idx="465">
                  <c:v>0.47095540766553401</c:v>
                </c:pt>
                <c:pt idx="466">
                  <c:v>0.45956347605445103</c:v>
                </c:pt>
                <c:pt idx="467">
                  <c:v>0.46458763061802899</c:v>
                </c:pt>
                <c:pt idx="468">
                  <c:v>0.45947103909072295</c:v>
                </c:pt>
                <c:pt idx="469">
                  <c:v>0.453272933410162</c:v>
                </c:pt>
                <c:pt idx="470">
                  <c:v>0.44699666236837698</c:v>
                </c:pt>
                <c:pt idx="471">
                  <c:v>0.45171473583756094</c:v>
                </c:pt>
                <c:pt idx="472">
                  <c:v>0.44713069576583697</c:v>
                </c:pt>
                <c:pt idx="473">
                  <c:v>0.441166944951147</c:v>
                </c:pt>
                <c:pt idx="474">
                  <c:v>0.42237625306927695</c:v>
                </c:pt>
                <c:pt idx="475">
                  <c:v>0.42824743973343599</c:v>
                </c:pt>
                <c:pt idx="476">
                  <c:v>0.44013423121034001</c:v>
                </c:pt>
                <c:pt idx="477">
                  <c:v>0.44637553057013302</c:v>
                </c:pt>
                <c:pt idx="478">
                  <c:v>0.44707058886839696</c:v>
                </c:pt>
                <c:pt idx="479">
                  <c:v>0.45251239179047897</c:v>
                </c:pt>
                <c:pt idx="480">
                  <c:v>0.43990821683259296</c:v>
                </c:pt>
                <c:pt idx="481">
                  <c:v>0.44654531007635501</c:v>
                </c:pt>
                <c:pt idx="482">
                  <c:v>0.44886095572567103</c:v>
                </c:pt>
                <c:pt idx="483">
                  <c:v>0.44833535016848203</c:v>
                </c:pt>
                <c:pt idx="484">
                  <c:v>0.44366566664133006</c:v>
                </c:pt>
                <c:pt idx="485">
                  <c:v>0.43257562677399902</c:v>
                </c:pt>
                <c:pt idx="486">
                  <c:v>0.433912518030728</c:v>
                </c:pt>
                <c:pt idx="487">
                  <c:v>0.43046426421337997</c:v>
                </c:pt>
                <c:pt idx="488">
                  <c:v>0.43258891608364897</c:v>
                </c:pt>
                <c:pt idx="489">
                  <c:v>0.42547157916849698</c:v>
                </c:pt>
                <c:pt idx="490">
                  <c:v>0.42385115399906903</c:v>
                </c:pt>
                <c:pt idx="491">
                  <c:v>0.41982856511536298</c:v>
                </c:pt>
                <c:pt idx="492">
                  <c:v>0.41603167606753999</c:v>
                </c:pt>
                <c:pt idx="493">
                  <c:v>0.40342074393359195</c:v>
                </c:pt>
                <c:pt idx="494">
                  <c:v>0.39849479842961999</c:v>
                </c:pt>
                <c:pt idx="495">
                  <c:v>0.401163069228404</c:v>
                </c:pt>
                <c:pt idx="496">
                  <c:v>0.41377926311302998</c:v>
                </c:pt>
                <c:pt idx="497">
                  <c:v>0.41853177878485398</c:v>
                </c:pt>
                <c:pt idx="498">
                  <c:v>0.411482493780152</c:v>
                </c:pt>
                <c:pt idx="499">
                  <c:v>0.404099365899736</c:v>
                </c:pt>
                <c:pt idx="500">
                  <c:v>0.40822218099535801</c:v>
                </c:pt>
                <c:pt idx="501">
                  <c:v>0.39337164010778303</c:v>
                </c:pt>
                <c:pt idx="502">
                  <c:v>0.38334381663431799</c:v>
                </c:pt>
                <c:pt idx="503">
                  <c:v>0.38807301946608702</c:v>
                </c:pt>
                <c:pt idx="504">
                  <c:v>0.39775997931847601</c:v>
                </c:pt>
                <c:pt idx="505">
                  <c:v>0.38719947783275005</c:v>
                </c:pt>
                <c:pt idx="506">
                  <c:v>0.382547702463643</c:v>
                </c:pt>
                <c:pt idx="507">
                  <c:v>0.38107614434640297</c:v>
                </c:pt>
                <c:pt idx="508">
                  <c:v>0.39368497846963502</c:v>
                </c:pt>
                <c:pt idx="509">
                  <c:v>0.39402520771889399</c:v>
                </c:pt>
                <c:pt idx="510">
                  <c:v>0.37840058654871905</c:v>
                </c:pt>
                <c:pt idx="511">
                  <c:v>0.374112246334936</c:v>
                </c:pt>
                <c:pt idx="512">
                  <c:v>0.37160983123039698</c:v>
                </c:pt>
                <c:pt idx="513">
                  <c:v>0.35851662414752394</c:v>
                </c:pt>
                <c:pt idx="514">
                  <c:v>0.36715411477037102</c:v>
                </c:pt>
                <c:pt idx="515">
                  <c:v>0.36692351911615506</c:v>
                </c:pt>
                <c:pt idx="516">
                  <c:v>0.36123140255668501</c:v>
                </c:pt>
                <c:pt idx="517">
                  <c:v>0.34899730720754801</c:v>
                </c:pt>
                <c:pt idx="518">
                  <c:v>0.33679747778982</c:v>
                </c:pt>
                <c:pt idx="519">
                  <c:v>0.32389295674074098</c:v>
                </c:pt>
                <c:pt idx="520">
                  <c:v>0.29065840094004902</c:v>
                </c:pt>
                <c:pt idx="521">
                  <c:v>0.31740676754867098</c:v>
                </c:pt>
                <c:pt idx="522">
                  <c:v>0.32844205236915697</c:v>
                </c:pt>
                <c:pt idx="523">
                  <c:v>0.32825457108349398</c:v>
                </c:pt>
                <c:pt idx="524">
                  <c:v>0.32142163040671595</c:v>
                </c:pt>
                <c:pt idx="525">
                  <c:v>0.31713482109475499</c:v>
                </c:pt>
                <c:pt idx="526">
                  <c:v>0.31122382248942199</c:v>
                </c:pt>
                <c:pt idx="527">
                  <c:v>0.27604019234757099</c:v>
                </c:pt>
                <c:pt idx="528">
                  <c:v>0.27678104607583903</c:v>
                </c:pt>
                <c:pt idx="529">
                  <c:v>0.29018448895508997</c:v>
                </c:pt>
                <c:pt idx="530">
                  <c:v>0.31049102548033303</c:v>
                </c:pt>
                <c:pt idx="531">
                  <c:v>0.331988913288359</c:v>
                </c:pt>
                <c:pt idx="532">
                  <c:v>0.34161634811472097</c:v>
                </c:pt>
                <c:pt idx="533">
                  <c:v>0.34142636115191599</c:v>
                </c:pt>
                <c:pt idx="534">
                  <c:v>0.36075250137617304</c:v>
                </c:pt>
                <c:pt idx="535">
                  <c:v>0.38283262466866602</c:v>
                </c:pt>
                <c:pt idx="536">
                  <c:v>0.38303293311901798</c:v>
                </c:pt>
                <c:pt idx="537">
                  <c:v>0.373427165883084</c:v>
                </c:pt>
                <c:pt idx="538">
                  <c:v>0.36921875507504098</c:v>
                </c:pt>
                <c:pt idx="539">
                  <c:v>0.36986906756670801</c:v>
                </c:pt>
                <c:pt idx="540">
                  <c:v>0.39347956753944902</c:v>
                </c:pt>
                <c:pt idx="541">
                  <c:v>0.409152700938196</c:v>
                </c:pt>
                <c:pt idx="542">
                  <c:v>0.41588430537264798</c:v>
                </c:pt>
                <c:pt idx="543">
                  <c:v>0.44325211835324402</c:v>
                </c:pt>
                <c:pt idx="544">
                  <c:v>0.41765066727824496</c:v>
                </c:pt>
                <c:pt idx="545">
                  <c:v>0.41237650283170701</c:v>
                </c:pt>
                <c:pt idx="546">
                  <c:v>0.40943680620428902</c:v>
                </c:pt>
                <c:pt idx="547">
                  <c:v>0.38365737845995002</c:v>
                </c:pt>
                <c:pt idx="548">
                  <c:v>0.38569750418271498</c:v>
                </c:pt>
                <c:pt idx="549">
                  <c:v>0.36772854497032398</c:v>
                </c:pt>
                <c:pt idx="550">
                  <c:v>0.36943574469219004</c:v>
                </c:pt>
                <c:pt idx="551">
                  <c:v>0.36949212664484499</c:v>
                </c:pt>
                <c:pt idx="552">
                  <c:v>0.36082674916107699</c:v>
                </c:pt>
                <c:pt idx="553">
                  <c:v>0.37597835030804494</c:v>
                </c:pt>
                <c:pt idx="554">
                  <c:v>0.40309316224062697</c:v>
                </c:pt>
                <c:pt idx="555">
                  <c:v>0.40774833983765701</c:v>
                </c:pt>
                <c:pt idx="556">
                  <c:v>0.39900101731464199</c:v>
                </c:pt>
                <c:pt idx="557">
                  <c:v>0.41186287222358997</c:v>
                </c:pt>
                <c:pt idx="558">
                  <c:v>0.41722794840261701</c:v>
                </c:pt>
                <c:pt idx="559">
                  <c:v>0.43876503389821697</c:v>
                </c:pt>
                <c:pt idx="560">
                  <c:v>0.451724733247587</c:v>
                </c:pt>
                <c:pt idx="561">
                  <c:v>0.45582240253685696</c:v>
                </c:pt>
                <c:pt idx="562">
                  <c:v>0.42593946000063704</c:v>
                </c:pt>
                <c:pt idx="563">
                  <c:v>0.41946525731624001</c:v>
                </c:pt>
                <c:pt idx="564">
                  <c:v>0.42621154465861499</c:v>
                </c:pt>
                <c:pt idx="565">
                  <c:v>0.42711042107960201</c:v>
                </c:pt>
                <c:pt idx="566">
                  <c:v>0.41294588736418297</c:v>
                </c:pt>
                <c:pt idx="567">
                  <c:v>0.39471512397002001</c:v>
                </c:pt>
                <c:pt idx="568">
                  <c:v>0.38545451829661304</c:v>
                </c:pt>
                <c:pt idx="569">
                  <c:v>0.39930118578631402</c:v>
                </c:pt>
                <c:pt idx="570">
                  <c:v>0.42122148648850399</c:v>
                </c:pt>
                <c:pt idx="571">
                  <c:v>0.39855369598497298</c:v>
                </c:pt>
                <c:pt idx="572">
                  <c:v>0.43424409812298898</c:v>
                </c:pt>
                <c:pt idx="573">
                  <c:v>0.45715132217807897</c:v>
                </c:pt>
                <c:pt idx="574">
                  <c:v>0.45273014924913002</c:v>
                </c:pt>
                <c:pt idx="575">
                  <c:v>0.45793761335348798</c:v>
                </c:pt>
                <c:pt idx="576">
                  <c:v>0.47215421606084101</c:v>
                </c:pt>
                <c:pt idx="577">
                  <c:v>0.47417627056593403</c:v>
                </c:pt>
                <c:pt idx="578">
                  <c:v>0.44321367715976501</c:v>
                </c:pt>
                <c:pt idx="579">
                  <c:v>0.45115377603331802</c:v>
                </c:pt>
                <c:pt idx="580">
                  <c:v>0.42983943897842702</c:v>
                </c:pt>
                <c:pt idx="581">
                  <c:v>0.44164412101131395</c:v>
                </c:pt>
                <c:pt idx="582">
                  <c:v>0.48638079359816899</c:v>
                </c:pt>
                <c:pt idx="583">
                  <c:v>0.48595066244948598</c:v>
                </c:pt>
                <c:pt idx="584">
                  <c:v>0.50711550878829792</c:v>
                </c:pt>
                <c:pt idx="585">
                  <c:v>0.51488819091432003</c:v>
                </c:pt>
                <c:pt idx="586">
                  <c:v>0.53933331282234498</c:v>
                </c:pt>
                <c:pt idx="587">
                  <c:v>0.53588458344832202</c:v>
                </c:pt>
                <c:pt idx="588">
                  <c:v>0.54748241868592107</c:v>
                </c:pt>
                <c:pt idx="589">
                  <c:v>0.54615040363448497</c:v>
                </c:pt>
                <c:pt idx="590">
                  <c:v>0.54910903645348697</c:v>
                </c:pt>
                <c:pt idx="591">
                  <c:v>0.545509164918623</c:v>
                </c:pt>
                <c:pt idx="592">
                  <c:v>0.54667858297744798</c:v>
                </c:pt>
                <c:pt idx="593">
                  <c:v>0.53990006677593794</c:v>
                </c:pt>
                <c:pt idx="594">
                  <c:v>0.53959351877959694</c:v>
                </c:pt>
                <c:pt idx="595">
                  <c:v>0.53665687165778697</c:v>
                </c:pt>
                <c:pt idx="596">
                  <c:v>0.52831385593358393</c:v>
                </c:pt>
                <c:pt idx="597">
                  <c:v>0.53103123643336092</c:v>
                </c:pt>
                <c:pt idx="598">
                  <c:v>0.52472043281715497</c:v>
                </c:pt>
                <c:pt idx="599">
                  <c:v>0.54429882182148503</c:v>
                </c:pt>
                <c:pt idx="600">
                  <c:v>0.53632682136173604</c:v>
                </c:pt>
                <c:pt idx="601">
                  <c:v>0.52920512861361102</c:v>
                </c:pt>
                <c:pt idx="602">
                  <c:v>0.53442491765268896</c:v>
                </c:pt>
                <c:pt idx="603">
                  <c:v>0.52889434684291703</c:v>
                </c:pt>
                <c:pt idx="604">
                  <c:v>0.53317705960209905</c:v>
                </c:pt>
                <c:pt idx="605">
                  <c:v>0.53230020469507799</c:v>
                </c:pt>
                <c:pt idx="606">
                  <c:v>0.53529449695672005</c:v>
                </c:pt>
                <c:pt idx="607">
                  <c:v>0.55518087674020999</c:v>
                </c:pt>
                <c:pt idx="608">
                  <c:v>0.55507929779888299</c:v>
                </c:pt>
                <c:pt idx="609">
                  <c:v>0.55670845943087999</c:v>
                </c:pt>
                <c:pt idx="610">
                  <c:v>0.55563705849237299</c:v>
                </c:pt>
                <c:pt idx="611">
                  <c:v>0.56149007315668098</c:v>
                </c:pt>
                <c:pt idx="612">
                  <c:v>0.55145168967402203</c:v>
                </c:pt>
                <c:pt idx="613">
                  <c:v>0.55287175387563803</c:v>
                </c:pt>
                <c:pt idx="614">
                  <c:v>0.53899471811556898</c:v>
                </c:pt>
                <c:pt idx="615">
                  <c:v>0.52601263523439701</c:v>
                </c:pt>
                <c:pt idx="616">
                  <c:v>0.52295287392259904</c:v>
                </c:pt>
                <c:pt idx="617">
                  <c:v>0.51883208727231001</c:v>
                </c:pt>
                <c:pt idx="618">
                  <c:v>0.50971875456599203</c:v>
                </c:pt>
                <c:pt idx="619">
                  <c:v>0.50189046109288105</c:v>
                </c:pt>
                <c:pt idx="620">
                  <c:v>0.504749099399732</c:v>
                </c:pt>
                <c:pt idx="621">
                  <c:v>0.49723867047217096</c:v>
                </c:pt>
                <c:pt idx="622">
                  <c:v>0.52248349973411501</c:v>
                </c:pt>
                <c:pt idx="623">
                  <c:v>0.52896128069041903</c:v>
                </c:pt>
                <c:pt idx="624">
                  <c:v>0.53969585295589706</c:v>
                </c:pt>
                <c:pt idx="625">
                  <c:v>0.54846754248075802</c:v>
                </c:pt>
                <c:pt idx="626">
                  <c:v>0.54361619255770999</c:v>
                </c:pt>
                <c:pt idx="627">
                  <c:v>0.53910539204847996</c:v>
                </c:pt>
                <c:pt idx="628">
                  <c:v>0.53147473040495097</c:v>
                </c:pt>
                <c:pt idx="629">
                  <c:v>0.53294347904660999</c:v>
                </c:pt>
                <c:pt idx="630">
                  <c:v>0.53755157709600698</c:v>
                </c:pt>
                <c:pt idx="631">
                  <c:v>0.52950906942588505</c:v>
                </c:pt>
                <c:pt idx="632">
                  <c:v>0.52575397245234301</c:v>
                </c:pt>
                <c:pt idx="633">
                  <c:v>0.52614306982779802</c:v>
                </c:pt>
                <c:pt idx="634">
                  <c:v>0.54977485704212503</c:v>
                </c:pt>
                <c:pt idx="635">
                  <c:v>0.56167089145142801</c:v>
                </c:pt>
                <c:pt idx="636">
                  <c:v>0.56644918819422496</c:v>
                </c:pt>
                <c:pt idx="637">
                  <c:v>0.55092402709012001</c:v>
                </c:pt>
                <c:pt idx="638">
                  <c:v>0.55072228847067695</c:v>
                </c:pt>
                <c:pt idx="639">
                  <c:v>0.55695128607902</c:v>
                </c:pt>
                <c:pt idx="640">
                  <c:v>0.55306575466221697</c:v>
                </c:pt>
                <c:pt idx="641">
                  <c:v>0.56038987099264093</c:v>
                </c:pt>
                <c:pt idx="642">
                  <c:v>0.55550409473320495</c:v>
                </c:pt>
                <c:pt idx="643">
                  <c:v>0.553707944856759</c:v>
                </c:pt>
                <c:pt idx="644">
                  <c:v>0.55562540169052899</c:v>
                </c:pt>
                <c:pt idx="645">
                  <c:v>0.55099953267777302</c:v>
                </c:pt>
                <c:pt idx="646">
                  <c:v>0.53023011164365796</c:v>
                </c:pt>
                <c:pt idx="647">
                  <c:v>0.53529087978385592</c:v>
                </c:pt>
                <c:pt idx="648">
                  <c:v>0.53359815318171799</c:v>
                </c:pt>
                <c:pt idx="649">
                  <c:v>0.51918136483560606</c:v>
                </c:pt>
                <c:pt idx="650">
                  <c:v>0.50523775092269196</c:v>
                </c:pt>
                <c:pt idx="651">
                  <c:v>0.49872163672001696</c:v>
                </c:pt>
                <c:pt idx="652">
                  <c:v>0.51142448440160604</c:v>
                </c:pt>
                <c:pt idx="653">
                  <c:v>0.51822699842945708</c:v>
                </c:pt>
                <c:pt idx="654">
                  <c:v>0.51728920882640206</c:v>
                </c:pt>
                <c:pt idx="655">
                  <c:v>0.49975886486672499</c:v>
                </c:pt>
                <c:pt idx="656">
                  <c:v>0.50235631583419704</c:v>
                </c:pt>
                <c:pt idx="657">
                  <c:v>0.53081100836769501</c:v>
                </c:pt>
                <c:pt idx="658">
                  <c:v>0.52397999779753002</c:v>
                </c:pt>
                <c:pt idx="659">
                  <c:v>0.55126020389360397</c:v>
                </c:pt>
                <c:pt idx="660">
                  <c:v>0.555061071425903</c:v>
                </c:pt>
                <c:pt idx="661">
                  <c:v>0.56411614032221602</c:v>
                </c:pt>
                <c:pt idx="662">
                  <c:v>0.55240979505571597</c:v>
                </c:pt>
                <c:pt idx="663">
                  <c:v>0.57260902710710704</c:v>
                </c:pt>
                <c:pt idx="664">
                  <c:v>0.57174689183391503</c:v>
                </c:pt>
                <c:pt idx="665">
                  <c:v>0.58156911195403305</c:v>
                </c:pt>
                <c:pt idx="666">
                  <c:v>0.58029387832372992</c:v>
                </c:pt>
                <c:pt idx="667">
                  <c:v>0.58674340899033806</c:v>
                </c:pt>
                <c:pt idx="668">
                  <c:v>0.57471597365820004</c:v>
                </c:pt>
                <c:pt idx="669">
                  <c:v>0.56722776328816804</c:v>
                </c:pt>
                <c:pt idx="670">
                  <c:v>0.56482635235200296</c:v>
                </c:pt>
                <c:pt idx="671">
                  <c:v>0.58284532938987299</c:v>
                </c:pt>
                <c:pt idx="672">
                  <c:v>0.57085155310060398</c:v>
                </c:pt>
                <c:pt idx="673">
                  <c:v>0.564473954299334</c:v>
                </c:pt>
                <c:pt idx="674">
                  <c:v>0.55351473305858001</c:v>
                </c:pt>
                <c:pt idx="675">
                  <c:v>0.54373625714544194</c:v>
                </c:pt>
                <c:pt idx="676">
                  <c:v>0.53102333262867296</c:v>
                </c:pt>
                <c:pt idx="677">
                  <c:v>0.52269745334532203</c:v>
                </c:pt>
                <c:pt idx="678">
                  <c:v>0.53445056731919505</c:v>
                </c:pt>
                <c:pt idx="679">
                  <c:v>0.52770369493519498</c:v>
                </c:pt>
                <c:pt idx="680">
                  <c:v>0.52611720037716203</c:v>
                </c:pt>
                <c:pt idx="681">
                  <c:v>0.52089046305164299</c:v>
                </c:pt>
                <c:pt idx="682">
                  <c:v>0.51806123145572902</c:v>
                </c:pt>
                <c:pt idx="683">
                  <c:v>0.52335938794624193</c:v>
                </c:pt>
                <c:pt idx="684">
                  <c:v>0.51909213421328504</c:v>
                </c:pt>
                <c:pt idx="685">
                  <c:v>0.516207413489573</c:v>
                </c:pt>
                <c:pt idx="686">
                  <c:v>0.513371181489509</c:v>
                </c:pt>
                <c:pt idx="687">
                  <c:v>0.51184037109887004</c:v>
                </c:pt>
                <c:pt idx="688">
                  <c:v>0.51427973638125501</c:v>
                </c:pt>
                <c:pt idx="689">
                  <c:v>0.506161686886893</c:v>
                </c:pt>
                <c:pt idx="690">
                  <c:v>0.50600393565952695</c:v>
                </c:pt>
                <c:pt idx="691">
                  <c:v>0.493481537457369</c:v>
                </c:pt>
                <c:pt idx="692">
                  <c:v>0.48280995703796997</c:v>
                </c:pt>
                <c:pt idx="693">
                  <c:v>0.47740529255256497</c:v>
                </c:pt>
                <c:pt idx="694">
                  <c:v>0.45975555175245397</c:v>
                </c:pt>
                <c:pt idx="695">
                  <c:v>0.45026491752773901</c:v>
                </c:pt>
                <c:pt idx="696">
                  <c:v>0.447592996324365</c:v>
                </c:pt>
                <c:pt idx="697">
                  <c:v>0.44742479913576999</c:v>
                </c:pt>
                <c:pt idx="698">
                  <c:v>0.44676952163232003</c:v>
                </c:pt>
                <c:pt idx="699">
                  <c:v>0.44419405081838298</c:v>
                </c:pt>
                <c:pt idx="700">
                  <c:v>0.44168538458497897</c:v>
                </c:pt>
                <c:pt idx="701">
                  <c:v>0.43274820678146597</c:v>
                </c:pt>
                <c:pt idx="702">
                  <c:v>0.44223541013062401</c:v>
                </c:pt>
                <c:pt idx="703">
                  <c:v>0.449407806933034</c:v>
                </c:pt>
                <c:pt idx="704">
                  <c:v>0.45899283663742801</c:v>
                </c:pt>
                <c:pt idx="705">
                  <c:v>0.472452328568019</c:v>
                </c:pt>
                <c:pt idx="706">
                  <c:v>0.47184093523186099</c:v>
                </c:pt>
                <c:pt idx="707">
                  <c:v>0.46406730305138899</c:v>
                </c:pt>
                <c:pt idx="708">
                  <c:v>0.45749743474642202</c:v>
                </c:pt>
                <c:pt idx="709">
                  <c:v>0.45295201024677395</c:v>
                </c:pt>
                <c:pt idx="710">
                  <c:v>0.46062473352314598</c:v>
                </c:pt>
                <c:pt idx="711">
                  <c:v>0.45408017981790999</c:v>
                </c:pt>
                <c:pt idx="712">
                  <c:v>0.45730942740814906</c:v>
                </c:pt>
                <c:pt idx="713">
                  <c:v>0.43949202634887002</c:v>
                </c:pt>
                <c:pt idx="714">
                  <c:v>0.42536334850211605</c:v>
                </c:pt>
                <c:pt idx="715">
                  <c:v>0.43789765725757102</c:v>
                </c:pt>
                <c:pt idx="716">
                  <c:v>0.42858443167823601</c:v>
                </c:pt>
                <c:pt idx="717">
                  <c:v>0.42338393482590803</c:v>
                </c:pt>
                <c:pt idx="718">
                  <c:v>0.41784177879088197</c:v>
                </c:pt>
                <c:pt idx="719">
                  <c:v>0.432656864512239</c:v>
                </c:pt>
                <c:pt idx="720">
                  <c:v>0.43239452747749602</c:v>
                </c:pt>
                <c:pt idx="721">
                  <c:v>0.41837079442810399</c:v>
                </c:pt>
                <c:pt idx="722">
                  <c:v>0.44275243114823504</c:v>
                </c:pt>
                <c:pt idx="723">
                  <c:v>0.45600403575267601</c:v>
                </c:pt>
                <c:pt idx="724">
                  <c:v>0.429245863743283</c:v>
                </c:pt>
                <c:pt idx="725">
                  <c:v>0.45747801026192597</c:v>
                </c:pt>
                <c:pt idx="726">
                  <c:v>0.47970450398985098</c:v>
                </c:pt>
                <c:pt idx="727">
                  <c:v>0.49148864703755896</c:v>
                </c:pt>
                <c:pt idx="728">
                  <c:v>0.47101065360628702</c:v>
                </c:pt>
                <c:pt idx="729">
                  <c:v>0.48166679657588901</c:v>
                </c:pt>
                <c:pt idx="730">
                  <c:v>0.48548695894750504</c:v>
                </c:pt>
                <c:pt idx="731">
                  <c:v>0.48226171160798997</c:v>
                </c:pt>
                <c:pt idx="732">
                  <c:v>0.48961525740079997</c:v>
                </c:pt>
                <c:pt idx="733">
                  <c:v>0.50155415218061794</c:v>
                </c:pt>
                <c:pt idx="734">
                  <c:v>0.49531373570894</c:v>
                </c:pt>
                <c:pt idx="735">
                  <c:v>0.47483473982853197</c:v>
                </c:pt>
                <c:pt idx="736">
                  <c:v>0.46023311927249</c:v>
                </c:pt>
                <c:pt idx="737">
                  <c:v>0.45007372842433196</c:v>
                </c:pt>
                <c:pt idx="738">
                  <c:v>0.431270987410591</c:v>
                </c:pt>
                <c:pt idx="739">
                  <c:v>0.42524009125436202</c:v>
                </c:pt>
                <c:pt idx="740">
                  <c:v>0.42311900314388501</c:v>
                </c:pt>
                <c:pt idx="741">
                  <c:v>0.43182250183945897</c:v>
                </c:pt>
                <c:pt idx="742">
                  <c:v>0.43993708769181999</c:v>
                </c:pt>
                <c:pt idx="743">
                  <c:v>0.45298817960983401</c:v>
                </c:pt>
                <c:pt idx="744">
                  <c:v>0.44314034329103796</c:v>
                </c:pt>
                <c:pt idx="745">
                  <c:v>0.42768893100463501</c:v>
                </c:pt>
                <c:pt idx="746">
                  <c:v>0.42722007270154999</c:v>
                </c:pt>
                <c:pt idx="747">
                  <c:v>0.42241739907047299</c:v>
                </c:pt>
                <c:pt idx="748">
                  <c:v>0.41644315600109599</c:v>
                </c:pt>
                <c:pt idx="749">
                  <c:v>0.41761730979519102</c:v>
                </c:pt>
                <c:pt idx="750">
                  <c:v>0.41753881814645505</c:v>
                </c:pt>
                <c:pt idx="751">
                  <c:v>0.39527812052630096</c:v>
                </c:pt>
                <c:pt idx="752">
                  <c:v>0.375574613763411</c:v>
                </c:pt>
                <c:pt idx="753">
                  <c:v>0.36477355665943201</c:v>
                </c:pt>
                <c:pt idx="754">
                  <c:v>0.34552208488119801</c:v>
                </c:pt>
                <c:pt idx="755">
                  <c:v>0.33955935349094601</c:v>
                </c:pt>
                <c:pt idx="756">
                  <c:v>0.36723019619982999</c:v>
                </c:pt>
                <c:pt idx="757">
                  <c:v>0.36945425364548795</c:v>
                </c:pt>
                <c:pt idx="758">
                  <c:v>0.37739544740437098</c:v>
                </c:pt>
                <c:pt idx="759">
                  <c:v>0.41138437757522101</c:v>
                </c:pt>
                <c:pt idx="760">
                  <c:v>0.42320662020413202</c:v>
                </c:pt>
                <c:pt idx="761">
                  <c:v>0.432914664503326</c:v>
                </c:pt>
                <c:pt idx="762">
                  <c:v>0.428452468740595</c:v>
                </c:pt>
                <c:pt idx="763">
                  <c:v>0.43703440670824201</c:v>
                </c:pt>
                <c:pt idx="764">
                  <c:v>0.45054771226451501</c:v>
                </c:pt>
                <c:pt idx="765">
                  <c:v>0.43850306813230899</c:v>
                </c:pt>
                <c:pt idx="766">
                  <c:v>0.44035798681037797</c:v>
                </c:pt>
                <c:pt idx="767">
                  <c:v>0.43920554407713397</c:v>
                </c:pt>
                <c:pt idx="768">
                  <c:v>0.43844231843281001</c:v>
                </c:pt>
                <c:pt idx="769">
                  <c:v>0.42714714817156102</c:v>
                </c:pt>
                <c:pt idx="770">
                  <c:v>0.412339617064792</c:v>
                </c:pt>
                <c:pt idx="771">
                  <c:v>0.41289439366291802</c:v>
                </c:pt>
                <c:pt idx="772">
                  <c:v>0.40976514887695897</c:v>
                </c:pt>
                <c:pt idx="773">
                  <c:v>0.41551342853069001</c:v>
                </c:pt>
                <c:pt idx="774">
                  <c:v>0.42240458763447997</c:v>
                </c:pt>
                <c:pt idx="775">
                  <c:v>0.41417973958080601</c:v>
                </c:pt>
                <c:pt idx="776">
                  <c:v>0.41013307493715701</c:v>
                </c:pt>
                <c:pt idx="777">
                  <c:v>0.41477657458155698</c:v>
                </c:pt>
                <c:pt idx="778">
                  <c:v>0.40939629232402502</c:v>
                </c:pt>
                <c:pt idx="779">
                  <c:v>0.40704251958855897</c:v>
                </c:pt>
                <c:pt idx="780">
                  <c:v>0.398752102789591</c:v>
                </c:pt>
                <c:pt idx="781">
                  <c:v>0.39166795584497299</c:v>
                </c:pt>
                <c:pt idx="782">
                  <c:v>0.37949737170158998</c:v>
                </c:pt>
                <c:pt idx="783">
                  <c:v>0.36590033689443802</c:v>
                </c:pt>
                <c:pt idx="784">
                  <c:v>0.36597487712278304</c:v>
                </c:pt>
                <c:pt idx="785">
                  <c:v>0.36362742870437598</c:v>
                </c:pt>
                <c:pt idx="786">
                  <c:v>0.36057122291706301</c:v>
                </c:pt>
                <c:pt idx="787">
                  <c:v>0.35812150126689302</c:v>
                </c:pt>
                <c:pt idx="788">
                  <c:v>0.35799694646074298</c:v>
                </c:pt>
                <c:pt idx="789">
                  <c:v>0.35747074706844201</c:v>
                </c:pt>
                <c:pt idx="790">
                  <c:v>0.35669035911172497</c:v>
                </c:pt>
                <c:pt idx="791">
                  <c:v>0.354636750619161</c:v>
                </c:pt>
                <c:pt idx="792">
                  <c:v>0.35642238492985201</c:v>
                </c:pt>
                <c:pt idx="793">
                  <c:v>0.35369690431515105</c:v>
                </c:pt>
                <c:pt idx="794">
                  <c:v>0.34306039259361298</c:v>
                </c:pt>
                <c:pt idx="795">
                  <c:v>0.33871146803398</c:v>
                </c:pt>
                <c:pt idx="796">
                  <c:v>0.34219675871979</c:v>
                </c:pt>
                <c:pt idx="797">
                  <c:v>0.33764785559626703</c:v>
                </c:pt>
                <c:pt idx="798">
                  <c:v>0.340581224148857</c:v>
                </c:pt>
                <c:pt idx="799">
                  <c:v>0.33500643242184097</c:v>
                </c:pt>
                <c:pt idx="800">
                  <c:v>0.325071688663639</c:v>
                </c:pt>
                <c:pt idx="801">
                  <c:v>0.31312957116116197</c:v>
                </c:pt>
                <c:pt idx="802">
                  <c:v>0.31571958392222099</c:v>
                </c:pt>
                <c:pt idx="803">
                  <c:v>0.32030760300686095</c:v>
                </c:pt>
                <c:pt idx="804">
                  <c:v>0.32970166343041396</c:v>
                </c:pt>
                <c:pt idx="805">
                  <c:v>0.33848554272252002</c:v>
                </c:pt>
                <c:pt idx="806">
                  <c:v>0.33414029119078498</c:v>
                </c:pt>
                <c:pt idx="807">
                  <c:v>0.349200786089988</c:v>
                </c:pt>
                <c:pt idx="808">
                  <c:v>0.34752804888315902</c:v>
                </c:pt>
                <c:pt idx="809">
                  <c:v>0.355121717240795</c:v>
                </c:pt>
                <c:pt idx="810">
                  <c:v>0.348019121944524</c:v>
                </c:pt>
                <c:pt idx="811">
                  <c:v>0.35048211271639601</c:v>
                </c:pt>
                <c:pt idx="812">
                  <c:v>0.351929844247168</c:v>
                </c:pt>
                <c:pt idx="813">
                  <c:v>0.34156369470625003</c:v>
                </c:pt>
                <c:pt idx="814">
                  <c:v>0.33930319767508998</c:v>
                </c:pt>
                <c:pt idx="815">
                  <c:v>0.33912955126209604</c:v>
                </c:pt>
                <c:pt idx="816">
                  <c:v>0.32808423329133002</c:v>
                </c:pt>
                <c:pt idx="817">
                  <c:v>0.34017260813499495</c:v>
                </c:pt>
                <c:pt idx="818">
                  <c:v>0.34203424537272803</c:v>
                </c:pt>
                <c:pt idx="819">
                  <c:v>0.33997448094114702</c:v>
                </c:pt>
                <c:pt idx="820">
                  <c:v>0.33530158151520295</c:v>
                </c:pt>
                <c:pt idx="821">
                  <c:v>0.33750523439456004</c:v>
                </c:pt>
                <c:pt idx="822">
                  <c:v>0.33429581622687105</c:v>
                </c:pt>
                <c:pt idx="823">
                  <c:v>0.33894666921300398</c:v>
                </c:pt>
                <c:pt idx="824">
                  <c:v>0.33318252912262603</c:v>
                </c:pt>
                <c:pt idx="825">
                  <c:v>0.32777802641276499</c:v>
                </c:pt>
                <c:pt idx="826">
                  <c:v>0.32868289176623899</c:v>
                </c:pt>
                <c:pt idx="827">
                  <c:v>0.32946875103020296</c:v>
                </c:pt>
                <c:pt idx="828">
                  <c:v>0.31941646930858597</c:v>
                </c:pt>
                <c:pt idx="829">
                  <c:v>0.31744982906147901</c:v>
                </c:pt>
                <c:pt idx="830">
                  <c:v>0.30968758509947802</c:v>
                </c:pt>
                <c:pt idx="831">
                  <c:v>0.31262641173893102</c:v>
                </c:pt>
                <c:pt idx="832">
                  <c:v>0.31523917504869198</c:v>
                </c:pt>
                <c:pt idx="833">
                  <c:v>0.32023783812853901</c:v>
                </c:pt>
                <c:pt idx="834">
                  <c:v>0.32132750967484697</c:v>
                </c:pt>
                <c:pt idx="835">
                  <c:v>0.31546303029758499</c:v>
                </c:pt>
                <c:pt idx="836">
                  <c:v>0.317670806726846</c:v>
                </c:pt>
                <c:pt idx="837">
                  <c:v>0.31567389762709902</c:v>
                </c:pt>
                <c:pt idx="838">
                  <c:v>0.31852892460235999</c:v>
                </c:pt>
                <c:pt idx="839">
                  <c:v>0.31633872893762799</c:v>
                </c:pt>
                <c:pt idx="840">
                  <c:v>0.30829428505894801</c:v>
                </c:pt>
                <c:pt idx="841">
                  <c:v>0.30981666500307797</c:v>
                </c:pt>
                <c:pt idx="842">
                  <c:v>0.30700683428189901</c:v>
                </c:pt>
                <c:pt idx="843">
                  <c:v>0.30626902039168596</c:v>
                </c:pt>
                <c:pt idx="844">
                  <c:v>0.30535580360203096</c:v>
                </c:pt>
                <c:pt idx="845">
                  <c:v>0.29887557198901898</c:v>
                </c:pt>
                <c:pt idx="846">
                  <c:v>0.29523902946635</c:v>
                </c:pt>
                <c:pt idx="847">
                  <c:v>0.29317417407907603</c:v>
                </c:pt>
                <c:pt idx="848">
                  <c:v>0.28555335319316899</c:v>
                </c:pt>
                <c:pt idx="849">
                  <c:v>0.28065060071040199</c:v>
                </c:pt>
                <c:pt idx="850">
                  <c:v>0.27464683003901702</c:v>
                </c:pt>
                <c:pt idx="851">
                  <c:v>0.27422641410432602</c:v>
                </c:pt>
                <c:pt idx="852">
                  <c:v>0.26335184454389199</c:v>
                </c:pt>
                <c:pt idx="853">
                  <c:v>0.26677604631125401</c:v>
                </c:pt>
                <c:pt idx="854">
                  <c:v>0.28326076583267501</c:v>
                </c:pt>
                <c:pt idx="855">
                  <c:v>0.28388618100089497</c:v>
                </c:pt>
                <c:pt idx="856">
                  <c:v>0.28826863765340399</c:v>
                </c:pt>
                <c:pt idx="857">
                  <c:v>0.28718733114988598</c:v>
                </c:pt>
                <c:pt idx="858">
                  <c:v>0.28202580930527898</c:v>
                </c:pt>
                <c:pt idx="859">
                  <c:v>0.27399670420198602</c:v>
                </c:pt>
                <c:pt idx="860">
                  <c:v>0.27067466321566597</c:v>
                </c:pt>
                <c:pt idx="861">
                  <c:v>0.27528065860808498</c:v>
                </c:pt>
                <c:pt idx="862">
                  <c:v>0.27568495000023696</c:v>
                </c:pt>
                <c:pt idx="863">
                  <c:v>0.26966666309656701</c:v>
                </c:pt>
                <c:pt idx="864">
                  <c:v>0.259229978598221</c:v>
                </c:pt>
                <c:pt idx="865">
                  <c:v>0.26156787659757802</c:v>
                </c:pt>
                <c:pt idx="866">
                  <c:v>0.25391957985126301</c:v>
                </c:pt>
                <c:pt idx="867">
                  <c:v>0.253756244629121</c:v>
                </c:pt>
                <c:pt idx="868">
                  <c:v>0.25922001082351803</c:v>
                </c:pt>
                <c:pt idx="869">
                  <c:v>0.259427968088914</c:v>
                </c:pt>
                <c:pt idx="870">
                  <c:v>0.25438439469838497</c:v>
                </c:pt>
                <c:pt idx="871">
                  <c:v>0.24082209707355401</c:v>
                </c:pt>
                <c:pt idx="872">
                  <c:v>0.23001127708835101</c:v>
                </c:pt>
                <c:pt idx="873">
                  <c:v>0.22943451980532001</c:v>
                </c:pt>
                <c:pt idx="874">
                  <c:v>0.23154490218297902</c:v>
                </c:pt>
                <c:pt idx="875">
                  <c:v>0.23157252602343298</c:v>
                </c:pt>
                <c:pt idx="876">
                  <c:v>0.23387570259060803</c:v>
                </c:pt>
                <c:pt idx="877">
                  <c:v>0.23801114779091001</c:v>
                </c:pt>
                <c:pt idx="878">
                  <c:v>0.22255104407104098</c:v>
                </c:pt>
                <c:pt idx="879">
                  <c:v>0.22035372609592599</c:v>
                </c:pt>
                <c:pt idx="880">
                  <c:v>0.22252146696815001</c:v>
                </c:pt>
                <c:pt idx="881">
                  <c:v>0.229997974955746</c:v>
                </c:pt>
                <c:pt idx="882">
                  <c:v>0.22369210658841698</c:v>
                </c:pt>
                <c:pt idx="883">
                  <c:v>0.22623928729652701</c:v>
                </c:pt>
                <c:pt idx="884">
                  <c:v>0.21181382545826299</c:v>
                </c:pt>
                <c:pt idx="885">
                  <c:v>0.214496939044684</c:v>
                </c:pt>
                <c:pt idx="886">
                  <c:v>0.23199712612577802</c:v>
                </c:pt>
                <c:pt idx="887">
                  <c:v>0.23420484188516902</c:v>
                </c:pt>
                <c:pt idx="888">
                  <c:v>0.23666498231949601</c:v>
                </c:pt>
                <c:pt idx="889">
                  <c:v>0.22854516320204901</c:v>
                </c:pt>
                <c:pt idx="890">
                  <c:v>0.225229198661828</c:v>
                </c:pt>
                <c:pt idx="891">
                  <c:v>0.22515501679786801</c:v>
                </c:pt>
                <c:pt idx="892">
                  <c:v>0.226050429375837</c:v>
                </c:pt>
                <c:pt idx="893">
                  <c:v>0.22386517444491702</c:v>
                </c:pt>
                <c:pt idx="894">
                  <c:v>0.22421612406678001</c:v>
                </c:pt>
                <c:pt idx="895">
                  <c:v>0.224951771142166</c:v>
                </c:pt>
                <c:pt idx="896">
                  <c:v>0.227960984252913</c:v>
                </c:pt>
                <c:pt idx="897">
                  <c:v>0.227760509179082</c:v>
                </c:pt>
                <c:pt idx="898">
                  <c:v>0.22888961776119501</c:v>
                </c:pt>
                <c:pt idx="899">
                  <c:v>0.21907965406214402</c:v>
                </c:pt>
                <c:pt idx="900">
                  <c:v>0.22298338294151498</c:v>
                </c:pt>
                <c:pt idx="901">
                  <c:v>0.22313733145797301</c:v>
                </c:pt>
                <c:pt idx="902">
                  <c:v>0.21522943697132699</c:v>
                </c:pt>
                <c:pt idx="903">
                  <c:v>0.20758915966658101</c:v>
                </c:pt>
                <c:pt idx="904">
                  <c:v>0.203573843638371</c:v>
                </c:pt>
                <c:pt idx="905">
                  <c:v>0.19943091793183601</c:v>
                </c:pt>
                <c:pt idx="906">
                  <c:v>0.19707394626031402</c:v>
                </c:pt>
                <c:pt idx="907">
                  <c:v>0.181906175585654</c:v>
                </c:pt>
                <c:pt idx="908">
                  <c:v>0.17622902143361199</c:v>
                </c:pt>
                <c:pt idx="909">
                  <c:v>0.17039100385581601</c:v>
                </c:pt>
                <c:pt idx="910">
                  <c:v>0.163516891495887</c:v>
                </c:pt>
                <c:pt idx="911">
                  <c:v>0.171112100116767</c:v>
                </c:pt>
                <c:pt idx="912">
                  <c:v>0.16573631562051999</c:v>
                </c:pt>
                <c:pt idx="913">
                  <c:v>0.16850830697871699</c:v>
                </c:pt>
                <c:pt idx="914">
                  <c:v>0.17137219654639999</c:v>
                </c:pt>
                <c:pt idx="915">
                  <c:v>0.17023437417836898</c:v>
                </c:pt>
                <c:pt idx="916">
                  <c:v>0.18101367531168899</c:v>
                </c:pt>
                <c:pt idx="917">
                  <c:v>0.17716617109222799</c:v>
                </c:pt>
                <c:pt idx="918">
                  <c:v>0.18680039352417702</c:v>
                </c:pt>
                <c:pt idx="919">
                  <c:v>0.19284726710945199</c:v>
                </c:pt>
                <c:pt idx="920">
                  <c:v>0.18623420303753702</c:v>
                </c:pt>
                <c:pt idx="921">
                  <c:v>0.18188856645395599</c:v>
                </c:pt>
                <c:pt idx="922">
                  <c:v>0.17474442357408201</c:v>
                </c:pt>
                <c:pt idx="923">
                  <c:v>0.18060268216814801</c:v>
                </c:pt>
                <c:pt idx="924">
                  <c:v>0.169043047278924</c:v>
                </c:pt>
                <c:pt idx="925">
                  <c:v>0.16576138468560997</c:v>
                </c:pt>
                <c:pt idx="926">
                  <c:v>0.17244545891270199</c:v>
                </c:pt>
                <c:pt idx="927">
                  <c:v>0.17224700002906701</c:v>
                </c:pt>
                <c:pt idx="928">
                  <c:v>0.16426696751972203</c:v>
                </c:pt>
                <c:pt idx="929">
                  <c:v>0.17107329990182302</c:v>
                </c:pt>
                <c:pt idx="930">
                  <c:v>0.18515712647885402</c:v>
                </c:pt>
                <c:pt idx="931">
                  <c:v>0.184880841721941</c:v>
                </c:pt>
                <c:pt idx="932">
                  <c:v>0.17775367946773801</c:v>
                </c:pt>
                <c:pt idx="933">
                  <c:v>0.179511605398958</c:v>
                </c:pt>
                <c:pt idx="934">
                  <c:v>0.18213946590806501</c:v>
                </c:pt>
                <c:pt idx="935">
                  <c:v>0.17480563773855301</c:v>
                </c:pt>
                <c:pt idx="936">
                  <c:v>0.167144745766305</c:v>
                </c:pt>
                <c:pt idx="937">
                  <c:v>0.17000738546665597</c:v>
                </c:pt>
                <c:pt idx="938">
                  <c:v>0.17353740748707</c:v>
                </c:pt>
                <c:pt idx="939">
                  <c:v>0.17451738464168598</c:v>
                </c:pt>
                <c:pt idx="940">
                  <c:v>0.17584889411893598</c:v>
                </c:pt>
                <c:pt idx="941">
                  <c:v>0.170388883109441</c:v>
                </c:pt>
                <c:pt idx="942">
                  <c:v>0.16482632100148698</c:v>
                </c:pt>
                <c:pt idx="943">
                  <c:v>0.16060033788409497</c:v>
                </c:pt>
                <c:pt idx="944">
                  <c:v>0.15032794418159701</c:v>
                </c:pt>
                <c:pt idx="945">
                  <c:v>0.14310181078595799</c:v>
                </c:pt>
                <c:pt idx="946">
                  <c:v>0.14304265613307401</c:v>
                </c:pt>
                <c:pt idx="947">
                  <c:v>0.15912036389825501</c:v>
                </c:pt>
                <c:pt idx="948">
                  <c:v>0.15617408077233802</c:v>
                </c:pt>
                <c:pt idx="949">
                  <c:v>0.150144607046891</c:v>
                </c:pt>
                <c:pt idx="950">
                  <c:v>0.15292446429397999</c:v>
                </c:pt>
                <c:pt idx="951">
                  <c:v>0.15520487417419901</c:v>
                </c:pt>
                <c:pt idx="952">
                  <c:v>0.15076214822756401</c:v>
                </c:pt>
                <c:pt idx="953">
                  <c:v>0.147683296592304</c:v>
                </c:pt>
                <c:pt idx="954">
                  <c:v>0.146623171935511</c:v>
                </c:pt>
                <c:pt idx="955">
                  <c:v>0.143196583330474</c:v>
                </c:pt>
                <c:pt idx="956">
                  <c:v>0.144333511225823</c:v>
                </c:pt>
                <c:pt idx="957">
                  <c:v>0.149835864416165</c:v>
                </c:pt>
                <c:pt idx="958">
                  <c:v>0.14810601247258201</c:v>
                </c:pt>
                <c:pt idx="959">
                  <c:v>0.14468172414805902</c:v>
                </c:pt>
                <c:pt idx="960">
                  <c:v>0.13973814835336498</c:v>
                </c:pt>
                <c:pt idx="961">
                  <c:v>0.13758988865469099</c:v>
                </c:pt>
                <c:pt idx="962">
                  <c:v>0.136548763862745</c:v>
                </c:pt>
                <c:pt idx="963">
                  <c:v>0.12860410352745599</c:v>
                </c:pt>
                <c:pt idx="964">
                  <c:v>0.119513177860958</c:v>
                </c:pt>
                <c:pt idx="965">
                  <c:v>0.11895301239833399</c:v>
                </c:pt>
                <c:pt idx="966">
                  <c:v>0.11162933933876101</c:v>
                </c:pt>
                <c:pt idx="967">
                  <c:v>0.10938816246752699</c:v>
                </c:pt>
                <c:pt idx="968">
                  <c:v>0.11304582023358399</c:v>
                </c:pt>
                <c:pt idx="969">
                  <c:v>0.106872374904992</c:v>
                </c:pt>
                <c:pt idx="970">
                  <c:v>0.10698557618315499</c:v>
                </c:pt>
                <c:pt idx="971">
                  <c:v>0.11023067393039901</c:v>
                </c:pt>
                <c:pt idx="972">
                  <c:v>0.110501586529689</c:v>
                </c:pt>
                <c:pt idx="973">
                  <c:v>0.11297808859120799</c:v>
                </c:pt>
                <c:pt idx="974">
                  <c:v>0.113488178078306</c:v>
                </c:pt>
                <c:pt idx="975">
                  <c:v>0.112732358366463</c:v>
                </c:pt>
                <c:pt idx="976">
                  <c:v>0.11297046965063701</c:v>
                </c:pt>
                <c:pt idx="977">
                  <c:v>0.11064964591368501</c:v>
                </c:pt>
                <c:pt idx="978">
                  <c:v>0.11058266632913201</c:v>
                </c:pt>
                <c:pt idx="979">
                  <c:v>0.11153592813459999</c:v>
                </c:pt>
                <c:pt idx="980">
                  <c:v>0.11134551709655299</c:v>
                </c:pt>
                <c:pt idx="981">
                  <c:v>0.112965630876896</c:v>
                </c:pt>
                <c:pt idx="982">
                  <c:v>0.11214925878201001</c:v>
                </c:pt>
                <c:pt idx="983">
                  <c:v>0.107438396059735</c:v>
                </c:pt>
                <c:pt idx="984">
                  <c:v>0.10830368479976099</c:v>
                </c:pt>
                <c:pt idx="985">
                  <c:v>0.103284397162305</c:v>
                </c:pt>
                <c:pt idx="986">
                  <c:v>9.990229886987731E-2</c:v>
                </c:pt>
                <c:pt idx="987">
                  <c:v>0.10173707780116599</c:v>
                </c:pt>
                <c:pt idx="988">
                  <c:v>0.108607439706565</c:v>
                </c:pt>
                <c:pt idx="989">
                  <c:v>0.10508767729069399</c:v>
                </c:pt>
                <c:pt idx="990">
                  <c:v>0.101056381641628</c:v>
                </c:pt>
                <c:pt idx="991">
                  <c:v>9.4019927950398208E-2</c:v>
                </c:pt>
                <c:pt idx="992">
                  <c:v>8.9505394010034697E-2</c:v>
                </c:pt>
                <c:pt idx="993">
                  <c:v>9.3188110322262693E-2</c:v>
                </c:pt>
                <c:pt idx="994">
                  <c:v>8.3944631450650495E-2</c:v>
                </c:pt>
                <c:pt idx="995">
                  <c:v>7.8341923210982808E-2</c:v>
                </c:pt>
                <c:pt idx="996">
                  <c:v>8.0962321571054485E-2</c:v>
                </c:pt>
                <c:pt idx="997">
                  <c:v>7.9445609943853496E-2</c:v>
                </c:pt>
                <c:pt idx="998">
                  <c:v>7.77882404067681E-2</c:v>
                </c:pt>
                <c:pt idx="999">
                  <c:v>8.0864348702043801E-2</c:v>
                </c:pt>
                <c:pt idx="1000">
                  <c:v>8.067452877659459E-2</c:v>
                </c:pt>
                <c:pt idx="1001">
                  <c:v>8.3468141752094299E-2</c:v>
                </c:pt>
                <c:pt idx="1002">
                  <c:v>7.1396419968501004E-2</c:v>
                </c:pt>
                <c:pt idx="1003">
                  <c:v>7.5258641807488397E-2</c:v>
                </c:pt>
                <c:pt idx="1004">
                  <c:v>7.3570300893861199E-2</c:v>
                </c:pt>
                <c:pt idx="1005">
                  <c:v>7.7121327800586698E-2</c:v>
                </c:pt>
                <c:pt idx="1006">
                  <c:v>7.7961117067199298E-2</c:v>
                </c:pt>
                <c:pt idx="1007">
                  <c:v>7.4114854049282905E-2</c:v>
                </c:pt>
                <c:pt idx="1008">
                  <c:v>7.4873889419494508E-2</c:v>
                </c:pt>
                <c:pt idx="1009">
                  <c:v>7.3636461405141199E-2</c:v>
                </c:pt>
                <c:pt idx="1010">
                  <c:v>7.3875703936778198E-2</c:v>
                </c:pt>
                <c:pt idx="1011">
                  <c:v>7.0870721928031108E-2</c:v>
                </c:pt>
                <c:pt idx="1012">
                  <c:v>6.7828460731972601E-2</c:v>
                </c:pt>
                <c:pt idx="1013">
                  <c:v>6.8923061675686195E-2</c:v>
                </c:pt>
                <c:pt idx="1014">
                  <c:v>6.21106326056831E-2</c:v>
                </c:pt>
                <c:pt idx="1015">
                  <c:v>6.1820045852774202E-2</c:v>
                </c:pt>
                <c:pt idx="1016">
                  <c:v>5.7878063258454002E-2</c:v>
                </c:pt>
                <c:pt idx="1017">
                  <c:v>5.7254262319997799E-2</c:v>
                </c:pt>
                <c:pt idx="1018">
                  <c:v>5.5050172139754203E-2</c:v>
                </c:pt>
                <c:pt idx="1019">
                  <c:v>5.7401267609142305E-2</c:v>
                </c:pt>
                <c:pt idx="1020">
                  <c:v>5.1022495085500601E-2</c:v>
                </c:pt>
                <c:pt idx="1021">
                  <c:v>4.8963719302168203E-2</c:v>
                </c:pt>
                <c:pt idx="1022">
                  <c:v>4.8302991271158106E-2</c:v>
                </c:pt>
                <c:pt idx="1023">
                  <c:v>4.4799383071616398E-2</c:v>
                </c:pt>
                <c:pt idx="1024">
                  <c:v>5.0123275068122995E-2</c:v>
                </c:pt>
                <c:pt idx="1025">
                  <c:v>5.0694434317575393E-2</c:v>
                </c:pt>
                <c:pt idx="1026">
                  <c:v>5.0531349479428299E-2</c:v>
                </c:pt>
                <c:pt idx="1027">
                  <c:v>4.1191138169096898E-2</c:v>
                </c:pt>
                <c:pt idx="1028">
                  <c:v>3.5716755220677798E-2</c:v>
                </c:pt>
                <c:pt idx="1029">
                  <c:v>3.6047773834341997E-2</c:v>
                </c:pt>
                <c:pt idx="1030">
                  <c:v>3.3893997144705403E-2</c:v>
                </c:pt>
                <c:pt idx="1031">
                  <c:v>3.7680802433547898E-2</c:v>
                </c:pt>
                <c:pt idx="1032">
                  <c:v>3.6662996103263401E-2</c:v>
                </c:pt>
                <c:pt idx="1033">
                  <c:v>3.6332147072695199E-2</c:v>
                </c:pt>
                <c:pt idx="1034">
                  <c:v>3.8708871510752398E-2</c:v>
                </c:pt>
                <c:pt idx="1035">
                  <c:v>3.42016004973906E-2</c:v>
                </c:pt>
                <c:pt idx="1036">
                  <c:v>3.5624633874560302E-2</c:v>
                </c:pt>
                <c:pt idx="1037">
                  <c:v>3.33438496180299E-2</c:v>
                </c:pt>
                <c:pt idx="1038">
                  <c:v>2.8890792533290501E-2</c:v>
                </c:pt>
                <c:pt idx="1039">
                  <c:v>2.6294242871851198E-2</c:v>
                </c:pt>
                <c:pt idx="1040">
                  <c:v>2.3259923739040001E-2</c:v>
                </c:pt>
                <c:pt idx="1041">
                  <c:v>1.5239510563802098E-2</c:v>
                </c:pt>
                <c:pt idx="1042">
                  <c:v>6.2098237839476097E-3</c:v>
                </c:pt>
                <c:pt idx="1043">
                  <c:v>2.3568515399998799E-4</c:v>
                </c:pt>
                <c:pt idx="1044">
                  <c:v>1.9378111905178503E-4</c:v>
                </c:pt>
                <c:pt idx="1045">
                  <c:v>0</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7-A9D2-487B-933E-2AFCA0764E92}"/>
            </c:ext>
          </c:extLst>
        </c:ser>
        <c:dLbls>
          <c:showLegendKey val="0"/>
          <c:showVal val="0"/>
          <c:showCatName val="0"/>
          <c:showSerName val="0"/>
          <c:showPercent val="0"/>
          <c:showBubbleSize val="0"/>
        </c:dLbls>
        <c:marker val="1"/>
        <c:smooth val="0"/>
        <c:axId val="880462952"/>
        <c:axId val="880462624"/>
      </c:lineChart>
      <c:dateAx>
        <c:axId val="880462952"/>
        <c:scaling>
          <c:orientation val="minMax"/>
        </c:scaling>
        <c:delete val="0"/>
        <c:axPos val="b"/>
        <c:numFmt formatCode="[$-409]mmm\ yy;@" sourceLinked="0"/>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crossAx val="880462624"/>
        <c:crossesAt val="0"/>
        <c:auto val="1"/>
        <c:lblOffset val="100"/>
        <c:baseTimeUnit val="days"/>
        <c:majorUnit val="4"/>
        <c:majorTimeUnit val="months"/>
      </c:dateAx>
      <c:valAx>
        <c:axId val="880462624"/>
        <c:scaling>
          <c:orientation val="minMax"/>
          <c:max val="1.1000000000000001"/>
          <c:min val="-0.1"/>
        </c:scaling>
        <c:delete val="0"/>
        <c:axPos val="l"/>
        <c:majorGridlines>
          <c:spPr>
            <a:ln w="9525" cap="flat" cmpd="sng" algn="ctr">
              <a:noFill/>
              <a:round/>
            </a:ln>
            <a:effectLst/>
          </c:spPr>
        </c:majorGridlines>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crossAx val="880462952"/>
        <c:crossesAt val="36526"/>
        <c:crossBetween val="between"/>
        <c:majorUnit val="0.1"/>
      </c:valAx>
      <c:spPr>
        <a:noFill/>
        <a:ln>
          <a:noFill/>
        </a:ln>
        <a:effectLst/>
      </c:spPr>
    </c:plotArea>
    <c:legend>
      <c:legendPos val="r"/>
      <c:layout>
        <c:manualLayout>
          <c:xMode val="edge"/>
          <c:yMode val="edge"/>
          <c:x val="9.6076388888888895E-3"/>
          <c:y val="0.89902179118773951"/>
          <c:w val="0.99039250098412279"/>
          <c:h val="0.1009782088122605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legend>
    <c:plotVisOnly val="0"/>
    <c:dispBlanksAs val="gap"/>
    <c:showDLblsOverMax val="0"/>
  </c:chart>
  <c:spPr>
    <a:solidFill>
      <a:schemeClr val="bg1"/>
    </a:solidFill>
    <a:ln w="9525" cap="flat" cmpd="sng" algn="ctr">
      <a:noFill/>
      <a:round/>
    </a:ln>
    <a:effectLst/>
  </c:spPr>
  <c:txPr>
    <a:bodyPr/>
    <a:lstStyle/>
    <a:p>
      <a:pPr>
        <a:defRPr sz="1000"/>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1010101010101"/>
          <c:y val="3.4039961013645224E-2"/>
          <c:w val="0.77682638541619309"/>
          <c:h val="0.8810765107212476"/>
        </c:manualLayout>
      </c:layout>
      <c:areaChart>
        <c:grouping val="standard"/>
        <c:varyColors val="0"/>
        <c:ser>
          <c:idx val="2"/>
          <c:order val="2"/>
          <c:tx>
            <c:strRef>
              <c:f>'UCITS Performance Report'!$CD$11</c:f>
              <c:strCache>
                <c:ptCount val="1"/>
                <c:pt idx="0">
                  <c:v>Next Generation Fund</c:v>
                </c:pt>
              </c:strCache>
            </c:strRef>
          </c:tx>
          <c:spPr>
            <a:solidFill>
              <a:srgbClr val="DFDDCB"/>
            </a:solidFill>
            <a:ln w="19050">
              <a:solidFill>
                <a:srgbClr val="DFDDCB"/>
              </a:solidFill>
            </a:ln>
            <a:effectLst/>
          </c:spPr>
          <c:dLbls>
            <c:dLbl>
              <c:idx val="262"/>
              <c:layout>
                <c:manualLayout>
                  <c:x val="3.5282589039919585E-2"/>
                  <c:y val="-0.102626262626262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96-4170-8106-14060C08DA8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AA7E"/>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Report'!$CC$15:$CC$90</c:f>
              <c:numCache>
                <c:formatCode>m/d/yyyy</c:formatCode>
                <c:ptCount val="7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numCache>
            </c:numRef>
          </c:cat>
          <c:val>
            <c:numRef>
              <c:f>'UCITS Performance Report'!$CD$15:$CD$5000</c:f>
              <c:numCache>
                <c:formatCode>0.0000</c:formatCode>
                <c:ptCount val="4986"/>
                <c:pt idx="0">
                  <c:v>0.25124069152743389</c:v>
                </c:pt>
                <c:pt idx="1">
                  <c:v>0.24395020306373705</c:v>
                </c:pt>
                <c:pt idx="2">
                  <c:v>0.23700075119623176</c:v>
                </c:pt>
                <c:pt idx="3">
                  <c:v>0.23518947278034075</c:v>
                </c:pt>
                <c:pt idx="4">
                  <c:v>0.23268903002446373</c:v>
                </c:pt>
                <c:pt idx="5">
                  <c:v>0.23260072883288974</c:v>
                </c:pt>
                <c:pt idx="6">
                  <c:v>0.23087430120336494</c:v>
                </c:pt>
                <c:pt idx="7">
                  <c:v>0.23006610429861185</c:v>
                </c:pt>
                <c:pt idx="8">
                  <c:v>0.23098366795880776</c:v>
                </c:pt>
                <c:pt idx="9">
                  <c:v>0.24003940928148659</c:v>
                </c:pt>
                <c:pt idx="10">
                  <c:v>0.23477680889570429</c:v>
                </c:pt>
                <c:pt idx="11">
                  <c:v>0.2232039630117133</c:v>
                </c:pt>
                <c:pt idx="12">
                  <c:v>0.21881722187489983</c:v>
                </c:pt>
                <c:pt idx="13">
                  <c:v>0.20785305587345304</c:v>
                </c:pt>
                <c:pt idx="14">
                  <c:v>0.20858350810263659</c:v>
                </c:pt>
                <c:pt idx="15">
                  <c:v>0.20903748716106851</c:v>
                </c:pt>
                <c:pt idx="16">
                  <c:v>0.21036486764252338</c:v>
                </c:pt>
                <c:pt idx="17">
                  <c:v>0.22546772282308147</c:v>
                </c:pt>
                <c:pt idx="18">
                  <c:v>0.22038721810880868</c:v>
                </c:pt>
                <c:pt idx="19">
                  <c:v>0.22443645792679479</c:v>
                </c:pt>
                <c:pt idx="20">
                  <c:v>0.21059565682837955</c:v>
                </c:pt>
                <c:pt idx="21">
                  <c:v>0.20722270586899749</c:v>
                </c:pt>
                <c:pt idx="22">
                  <c:v>0.21079569682195909</c:v>
                </c:pt>
                <c:pt idx="23">
                  <c:v>0.19796354464399735</c:v>
                </c:pt>
                <c:pt idx="24">
                  <c:v>0.20267783312535892</c:v>
                </c:pt>
                <c:pt idx="25">
                  <c:v>0.19111496708100417</c:v>
                </c:pt>
                <c:pt idx="26">
                  <c:v>0.18975837456567501</c:v>
                </c:pt>
                <c:pt idx="27">
                  <c:v>0.1931243440208803</c:v>
                </c:pt>
                <c:pt idx="28">
                  <c:v>0.18488489485037496</c:v>
                </c:pt>
                <c:pt idx="29">
                  <c:v>0.17772685747457495</c:v>
                </c:pt>
                <c:pt idx="30">
                  <c:v>0.18069671758196026</c:v>
                </c:pt>
                <c:pt idx="31">
                  <c:v>0.17813095926131717</c:v>
                </c:pt>
                <c:pt idx="32">
                  <c:v>0.18948348225009171</c:v>
                </c:pt>
                <c:pt idx="33">
                  <c:v>0.19442602121642127</c:v>
                </c:pt>
                <c:pt idx="34">
                  <c:v>0.18304863944433847</c:v>
                </c:pt>
                <c:pt idx="35">
                  <c:v>0.16812529673350762</c:v>
                </c:pt>
                <c:pt idx="36">
                  <c:v>0.1717018957989791</c:v>
                </c:pt>
                <c:pt idx="37">
                  <c:v>0.16699035827311315</c:v>
                </c:pt>
                <c:pt idx="38">
                  <c:v>0.18592996789059191</c:v>
                </c:pt>
                <c:pt idx="39">
                  <c:v>0.18677813691084277</c:v>
                </c:pt>
                <c:pt idx="40">
                  <c:v>0.18737930830037808</c:v>
                </c:pt>
                <c:pt idx="41">
                  <c:v>0.15591019124549321</c:v>
                </c:pt>
                <c:pt idx="42">
                  <c:v>0.12452187518577995</c:v>
                </c:pt>
                <c:pt idx="43">
                  <c:v>0.10918337394943212</c:v>
                </c:pt>
                <c:pt idx="44">
                  <c:v>9.8908917891371795E-2</c:v>
                </c:pt>
                <c:pt idx="45">
                  <c:v>0.11110912654393701</c:v>
                </c:pt>
                <c:pt idx="46">
                  <c:v>0.10942271131136816</c:v>
                </c:pt>
                <c:pt idx="47">
                  <c:v>0.14489768422473226</c:v>
                </c:pt>
                <c:pt idx="48">
                  <c:v>0.14532771827203983</c:v>
                </c:pt>
                <c:pt idx="49">
                  <c:v>0.16630953387189873</c:v>
                </c:pt>
                <c:pt idx="50">
                  <c:v>0.16372446820385722</c:v>
                </c:pt>
                <c:pt idx="51">
                  <c:v>0.16191641068183493</c:v>
                </c:pt>
                <c:pt idx="52">
                  <c:v>0.16179120684928328</c:v>
                </c:pt>
                <c:pt idx="53">
                  <c:v>0.15733322385516724</c:v>
                </c:pt>
                <c:pt idx="54">
                  <c:v>0.1707211047162962</c:v>
                </c:pt>
                <c:pt idx="55">
                  <c:v>0.16627245367429699</c:v>
                </c:pt>
                <c:pt idx="56">
                  <c:v>0.17797329220359015</c:v>
                </c:pt>
                <c:pt idx="57">
                  <c:v>0.18335136668078444</c:v>
                </c:pt>
                <c:pt idx="58">
                  <c:v>0.18690023634450337</c:v>
                </c:pt>
                <c:pt idx="59">
                  <c:v>0.16989580280157424</c:v>
                </c:pt>
                <c:pt idx="60">
                  <c:v>0.15687805621976625</c:v>
                </c:pt>
                <c:pt idx="61">
                  <c:v>0.15054873942765745</c:v>
                </c:pt>
                <c:pt idx="62">
                  <c:v>0.13311844897573355</c:v>
                </c:pt>
                <c:pt idx="63">
                  <c:v>0.14086613994560815</c:v>
                </c:pt>
                <c:pt idx="64">
                  <c:v>0.11992640174091052</c:v>
                </c:pt>
                <c:pt idx="65">
                  <c:v>0.13089019828637793</c:v>
                </c:pt>
                <c:pt idx="66">
                  <c:v>0.12295508954206014</c:v>
                </c:pt>
                <c:pt idx="67">
                  <c:v>0.11192290448979736</c:v>
                </c:pt>
                <c:pt idx="68">
                  <c:v>0.11192911808789274</c:v>
                </c:pt>
                <c:pt idx="69">
                  <c:v>9.8706807240990679E-2</c:v>
                </c:pt>
                <c:pt idx="70">
                  <c:v>8.4838383065655831E-2</c:v>
                </c:pt>
                <c:pt idx="71">
                  <c:v>8.8901774084192198E-2</c:v>
                </c:pt>
                <c:pt idx="72">
                  <c:v>0.10633954162046466</c:v>
                </c:pt>
                <c:pt idx="73">
                  <c:v>9.8820621100765615E-2</c:v>
                </c:pt>
                <c:pt idx="74">
                  <c:v>0.11633283386653104</c:v>
                </c:pt>
                <c:pt idx="75">
                  <c:v>0.12234253449164556</c:v>
                </c:pt>
                <c:pt idx="76">
                  <c:v>0.12970775758936437</c:v>
                </c:pt>
                <c:pt idx="77">
                  <c:v>0.13552107889771481</c:v>
                </c:pt>
                <c:pt idx="78">
                  <c:v>0.12380637642211068</c:v>
                </c:pt>
                <c:pt idx="79">
                  <c:v>0.10877699159510446</c:v>
                </c:pt>
                <c:pt idx="80">
                  <c:v>0.10705084304201939</c:v>
                </c:pt>
                <c:pt idx="81">
                  <c:v>0.11627527264291637</c:v>
                </c:pt>
                <c:pt idx="82">
                  <c:v>9.7256354352905028E-2</c:v>
                </c:pt>
                <c:pt idx="83">
                  <c:v>0.12473182212958234</c:v>
                </c:pt>
                <c:pt idx="84">
                  <c:v>0.12880650049167541</c:v>
                </c:pt>
                <c:pt idx="85">
                  <c:v>0.15125707081959039</c:v>
                </c:pt>
                <c:pt idx="86">
                  <c:v>0.18946850530497383</c:v>
                </c:pt>
                <c:pt idx="87">
                  <c:v>0.17030122854617291</c:v>
                </c:pt>
                <c:pt idx="88">
                  <c:v>0.16090100883600833</c:v>
                </c:pt>
                <c:pt idx="89">
                  <c:v>0.16349760197943186</c:v>
                </c:pt>
                <c:pt idx="90">
                  <c:v>0.15742425943332528</c:v>
                </c:pt>
                <c:pt idx="91">
                  <c:v>0.15610174422144052</c:v>
                </c:pt>
                <c:pt idx="92">
                  <c:v>0.13596206963180335</c:v>
                </c:pt>
                <c:pt idx="93">
                  <c:v>0.12910155550902269</c:v>
                </c:pt>
                <c:pt idx="94">
                  <c:v>0.12224152680344491</c:v>
                </c:pt>
                <c:pt idx="95">
                  <c:v>0.12202118272892015</c:v>
                </c:pt>
                <c:pt idx="96">
                  <c:v>0.11993974624956394</c:v>
                </c:pt>
                <c:pt idx="97">
                  <c:v>0.12581028314211018</c:v>
                </c:pt>
                <c:pt idx="98">
                  <c:v>0.11769186412790211</c:v>
                </c:pt>
                <c:pt idx="99">
                  <c:v>0.11115471727564508</c:v>
                </c:pt>
                <c:pt idx="100">
                  <c:v>0.11437799478434596</c:v>
                </c:pt>
                <c:pt idx="101">
                  <c:v>0.11023832189397709</c:v>
                </c:pt>
                <c:pt idx="102">
                  <c:v>9.8794651126019373E-2</c:v>
                </c:pt>
                <c:pt idx="103">
                  <c:v>0.1052112504071836</c:v>
                </c:pt>
                <c:pt idx="104">
                  <c:v>0.11166552868002566</c:v>
                </c:pt>
                <c:pt idx="105">
                  <c:v>0.11965477935117286</c:v>
                </c:pt>
                <c:pt idx="106">
                  <c:v>0.11725646422075053</c:v>
                </c:pt>
                <c:pt idx="107">
                  <c:v>0.10466346773842949</c:v>
                </c:pt>
                <c:pt idx="108">
                  <c:v>0.10275504286336901</c:v>
                </c:pt>
                <c:pt idx="109">
                  <c:v>9.4754495426889074E-2</c:v>
                </c:pt>
                <c:pt idx="110">
                  <c:v>9.2192964634884023E-2</c:v>
                </c:pt>
                <c:pt idx="111">
                  <c:v>9.6727990663545427E-2</c:v>
                </c:pt>
                <c:pt idx="112">
                  <c:v>7.874449839758646E-2</c:v>
                </c:pt>
                <c:pt idx="113">
                  <c:v>8.9226285860184662E-2</c:v>
                </c:pt>
                <c:pt idx="114">
                  <c:v>7.4605923422023768E-2</c:v>
                </c:pt>
                <c:pt idx="115">
                  <c:v>8.6581218624775413E-2</c:v>
                </c:pt>
                <c:pt idx="116">
                  <c:v>9.3957015234695129E-2</c:v>
                </c:pt>
                <c:pt idx="117">
                  <c:v>8.8923091149822664E-2</c:v>
                </c:pt>
                <c:pt idx="118">
                  <c:v>8.452292040851761E-2</c:v>
                </c:pt>
                <c:pt idx="119">
                  <c:v>6.8914596048155641E-2</c:v>
                </c:pt>
                <c:pt idx="120">
                  <c:v>5.9544241151517463E-2</c:v>
                </c:pt>
                <c:pt idx="121">
                  <c:v>7.8531755126286074E-2</c:v>
                </c:pt>
                <c:pt idx="122">
                  <c:v>7.0237068637356126E-2</c:v>
                </c:pt>
                <c:pt idx="123">
                  <c:v>6.3552363423331704E-2</c:v>
                </c:pt>
                <c:pt idx="124">
                  <c:v>6.9825138475938742E-2</c:v>
                </c:pt>
                <c:pt idx="125">
                  <c:v>6.5802548447268849E-2</c:v>
                </c:pt>
                <c:pt idx="126">
                  <c:v>5.8643019924773165E-2</c:v>
                </c:pt>
                <c:pt idx="127">
                  <c:v>4.6145412230316873E-2</c:v>
                </c:pt>
                <c:pt idx="128">
                  <c:v>6.0347585007802351E-2</c:v>
                </c:pt>
                <c:pt idx="129">
                  <c:v>4.0984223414747722E-2</c:v>
                </c:pt>
                <c:pt idx="130">
                  <c:v>3.7762612092371084E-2</c:v>
                </c:pt>
                <c:pt idx="131">
                  <c:v>2.3709206409133321E-2</c:v>
                </c:pt>
                <c:pt idx="132">
                  <c:v>1.5562598068479483E-2</c:v>
                </c:pt>
                <c:pt idx="133">
                  <c:v>-2.1895417521916594E-3</c:v>
                </c:pt>
                <c:pt idx="134">
                  <c:v>-6.0739907096111212E-3</c:v>
                </c:pt>
                <c:pt idx="135">
                  <c:v>9.8214854717331157E-3</c:v>
                </c:pt>
                <c:pt idx="136">
                  <c:v>3.1189984449979669E-3</c:v>
                </c:pt>
                <c:pt idx="137">
                  <c:v>2.2531758933791446E-2</c:v>
                </c:pt>
                <c:pt idx="138">
                  <c:v>1.2531737141435739E-2</c:v>
                </c:pt>
                <c:pt idx="139">
                  <c:v>8.0248915934246767E-3</c:v>
                </c:pt>
                <c:pt idx="140">
                  <c:v>9.6472727607141984E-3</c:v>
                </c:pt>
                <c:pt idx="141">
                  <c:v>1.3046719233002602E-2</c:v>
                </c:pt>
                <c:pt idx="142">
                  <c:v>9.6476617979019963E-3</c:v>
                </c:pt>
                <c:pt idx="143">
                  <c:v>-1.0913425338139771E-2</c:v>
                </c:pt>
                <c:pt idx="144">
                  <c:v>-1.6426236236136704E-2</c:v>
                </c:pt>
                <c:pt idx="145">
                  <c:v>-2.5251252527783929E-2</c:v>
                </c:pt>
                <c:pt idx="146">
                  <c:v>2.3863700122829679E-2</c:v>
                </c:pt>
                <c:pt idx="147">
                  <c:v>2.1262716924965286E-2</c:v>
                </c:pt>
                <c:pt idx="148">
                  <c:v>2.3116880692142461E-2</c:v>
                </c:pt>
                <c:pt idx="149">
                  <c:v>1.5467459084533397E-2</c:v>
                </c:pt>
                <c:pt idx="150">
                  <c:v>-5.1336529734213876E-4</c:v>
                </c:pt>
                <c:pt idx="151">
                  <c:v>8.0176740283721681E-3</c:v>
                </c:pt>
                <c:pt idx="152">
                  <c:v>3.5396477951554761E-3</c:v>
                </c:pt>
                <c:pt idx="153">
                  <c:v>-4.2106478307637474E-3</c:v>
                </c:pt>
                <c:pt idx="154">
                  <c:v>-1.2909841545417189E-2</c:v>
                </c:pt>
                <c:pt idx="155">
                  <c:v>-2.269043598956233E-2</c:v>
                </c:pt>
                <c:pt idx="156">
                  <c:v>-2.7812215778461158E-2</c:v>
                </c:pt>
                <c:pt idx="157">
                  <c:v>-2.9313208777654642E-2</c:v>
                </c:pt>
                <c:pt idx="158">
                  <c:v>-3.3011855527673828E-2</c:v>
                </c:pt>
                <c:pt idx="159">
                  <c:v>-3.6683992926173969E-2</c:v>
                </c:pt>
                <c:pt idx="160">
                  <c:v>-3.2940758548919757E-2</c:v>
                </c:pt>
                <c:pt idx="161">
                  <c:v>-2.356914180685532E-2</c:v>
                </c:pt>
                <c:pt idx="162">
                  <c:v>-3.971786210172823E-2</c:v>
                </c:pt>
                <c:pt idx="163">
                  <c:v>-3.9080116245005847E-2</c:v>
                </c:pt>
                <c:pt idx="164">
                  <c:v>-5.8746918744366883E-2</c:v>
                </c:pt>
                <c:pt idx="165">
                  <c:v>-6.690900078978379E-2</c:v>
                </c:pt>
                <c:pt idx="166">
                  <c:v>-7.3531034470192269E-2</c:v>
                </c:pt>
                <c:pt idx="167">
                  <c:v>-6.2997568323188591E-2</c:v>
                </c:pt>
                <c:pt idx="168">
                  <c:v>-4.4024100979177305E-2</c:v>
                </c:pt>
                <c:pt idx="169">
                  <c:v>-4.9354434015914439E-2</c:v>
                </c:pt>
                <c:pt idx="170">
                  <c:v>-6.0347783868478833E-2</c:v>
                </c:pt>
                <c:pt idx="171">
                  <c:v>-7.4363595075703337E-2</c:v>
                </c:pt>
                <c:pt idx="172">
                  <c:v>-7.4009776931333371E-2</c:v>
                </c:pt>
                <c:pt idx="173">
                  <c:v>-8.8853784366735522E-2</c:v>
                </c:pt>
                <c:pt idx="174">
                  <c:v>-8.8106093832211685E-2</c:v>
                </c:pt>
                <c:pt idx="175">
                  <c:v>-6.4061528501090703E-2</c:v>
                </c:pt>
                <c:pt idx="176">
                  <c:v>-6.2380761821619224E-2</c:v>
                </c:pt>
                <c:pt idx="177">
                  <c:v>-8.222488453368515E-2</c:v>
                </c:pt>
                <c:pt idx="178">
                  <c:v>-7.0259204706110245E-2</c:v>
                </c:pt>
                <c:pt idx="179">
                  <c:v>-8.2853020794837917E-2</c:v>
                </c:pt>
                <c:pt idx="180">
                  <c:v>-8.7511014117170771E-2</c:v>
                </c:pt>
                <c:pt idx="181">
                  <c:v>-8.9327609738400482E-2</c:v>
                </c:pt>
                <c:pt idx="182">
                  <c:v>-0.11037729704503296</c:v>
                </c:pt>
                <c:pt idx="183">
                  <c:v>-7.6785450314947878E-2</c:v>
                </c:pt>
                <c:pt idx="184">
                  <c:v>-7.1027078622119433E-2</c:v>
                </c:pt>
                <c:pt idx="185">
                  <c:v>-8.6593150398745267E-2</c:v>
                </c:pt>
                <c:pt idx="186">
                  <c:v>-0.10068103376228132</c:v>
                </c:pt>
                <c:pt idx="187">
                  <c:v>-9.341155024148029E-2</c:v>
                </c:pt>
                <c:pt idx="188">
                  <c:v>-0.11859144256201526</c:v>
                </c:pt>
                <c:pt idx="189">
                  <c:v>-0.11538991480708294</c:v>
                </c:pt>
                <c:pt idx="190">
                  <c:v>-0.11557412336303019</c:v>
                </c:pt>
                <c:pt idx="191">
                  <c:v>-0.12721094132825694</c:v>
                </c:pt>
                <c:pt idx="192">
                  <c:v>-0.15060153367676643</c:v>
                </c:pt>
                <c:pt idx="193">
                  <c:v>-0.15232042363941412</c:v>
                </c:pt>
                <c:pt idx="194">
                  <c:v>-0.1989443414421902</c:v>
                </c:pt>
                <c:pt idx="195">
                  <c:v>-0.19236985829116526</c:v>
                </c:pt>
                <c:pt idx="196">
                  <c:v>-0.20093600748974005</c:v>
                </c:pt>
                <c:pt idx="197">
                  <c:v>-0.16659654447129257</c:v>
                </c:pt>
                <c:pt idx="198">
                  <c:v>-0.16255979919016894</c:v>
                </c:pt>
                <c:pt idx="199">
                  <c:v>-0.18907626374421782</c:v>
                </c:pt>
                <c:pt idx="200">
                  <c:v>-0.16403026944879751</c:v>
                </c:pt>
                <c:pt idx="201">
                  <c:v>-0.20008620340485905</c:v>
                </c:pt>
                <c:pt idx="202">
                  <c:v>-0.21714410690164665</c:v>
                </c:pt>
                <c:pt idx="203">
                  <c:v>-0.27430824616121929</c:v>
                </c:pt>
                <c:pt idx="204">
                  <c:v>-0.25827886405125144</c:v>
                </c:pt>
                <c:pt idx="205">
                  <c:v>-0.24609485205012083</c:v>
                </c:pt>
                <c:pt idx="206">
                  <c:v>-0.25095551855019149</c:v>
                </c:pt>
                <c:pt idx="207">
                  <c:v>-0.21408003219958194</c:v>
                </c:pt>
                <c:pt idx="208">
                  <c:v>-0.24105748714914532</c:v>
                </c:pt>
                <c:pt idx="209">
                  <c:v>-0.14818141446440669</c:v>
                </c:pt>
                <c:pt idx="210">
                  <c:v>-0.20073683131617048</c:v>
                </c:pt>
                <c:pt idx="211">
                  <c:v>-0.13150401159885916</c:v>
                </c:pt>
                <c:pt idx="212">
                  <c:v>-0.10011902174585741</c:v>
                </c:pt>
                <c:pt idx="213">
                  <c:v>-0.1320346568163564</c:v>
                </c:pt>
                <c:pt idx="214">
                  <c:v>-7.3418915906466098E-2</c:v>
                </c:pt>
                <c:pt idx="215">
                  <c:v>-5.7752465224030325E-2</c:v>
                </c:pt>
                <c:pt idx="216">
                  <c:v>-3.5918472453645989E-2</c:v>
                </c:pt>
                <c:pt idx="217">
                  <c:v>-6.5037610678013724E-2</c:v>
                </c:pt>
                <c:pt idx="218">
                  <c:v>-4.6599822818103487E-2</c:v>
                </c:pt>
                <c:pt idx="219">
                  <c:v>-8.1824071115447539E-2</c:v>
                </c:pt>
                <c:pt idx="220">
                  <c:v>-7.5371095641998065E-2</c:v>
                </c:pt>
                <c:pt idx="221">
                  <c:v>-4.6570763255974978E-2</c:v>
                </c:pt>
                <c:pt idx="222">
                  <c:v>-3.996683882177765E-2</c:v>
                </c:pt>
                <c:pt idx="223">
                  <c:v>-1.2325997664589305E-2</c:v>
                </c:pt>
                <c:pt idx="224">
                  <c:v>2.3027632471775084E-2</c:v>
                </c:pt>
                <c:pt idx="225">
                  <c:v>3.5981204652822729E-2</c:v>
                </c:pt>
                <c:pt idx="226">
                  <c:v>4.3249215370931404E-2</c:v>
                </c:pt>
                <c:pt idx="227">
                  <c:v>3.8618671380503011E-2</c:v>
                </c:pt>
                <c:pt idx="228">
                  <c:v>3.9867429757866057E-2</c:v>
                </c:pt>
                <c:pt idx="229">
                  <c:v>4.138770121204538E-2</c:v>
                </c:pt>
                <c:pt idx="230">
                  <c:v>4.4374124476459054E-2</c:v>
                </c:pt>
                <c:pt idx="231">
                  <c:v>4.4736648923229261E-2</c:v>
                </c:pt>
                <c:pt idx="232">
                  <c:v>3.5994966294518704E-2</c:v>
                </c:pt>
                <c:pt idx="233">
                  <c:v>3.184289154356934E-2</c:v>
                </c:pt>
                <c:pt idx="234">
                  <c:v>2.5722913387059787E-2</c:v>
                </c:pt>
                <c:pt idx="235">
                  <c:v>3.4900530239464933E-2</c:v>
                </c:pt>
                <c:pt idx="236">
                  <c:v>3.0038807519877864E-2</c:v>
                </c:pt>
                <c:pt idx="237">
                  <c:v>1.7822751168244499E-2</c:v>
                </c:pt>
                <c:pt idx="238">
                  <c:v>3.1928552622779716E-3</c:v>
                </c:pt>
                <c:pt idx="239">
                  <c:v>-4.8835714638498784E-3</c:v>
                </c:pt>
                <c:pt idx="240">
                  <c:v>7.0385162374151378E-3</c:v>
                </c:pt>
                <c:pt idx="241">
                  <c:v>1.3934222388853446E-2</c:v>
                </c:pt>
                <c:pt idx="242">
                  <c:v>1.7477701116116684E-2</c:v>
                </c:pt>
                <c:pt idx="243">
                  <c:v>9.3633143496760773E-3</c:v>
                </c:pt>
                <c:pt idx="244">
                  <c:v>2.8662455322389091E-2</c:v>
                </c:pt>
                <c:pt idx="245">
                  <c:v>3.6059778876921245E-2</c:v>
                </c:pt>
                <c:pt idx="246">
                  <c:v>3.9975209777229459E-2</c:v>
                </c:pt>
                <c:pt idx="247">
                  <c:v>3.6459845099393595E-2</c:v>
                </c:pt>
                <c:pt idx="248">
                  <c:v>4.1909074839793892E-2</c:v>
                </c:pt>
                <c:pt idx="249">
                  <c:v>4.1908513267790326E-2</c:v>
                </c:pt>
                <c:pt idx="250">
                  <c:v>3.7992993228307181E-2</c:v>
                </c:pt>
                <c:pt idx="251">
                  <c:v>2.8326707501745929E-2</c:v>
                </c:pt>
                <c:pt idx="252">
                  <c:v>2.4449437146880859E-2</c:v>
                </c:pt>
                <c:pt idx="253">
                  <c:v>2.6044347031326964E-2</c:v>
                </c:pt>
                <c:pt idx="254">
                  <c:v>1.9242316309267649E-2</c:v>
                </c:pt>
                <c:pt idx="255">
                  <c:v>1.9846216565164054E-2</c:v>
                </c:pt>
                <c:pt idx="256">
                  <c:v>1.2438765016398179E-2</c:v>
                </c:pt>
                <c:pt idx="257">
                  <c:v>7.7293115645356014E-3</c:v>
                </c:pt>
                <c:pt idx="258">
                  <c:v>8.3284834526828888E-3</c:v>
                </c:pt>
                <c:pt idx="259">
                  <c:v>3.4867357330858884E-3</c:v>
                </c:pt>
                <c:pt idx="260">
                  <c:v>8.7034058075678988E-3</c:v>
                </c:pt>
                <c:pt idx="261">
                  <c:v>-1.5148047527357988E-4</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extLst>
            <c:ext xmlns:c16="http://schemas.microsoft.com/office/drawing/2014/chart" uri="{C3380CC4-5D6E-409C-BE32-E72D297353CC}">
              <c16:uniqueId val="{00000001-134F-4C30-8CEF-731994616145}"/>
            </c:ext>
          </c:extLst>
        </c:ser>
        <c:dLbls>
          <c:showLegendKey val="0"/>
          <c:showVal val="0"/>
          <c:showCatName val="0"/>
          <c:showSerName val="0"/>
          <c:showPercent val="0"/>
          <c:showBubbleSize val="0"/>
        </c:dLbls>
        <c:axId val="880462952"/>
        <c:axId val="880462624"/>
      </c:areaChart>
      <c:lineChart>
        <c:grouping val="standard"/>
        <c:varyColors val="0"/>
        <c:ser>
          <c:idx val="1"/>
          <c:order val="0"/>
          <c:tx>
            <c:strRef>
              <c:f>'UCITS Performance Report'!$CE$11</c:f>
              <c:strCache>
                <c:ptCount val="1"/>
                <c:pt idx="0">
                  <c:v>Arising Asia</c:v>
                </c:pt>
              </c:strCache>
            </c:strRef>
          </c:tx>
          <c:spPr>
            <a:ln w="19050" cap="rnd">
              <a:solidFill>
                <a:srgbClr val="CC8A00"/>
              </a:solidFill>
              <a:round/>
            </a:ln>
            <a:effectLst/>
          </c:spPr>
          <c:marker>
            <c:symbol val="none"/>
          </c:marker>
          <c:dLbls>
            <c:dLbl>
              <c:idx val="262"/>
              <c:layout>
                <c:manualLayout>
                  <c:x val="0"/>
                  <c:y val="-3.20707070707070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596-4170-8106-14060C08DA8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C8A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Report'!$CC$15:$CC$5000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Report'!$CE$15:$CE$5000</c:f>
              <c:numCache>
                <c:formatCode>0.0000</c:formatCode>
                <c:ptCount val="4986"/>
                <c:pt idx="0">
                  <c:v>0.58837545074831765</c:v>
                </c:pt>
                <c:pt idx="1">
                  <c:v>0.58188340341970513</c:v>
                </c:pt>
                <c:pt idx="2">
                  <c:v>0.53473807100006088</c:v>
                </c:pt>
                <c:pt idx="3">
                  <c:v>0.52077756064562775</c:v>
                </c:pt>
                <c:pt idx="4">
                  <c:v>0.54811063286295325</c:v>
                </c:pt>
                <c:pt idx="5">
                  <c:v>0.5483702321951327</c:v>
                </c:pt>
                <c:pt idx="6">
                  <c:v>0.58138704425118659</c:v>
                </c:pt>
                <c:pt idx="7">
                  <c:v>0.57001272289363714</c:v>
                </c:pt>
                <c:pt idx="8">
                  <c:v>0.58904978855186396</c:v>
                </c:pt>
                <c:pt idx="9">
                  <c:v>0.58988349097026216</c:v>
                </c:pt>
                <c:pt idx="10">
                  <c:v>0.58494964611741285</c:v>
                </c:pt>
                <c:pt idx="11">
                  <c:v>0.548397178211391</c:v>
                </c:pt>
                <c:pt idx="12">
                  <c:v>0.53148277655705711</c:v>
                </c:pt>
                <c:pt idx="13">
                  <c:v>0.51246813092134968</c:v>
                </c:pt>
                <c:pt idx="14">
                  <c:v>0.52146874035679436</c:v>
                </c:pt>
                <c:pt idx="15">
                  <c:v>0.50144018267831592</c:v>
                </c:pt>
                <c:pt idx="16">
                  <c:v>0.50443872041995075</c:v>
                </c:pt>
                <c:pt idx="17">
                  <c:v>0.51106244180754024</c:v>
                </c:pt>
                <c:pt idx="18">
                  <c:v>0.50714458552520103</c:v>
                </c:pt>
                <c:pt idx="19">
                  <c:v>0.52168755599265637</c:v>
                </c:pt>
                <c:pt idx="20">
                  <c:v>0.51245848541973404</c:v>
                </c:pt>
                <c:pt idx="21">
                  <c:v>0.4808921288152217</c:v>
                </c:pt>
                <c:pt idx="22">
                  <c:v>0.49630981754495584</c:v>
                </c:pt>
                <c:pt idx="23">
                  <c:v>0.49276928975251</c:v>
                </c:pt>
                <c:pt idx="24">
                  <c:v>0.51655267244517855</c:v>
                </c:pt>
                <c:pt idx="25">
                  <c:v>0.49659128706618083</c:v>
                </c:pt>
                <c:pt idx="26">
                  <c:v>0.48511250793757665</c:v>
                </c:pt>
                <c:pt idx="27">
                  <c:v>0.51931739665778953</c:v>
                </c:pt>
                <c:pt idx="28">
                  <c:v>0.52470115734267786</c:v>
                </c:pt>
                <c:pt idx="29">
                  <c:v>0.5108681962983459</c:v>
                </c:pt>
                <c:pt idx="30">
                  <c:v>0.49126129409021346</c:v>
                </c:pt>
                <c:pt idx="31">
                  <c:v>0.48859024701014975</c:v>
                </c:pt>
                <c:pt idx="32">
                  <c:v>0.47699559872559116</c:v>
                </c:pt>
                <c:pt idx="33">
                  <c:v>0.49204114840274316</c:v>
                </c:pt>
                <c:pt idx="34">
                  <c:v>0.47473286961024064</c:v>
                </c:pt>
                <c:pt idx="35">
                  <c:v>0.45752133593694366</c:v>
                </c:pt>
                <c:pt idx="36">
                  <c:v>0.42240571450525066</c:v>
                </c:pt>
                <c:pt idx="37">
                  <c:v>0.51890594911355881</c:v>
                </c:pt>
                <c:pt idx="38">
                  <c:v>0.55604993965444161</c:v>
                </c:pt>
                <c:pt idx="39">
                  <c:v>0.52661492246085406</c:v>
                </c:pt>
                <c:pt idx="40">
                  <c:v>0.53247827672496317</c:v>
                </c:pt>
                <c:pt idx="41">
                  <c:v>0.4638437568557634</c:v>
                </c:pt>
                <c:pt idx="42">
                  <c:v>0.48534286075385458</c:v>
                </c:pt>
                <c:pt idx="43">
                  <c:v>0.46905038930837306</c:v>
                </c:pt>
                <c:pt idx="44">
                  <c:v>0.45975445685252492</c:v>
                </c:pt>
                <c:pt idx="45">
                  <c:v>0.48811993861688685</c:v>
                </c:pt>
                <c:pt idx="46">
                  <c:v>0.50221419958701574</c:v>
                </c:pt>
                <c:pt idx="47">
                  <c:v>0.48111395077728791</c:v>
                </c:pt>
                <c:pt idx="48">
                  <c:v>0.47522320187719158</c:v>
                </c:pt>
                <c:pt idx="49">
                  <c:v>0.47522320187719158</c:v>
                </c:pt>
                <c:pt idx="50">
                  <c:v>0.4889445140202382</c:v>
                </c:pt>
                <c:pt idx="51">
                  <c:v>0.50107179112830114</c:v>
                </c:pt>
                <c:pt idx="52">
                  <c:v>0.48307108332260129</c:v>
                </c:pt>
                <c:pt idx="53">
                  <c:v>0.46297515086555796</c:v>
                </c:pt>
                <c:pt idx="54">
                  <c:v>0.47912805305314787</c:v>
                </c:pt>
                <c:pt idx="55">
                  <c:v>0.46503932193150721</c:v>
                </c:pt>
                <c:pt idx="56">
                  <c:v>0.5165256757391099</c:v>
                </c:pt>
                <c:pt idx="57">
                  <c:v>0.51140274662536611</c:v>
                </c:pt>
                <c:pt idx="58">
                  <c:v>0.51142224859628915</c:v>
                </c:pt>
                <c:pt idx="59">
                  <c:v>0.47093060343582005</c:v>
                </c:pt>
                <c:pt idx="60">
                  <c:v>0.47867254912064006</c:v>
                </c:pt>
                <c:pt idx="61">
                  <c:v>0.476929891657496</c:v>
                </c:pt>
                <c:pt idx="62">
                  <c:v>0.45846786924771799</c:v>
                </c:pt>
                <c:pt idx="63">
                  <c:v>0.44351617204600879</c:v>
                </c:pt>
                <c:pt idx="64">
                  <c:v>0.41960631996106046</c:v>
                </c:pt>
                <c:pt idx="65">
                  <c:v>0.41962463698926533</c:v>
                </c:pt>
                <c:pt idx="66">
                  <c:v>0.41966127246376739</c:v>
                </c:pt>
                <c:pt idx="67">
                  <c:v>0.39988777865409841</c:v>
                </c:pt>
                <c:pt idx="68">
                  <c:v>0.38868267976366866</c:v>
                </c:pt>
                <c:pt idx="69">
                  <c:v>0.37479720940092065</c:v>
                </c:pt>
                <c:pt idx="70">
                  <c:v>0.39173717497292415</c:v>
                </c:pt>
                <c:pt idx="71">
                  <c:v>0.43042454039497202</c:v>
                </c:pt>
                <c:pt idx="72">
                  <c:v>0.41142149491510027</c:v>
                </c:pt>
                <c:pt idx="73">
                  <c:v>0.4165645717766282</c:v>
                </c:pt>
                <c:pt idx="74">
                  <c:v>0.45108933184756128</c:v>
                </c:pt>
                <c:pt idx="75">
                  <c:v>0.4284280702926071</c:v>
                </c:pt>
                <c:pt idx="76">
                  <c:v>0.45164745041899845</c:v>
                </c:pt>
                <c:pt idx="77">
                  <c:v>0.42745605599291148</c:v>
                </c:pt>
                <c:pt idx="78">
                  <c:v>0.4093666548196826</c:v>
                </c:pt>
                <c:pt idx="79">
                  <c:v>0.39422903946116716</c:v>
                </c:pt>
                <c:pt idx="80">
                  <c:v>0.36965444914182943</c:v>
                </c:pt>
                <c:pt idx="81">
                  <c:v>0.38283927810935747</c:v>
                </c:pt>
                <c:pt idx="82">
                  <c:v>0.40006793997745738</c:v>
                </c:pt>
                <c:pt idx="83">
                  <c:v>0.40778505954817157</c:v>
                </c:pt>
                <c:pt idx="84">
                  <c:v>0.46334674488255256</c:v>
                </c:pt>
                <c:pt idx="85">
                  <c:v>0.50417637479975963</c:v>
                </c:pt>
                <c:pt idx="86">
                  <c:v>0.52296350591296825</c:v>
                </c:pt>
                <c:pt idx="87">
                  <c:v>0.49096578760613574</c:v>
                </c:pt>
                <c:pt idx="88">
                  <c:v>0.48487190264288982</c:v>
                </c:pt>
                <c:pt idx="89">
                  <c:v>0.49420859919066551</c:v>
                </c:pt>
                <c:pt idx="90">
                  <c:v>0.49189040788158711</c:v>
                </c:pt>
                <c:pt idx="91">
                  <c:v>0.48990385523520463</c:v>
                </c:pt>
                <c:pt idx="92">
                  <c:v>0.48007407627267829</c:v>
                </c:pt>
                <c:pt idx="93">
                  <c:v>0.48047393614667411</c:v>
                </c:pt>
                <c:pt idx="94">
                  <c:v>0.44728939772300946</c:v>
                </c:pt>
                <c:pt idx="95">
                  <c:v>0.42828255756594014</c:v>
                </c:pt>
                <c:pt idx="96">
                  <c:v>0.44515676719164787</c:v>
                </c:pt>
                <c:pt idx="97">
                  <c:v>0.45786674544221828</c:v>
                </c:pt>
                <c:pt idx="98">
                  <c:v>0.42592302155483286</c:v>
                </c:pt>
                <c:pt idx="99">
                  <c:v>0.4120858746958429</c:v>
                </c:pt>
                <c:pt idx="100">
                  <c:v>0.40049442510822852</c:v>
                </c:pt>
                <c:pt idx="101">
                  <c:v>0.39806685543456322</c:v>
                </c:pt>
                <c:pt idx="102">
                  <c:v>0.42225531739731248</c:v>
                </c:pt>
                <c:pt idx="103">
                  <c:v>0.40737474901349091</c:v>
                </c:pt>
                <c:pt idx="104">
                  <c:v>0.4356630853061183</c:v>
                </c:pt>
                <c:pt idx="105">
                  <c:v>0.48055075764293398</c:v>
                </c:pt>
                <c:pt idx="106">
                  <c:v>0.47868776300875426</c:v>
                </c:pt>
                <c:pt idx="107">
                  <c:v>0.44984772635779979</c:v>
                </c:pt>
                <c:pt idx="108">
                  <c:v>0.43653427098259323</c:v>
                </c:pt>
                <c:pt idx="109">
                  <c:v>0.41608003321988729</c:v>
                </c:pt>
                <c:pt idx="110">
                  <c:v>0.42087025137968581</c:v>
                </c:pt>
                <c:pt idx="111">
                  <c:v>0.42243030248842839</c:v>
                </c:pt>
                <c:pt idx="112">
                  <c:v>0.3907418028556886</c:v>
                </c:pt>
                <c:pt idx="113">
                  <c:v>0.36795365541160852</c:v>
                </c:pt>
                <c:pt idx="114">
                  <c:v>0.37327081805245022</c:v>
                </c:pt>
                <c:pt idx="115">
                  <c:v>0.44669885523755681</c:v>
                </c:pt>
                <c:pt idx="116">
                  <c:v>0.41238866247347739</c:v>
                </c:pt>
                <c:pt idx="117">
                  <c:v>0.44932297117377518</c:v>
                </c:pt>
                <c:pt idx="118">
                  <c:v>0.38551171154806241</c:v>
                </c:pt>
                <c:pt idx="119">
                  <c:v>0.37387851041736364</c:v>
                </c:pt>
                <c:pt idx="120">
                  <c:v>0.34622415237657744</c:v>
                </c:pt>
                <c:pt idx="121">
                  <c:v>0.4879767314196799</c:v>
                </c:pt>
                <c:pt idx="122">
                  <c:v>0.51280068171129556</c:v>
                </c:pt>
                <c:pt idx="123">
                  <c:v>0.53318629856831845</c:v>
                </c:pt>
                <c:pt idx="124">
                  <c:v>0.49737663607406013</c:v>
                </c:pt>
                <c:pt idx="125">
                  <c:v>0.48476836207603391</c:v>
                </c:pt>
                <c:pt idx="126">
                  <c:v>0.42097822874749391</c:v>
                </c:pt>
                <c:pt idx="127">
                  <c:v>0.34169669967267713</c:v>
                </c:pt>
                <c:pt idx="128">
                  <c:v>0.38519350728308921</c:v>
                </c:pt>
                <c:pt idx="129">
                  <c:v>0.34875899984470871</c:v>
                </c:pt>
                <c:pt idx="130">
                  <c:v>0.3208532823600474</c:v>
                </c:pt>
                <c:pt idx="131">
                  <c:v>0.25979880473980543</c:v>
                </c:pt>
                <c:pt idx="132">
                  <c:v>0.25957045466476392</c:v>
                </c:pt>
                <c:pt idx="133">
                  <c:v>0.23663346491417925</c:v>
                </c:pt>
                <c:pt idx="134">
                  <c:v>0.2563861199252313</c:v>
                </c:pt>
                <c:pt idx="135">
                  <c:v>0.25083236880475668</c:v>
                </c:pt>
                <c:pt idx="136">
                  <c:v>0.25522628247134027</c:v>
                </c:pt>
                <c:pt idx="137">
                  <c:v>0.21737190229356385</c:v>
                </c:pt>
                <c:pt idx="138">
                  <c:v>0.1677641767985838</c:v>
                </c:pt>
                <c:pt idx="139">
                  <c:v>0.16351269948091218</c:v>
                </c:pt>
                <c:pt idx="140">
                  <c:v>0.16181191089374058</c:v>
                </c:pt>
                <c:pt idx="141">
                  <c:v>0.14661076543409912</c:v>
                </c:pt>
                <c:pt idx="142">
                  <c:v>0.12979574175600983</c:v>
                </c:pt>
                <c:pt idx="143">
                  <c:v>8.872383701981934E-2</c:v>
                </c:pt>
                <c:pt idx="144">
                  <c:v>0.10976510397723604</c:v>
                </c:pt>
                <c:pt idx="145">
                  <c:v>9.9592197402620819E-2</c:v>
                </c:pt>
                <c:pt idx="146">
                  <c:v>0.12278271772247318</c:v>
                </c:pt>
                <c:pt idx="147">
                  <c:v>0.11988069551681768</c:v>
                </c:pt>
                <c:pt idx="148">
                  <c:v>0.10184954761917364</c:v>
                </c:pt>
                <c:pt idx="149">
                  <c:v>9.5091179147625882E-2</c:v>
                </c:pt>
                <c:pt idx="150">
                  <c:v>6.9460167785610372E-2</c:v>
                </c:pt>
                <c:pt idx="151">
                  <c:v>7.0943534895493432E-2</c:v>
                </c:pt>
                <c:pt idx="152">
                  <c:v>5.7402294335904047E-2</c:v>
                </c:pt>
                <c:pt idx="153">
                  <c:v>3.4062927780552643E-2</c:v>
                </c:pt>
                <c:pt idx="154">
                  <c:v>1.0418608104104221E-2</c:v>
                </c:pt>
                <c:pt idx="155">
                  <c:v>-1.4800929098930604E-2</c:v>
                </c:pt>
                <c:pt idx="156">
                  <c:v>1.4580524548291507E-2</c:v>
                </c:pt>
                <c:pt idx="157">
                  <c:v>3.8629592659713108E-2</c:v>
                </c:pt>
                <c:pt idx="158">
                  <c:v>2.2175573808728144E-2</c:v>
                </c:pt>
                <c:pt idx="159">
                  <c:v>1.0716838299946074E-2</c:v>
                </c:pt>
                <c:pt idx="160">
                  <c:v>6.4653982833114299E-2</c:v>
                </c:pt>
                <c:pt idx="161">
                  <c:v>8.5395626760525367E-2</c:v>
                </c:pt>
                <c:pt idx="162">
                  <c:v>6.3405014794791548E-2</c:v>
                </c:pt>
                <c:pt idx="163">
                  <c:v>5.205838147778219E-2</c:v>
                </c:pt>
                <c:pt idx="164">
                  <c:v>3.5172380060656039E-2</c:v>
                </c:pt>
                <c:pt idx="165">
                  <c:v>3.2705893115299256E-2</c:v>
                </c:pt>
                <c:pt idx="166">
                  <c:v>2.0309995181922114E-2</c:v>
                </c:pt>
                <c:pt idx="167">
                  <c:v>1.0461821234635238E-2</c:v>
                </c:pt>
                <c:pt idx="168">
                  <c:v>6.1206175600720947E-3</c:v>
                </c:pt>
                <c:pt idx="169">
                  <c:v>5.7057110704825664E-3</c:v>
                </c:pt>
                <c:pt idx="170">
                  <c:v>-1.2183277365982015E-2</c:v>
                </c:pt>
                <c:pt idx="171">
                  <c:v>-1.9684650101515877E-2</c:v>
                </c:pt>
                <c:pt idx="172">
                  <c:v>-4.8908413106071968E-2</c:v>
                </c:pt>
                <c:pt idx="173">
                  <c:v>-6.5407124387278026E-2</c:v>
                </c:pt>
                <c:pt idx="174">
                  <c:v>-4.0778649697270186E-2</c:v>
                </c:pt>
                <c:pt idx="175">
                  <c:v>-3.2037582829800848E-2</c:v>
                </c:pt>
                <c:pt idx="176">
                  <c:v>-2.7595680408501022E-2</c:v>
                </c:pt>
                <c:pt idx="177">
                  <c:v>-2.392662329085371E-2</c:v>
                </c:pt>
                <c:pt idx="178">
                  <c:v>-3.3101388364926154E-2</c:v>
                </c:pt>
                <c:pt idx="179">
                  <c:v>-4.5966696117612837E-2</c:v>
                </c:pt>
                <c:pt idx="180">
                  <c:v>-1.4928912466229405E-2</c:v>
                </c:pt>
                <c:pt idx="181">
                  <c:v>-1.0892629247277741E-2</c:v>
                </c:pt>
                <c:pt idx="182">
                  <c:v>-3.4211525803946485E-2</c:v>
                </c:pt>
                <c:pt idx="183">
                  <c:v>8.6958033453419237E-3</c:v>
                </c:pt>
                <c:pt idx="184">
                  <c:v>-5.6345810581119871E-3</c:v>
                </c:pt>
                <c:pt idx="185">
                  <c:v>-5.9880298912508012E-3</c:v>
                </c:pt>
                <c:pt idx="186">
                  <c:v>-2.2573808179476074E-2</c:v>
                </c:pt>
                <c:pt idx="187">
                  <c:v>-2.9592065735276951E-2</c:v>
                </c:pt>
                <c:pt idx="188">
                  <c:v>-4.9884992806197404E-2</c:v>
                </c:pt>
                <c:pt idx="189">
                  <c:v>-5.2992382489619905E-2</c:v>
                </c:pt>
                <c:pt idx="190">
                  <c:v>-5.3040632224399809E-2</c:v>
                </c:pt>
                <c:pt idx="191">
                  <c:v>-7.5462243432850906E-2</c:v>
                </c:pt>
                <c:pt idx="192">
                  <c:v>-7.2686234522224558E-2</c:v>
                </c:pt>
                <c:pt idx="193">
                  <c:v>-8.8209124001509931E-2</c:v>
                </c:pt>
                <c:pt idx="194">
                  <c:v>-0.10549762150085007</c:v>
                </c:pt>
                <c:pt idx="195">
                  <c:v>-0.10506812236868912</c:v>
                </c:pt>
                <c:pt idx="196">
                  <c:v>-0.11372463323393311</c:v>
                </c:pt>
                <c:pt idx="197">
                  <c:v>-6.4403032698296725E-2</c:v>
                </c:pt>
                <c:pt idx="198">
                  <c:v>-5.2866001814886099E-2</c:v>
                </c:pt>
                <c:pt idx="199">
                  <c:v>-5.524974226010404E-2</c:v>
                </c:pt>
                <c:pt idx="200">
                  <c:v>-5.899265719776503E-2</c:v>
                </c:pt>
                <c:pt idx="201">
                  <c:v>-5.8243884885439079E-2</c:v>
                </c:pt>
                <c:pt idx="202">
                  <c:v>-0.10998663593316604</c:v>
                </c:pt>
                <c:pt idx="203">
                  <c:v>-0.14670155787386541</c:v>
                </c:pt>
                <c:pt idx="204">
                  <c:v>-0.11859730226815579</c:v>
                </c:pt>
                <c:pt idx="205">
                  <c:v>-0.15494269938890071</c:v>
                </c:pt>
                <c:pt idx="206">
                  <c:v>-0.13408529009091397</c:v>
                </c:pt>
                <c:pt idx="207">
                  <c:v>-0.10170531246807379</c:v>
                </c:pt>
                <c:pt idx="208">
                  <c:v>-9.9917559018885438E-2</c:v>
                </c:pt>
                <c:pt idx="209">
                  <c:v>-1.1040524711358524E-2</c:v>
                </c:pt>
                <c:pt idx="210">
                  <c:v>-7.2462526123636573E-2</c:v>
                </c:pt>
                <c:pt idx="211">
                  <c:v>-1.2756482015383708E-2</c:v>
                </c:pt>
                <c:pt idx="212">
                  <c:v>-8.8549765611168896E-3</c:v>
                </c:pt>
                <c:pt idx="213">
                  <c:v>-3.2578874697803295E-2</c:v>
                </c:pt>
                <c:pt idx="214">
                  <c:v>1.3141458652718541E-2</c:v>
                </c:pt>
                <c:pt idx="215">
                  <c:v>2.9909220515733637E-2</c:v>
                </c:pt>
                <c:pt idx="216">
                  <c:v>5.5604342971391496E-3</c:v>
                </c:pt>
                <c:pt idx="217">
                  <c:v>9.3200035184284324E-3</c:v>
                </c:pt>
                <c:pt idx="218">
                  <c:v>8.1902087055421013E-3</c:v>
                </c:pt>
                <c:pt idx="219">
                  <c:v>-4.2774094581972011E-2</c:v>
                </c:pt>
                <c:pt idx="220">
                  <c:v>-2.6836666406636178E-2</c:v>
                </c:pt>
                <c:pt idx="221">
                  <c:v>-3.6373644276330497E-2</c:v>
                </c:pt>
                <c:pt idx="222">
                  <c:v>-2.6963853853060327E-2</c:v>
                </c:pt>
                <c:pt idx="223">
                  <c:v>-3.7295911248222069E-2</c:v>
                </c:pt>
                <c:pt idx="224">
                  <c:v>-1.9140791253908773E-2</c:v>
                </c:pt>
                <c:pt idx="225">
                  <c:v>-2.0295954383975356E-4</c:v>
                </c:pt>
                <c:pt idx="226">
                  <c:v>9.0437789329274043E-3</c:v>
                </c:pt>
                <c:pt idx="227">
                  <c:v>1.9055293410543683E-3</c:v>
                </c:pt>
                <c:pt idx="228">
                  <c:v>1.0749572951091579E-2</c:v>
                </c:pt>
                <c:pt idx="229">
                  <c:v>1.629743425938468E-2</c:v>
                </c:pt>
                <c:pt idx="230">
                  <c:v>5.0509550709219475E-2</c:v>
                </c:pt>
                <c:pt idx="231">
                  <c:v>4.5493268697920586E-2</c:v>
                </c:pt>
                <c:pt idx="232">
                  <c:v>3.2562161649067667E-2</c:v>
                </c:pt>
                <c:pt idx="233">
                  <c:v>3.133431801213038E-2</c:v>
                </c:pt>
                <c:pt idx="234">
                  <c:v>3.8355434117630205E-2</c:v>
                </c:pt>
                <c:pt idx="235">
                  <c:v>5.047024556367341E-2</c:v>
                </c:pt>
                <c:pt idx="236">
                  <c:v>2.788131525671389E-2</c:v>
                </c:pt>
                <c:pt idx="237">
                  <c:v>3.841041502790743E-3</c:v>
                </c:pt>
                <c:pt idx="238">
                  <c:v>-2.222291783276753E-2</c:v>
                </c:pt>
                <c:pt idx="239">
                  <c:v>-3.9577683761200078E-2</c:v>
                </c:pt>
                <c:pt idx="240">
                  <c:v>-4.2749747738185295E-2</c:v>
                </c:pt>
                <c:pt idx="241">
                  <c:v>3.363088103814027E-3</c:v>
                </c:pt>
                <c:pt idx="242">
                  <c:v>2.2946039466819723E-2</c:v>
                </c:pt>
                <c:pt idx="243">
                  <c:v>1.9709083048494058E-2</c:v>
                </c:pt>
                <c:pt idx="244">
                  <c:v>3.1158728280593406E-2</c:v>
                </c:pt>
                <c:pt idx="245">
                  <c:v>3.1117403510873443E-2</c:v>
                </c:pt>
                <c:pt idx="246">
                  <c:v>7.3284651189617467E-2</c:v>
                </c:pt>
                <c:pt idx="247">
                  <c:v>5.5160526573172497E-2</c:v>
                </c:pt>
                <c:pt idx="248">
                  <c:v>9.710479726586918E-2</c:v>
                </c:pt>
                <c:pt idx="249">
                  <c:v>9.0865881746431176E-2</c:v>
                </c:pt>
                <c:pt idx="250">
                  <c:v>7.0564999785837079E-2</c:v>
                </c:pt>
                <c:pt idx="251">
                  <c:v>5.3591721894732602E-2</c:v>
                </c:pt>
                <c:pt idx="252">
                  <c:v>5.8075306535799509E-2</c:v>
                </c:pt>
                <c:pt idx="253">
                  <c:v>6.1984523348123099E-2</c:v>
                </c:pt>
                <c:pt idx="254">
                  <c:v>2.3979784553045613E-2</c:v>
                </c:pt>
                <c:pt idx="255">
                  <c:v>2.3664239444993296E-2</c:v>
                </c:pt>
                <c:pt idx="256">
                  <c:v>3.2276498736849568E-4</c:v>
                </c:pt>
                <c:pt idx="257">
                  <c:v>8.4383604975761806E-3</c:v>
                </c:pt>
                <c:pt idx="258">
                  <c:v>7.156872549149762E-3</c:v>
                </c:pt>
                <c:pt idx="259">
                  <c:v>1.6106467783040701E-2</c:v>
                </c:pt>
                <c:pt idx="260">
                  <c:v>2.305796306777208E-2</c:v>
                </c:pt>
                <c:pt idx="261">
                  <c:v>-1.6342408229363947E-4</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3-134F-4C30-8CEF-731994616145}"/>
            </c:ext>
          </c:extLst>
        </c:ser>
        <c:ser>
          <c:idx val="0"/>
          <c:order val="1"/>
          <c:tx>
            <c:strRef>
              <c:f>'UCITS Performance Report'!$CF$11</c:f>
              <c:strCache>
                <c:ptCount val="1"/>
                <c:pt idx="0">
                  <c:v>Digital Disruption</c:v>
                </c:pt>
              </c:strCache>
            </c:strRef>
          </c:tx>
          <c:spPr>
            <a:ln w="19050" cap="rnd">
              <a:solidFill>
                <a:srgbClr val="001489"/>
              </a:solidFill>
              <a:round/>
            </a:ln>
            <a:effectLst/>
          </c:spPr>
          <c:marker>
            <c:symbol val="none"/>
          </c:marker>
          <c:dLbls>
            <c:dLbl>
              <c:idx val="262"/>
              <c:layout>
                <c:manualLayout>
                  <c:x val="-3.2075080945382617E-3"/>
                  <c:y val="-1.60353535353535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96-4170-8106-14060C08DA8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1489"/>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Report'!$CC$15:$CC$5000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Report'!$CF$15:$CF$5000</c:f>
              <c:numCache>
                <c:formatCode>0.0000</c:formatCode>
                <c:ptCount val="4986"/>
                <c:pt idx="0">
                  <c:v>0.42600452316611492</c:v>
                </c:pt>
                <c:pt idx="1">
                  <c:v>0.4204714601513917</c:v>
                </c:pt>
                <c:pt idx="2">
                  <c:v>0.42120533420587036</c:v>
                </c:pt>
                <c:pt idx="3">
                  <c:v>0.42326951536544022</c:v>
                </c:pt>
                <c:pt idx="4">
                  <c:v>0.41165205892026235</c:v>
                </c:pt>
                <c:pt idx="5">
                  <c:v>0.41165205892026235</c:v>
                </c:pt>
                <c:pt idx="6">
                  <c:v>0.40068482256472793</c:v>
                </c:pt>
                <c:pt idx="7">
                  <c:v>0.41044147663988673</c:v>
                </c:pt>
                <c:pt idx="8">
                  <c:v>0.40468150441372774</c:v>
                </c:pt>
                <c:pt idx="9">
                  <c:v>0.40864255015658291</c:v>
                </c:pt>
                <c:pt idx="10">
                  <c:v>0.39397775667828538</c:v>
                </c:pt>
                <c:pt idx="11">
                  <c:v>0.38896064154496934</c:v>
                </c:pt>
                <c:pt idx="12">
                  <c:v>0.37212659157975425</c:v>
                </c:pt>
                <c:pt idx="13">
                  <c:v>0.36388265903966022</c:v>
                </c:pt>
                <c:pt idx="14">
                  <c:v>0.36112559318179227</c:v>
                </c:pt>
                <c:pt idx="15">
                  <c:v>0.36024181680165057</c:v>
                </c:pt>
                <c:pt idx="16">
                  <c:v>0.3612897584611785</c:v>
                </c:pt>
                <c:pt idx="17">
                  <c:v>0.38812307018447778</c:v>
                </c:pt>
                <c:pt idx="18">
                  <c:v>0.38226583939339731</c:v>
                </c:pt>
                <c:pt idx="19">
                  <c:v>0.37571208524687538</c:v>
                </c:pt>
                <c:pt idx="20">
                  <c:v>0.3610929447081439</c:v>
                </c:pt>
                <c:pt idx="21">
                  <c:v>0.36182022013490633</c:v>
                </c:pt>
                <c:pt idx="22">
                  <c:v>0.37277516782320119</c:v>
                </c:pt>
                <c:pt idx="23">
                  <c:v>0.35332605205270351</c:v>
                </c:pt>
                <c:pt idx="24">
                  <c:v>0.36021067569737086</c:v>
                </c:pt>
                <c:pt idx="25">
                  <c:v>0.34797575889476517</c:v>
                </c:pt>
                <c:pt idx="26">
                  <c:v>0.34797575889476517</c:v>
                </c:pt>
                <c:pt idx="27">
                  <c:v>0.34455412195406354</c:v>
                </c:pt>
                <c:pt idx="28">
                  <c:v>0.33296760793290181</c:v>
                </c:pt>
                <c:pt idx="29">
                  <c:v>0.32591961027001615</c:v>
                </c:pt>
                <c:pt idx="30">
                  <c:v>0.33572944795064719</c:v>
                </c:pt>
                <c:pt idx="31">
                  <c:v>0.3240341912828324</c:v>
                </c:pt>
                <c:pt idx="32">
                  <c:v>0.33717901484671753</c:v>
                </c:pt>
                <c:pt idx="33">
                  <c:v>0.33827285663631157</c:v>
                </c:pt>
                <c:pt idx="34">
                  <c:v>0.32777393961603041</c:v>
                </c:pt>
                <c:pt idx="35">
                  <c:v>0.30967661163540772</c:v>
                </c:pt>
                <c:pt idx="36">
                  <c:v>0.31776839625756725</c:v>
                </c:pt>
                <c:pt idx="37">
                  <c:v>0.29040267194703007</c:v>
                </c:pt>
                <c:pt idx="38">
                  <c:v>0.32713717185821034</c:v>
                </c:pt>
                <c:pt idx="39">
                  <c:v>0.34552906091787139</c:v>
                </c:pt>
                <c:pt idx="40">
                  <c:v>0.34683529207222286</c:v>
                </c:pt>
                <c:pt idx="41">
                  <c:v>0.31223808743218395</c:v>
                </c:pt>
                <c:pt idx="42">
                  <c:v>0.24942097499803251</c:v>
                </c:pt>
                <c:pt idx="43">
                  <c:v>0.22727521486638147</c:v>
                </c:pt>
                <c:pt idx="44">
                  <c:v>0.22726099050634252</c:v>
                </c:pt>
                <c:pt idx="45">
                  <c:v>0.2539611267445685</c:v>
                </c:pt>
                <c:pt idx="46">
                  <c:v>0.23983054860209307</c:v>
                </c:pt>
                <c:pt idx="47">
                  <c:v>0.30009049155597434</c:v>
                </c:pt>
                <c:pt idx="48">
                  <c:v>0.28933199382997232</c:v>
                </c:pt>
                <c:pt idx="49">
                  <c:v>0.32781795273866288</c:v>
                </c:pt>
                <c:pt idx="50">
                  <c:v>0.31820730914600714</c:v>
                </c:pt>
                <c:pt idx="51">
                  <c:v>0.32232801739524675</c:v>
                </c:pt>
                <c:pt idx="52">
                  <c:v>0.32099487242029934</c:v>
                </c:pt>
                <c:pt idx="53">
                  <c:v>0.31412711227961232</c:v>
                </c:pt>
                <c:pt idx="54">
                  <c:v>0.33504350616801726</c:v>
                </c:pt>
                <c:pt idx="55">
                  <c:v>0.33658925204080847</c:v>
                </c:pt>
                <c:pt idx="56">
                  <c:v>0.34744271045709785</c:v>
                </c:pt>
                <c:pt idx="57">
                  <c:v>0.36246716732490913</c:v>
                </c:pt>
                <c:pt idx="58">
                  <c:v>0.36188757419803474</c:v>
                </c:pt>
                <c:pt idx="59">
                  <c:v>0.33468809873067773</c:v>
                </c:pt>
                <c:pt idx="60">
                  <c:v>0.31114916564092909</c:v>
                </c:pt>
                <c:pt idx="61">
                  <c:v>0.30367002907394181</c:v>
                </c:pt>
                <c:pt idx="62">
                  <c:v>0.27969760154177159</c:v>
                </c:pt>
                <c:pt idx="63">
                  <c:v>0.29993279519584726</c:v>
                </c:pt>
                <c:pt idx="64">
                  <c:v>0.27732346815255537</c:v>
                </c:pt>
                <c:pt idx="65">
                  <c:v>0.30602619133546316</c:v>
                </c:pt>
                <c:pt idx="66">
                  <c:v>0.28713746599548906</c:v>
                </c:pt>
                <c:pt idx="67">
                  <c:v>0.28429631700131397</c:v>
                </c:pt>
                <c:pt idx="68">
                  <c:v>0.28413509972823481</c:v>
                </c:pt>
                <c:pt idx="69">
                  <c:v>0.26569746945719142</c:v>
                </c:pt>
                <c:pt idx="70">
                  <c:v>0.2426488561040463</c:v>
                </c:pt>
                <c:pt idx="71">
                  <c:v>0.23722663164145974</c:v>
                </c:pt>
                <c:pt idx="72">
                  <c:v>0.27588776410522575</c:v>
                </c:pt>
                <c:pt idx="73">
                  <c:v>0.24804647969111437</c:v>
                </c:pt>
                <c:pt idx="74">
                  <c:v>0.24880159136448676</c:v>
                </c:pt>
                <c:pt idx="75">
                  <c:v>0.2611085145928207</c:v>
                </c:pt>
                <c:pt idx="76">
                  <c:v>0.27567314120867614</c:v>
                </c:pt>
                <c:pt idx="77">
                  <c:v>0.29794152284308661</c:v>
                </c:pt>
                <c:pt idx="78">
                  <c:v>0.27163227816460944</c:v>
                </c:pt>
                <c:pt idx="79">
                  <c:v>0.25502402941728475</c:v>
                </c:pt>
                <c:pt idx="80">
                  <c:v>0.26565482337462876</c:v>
                </c:pt>
                <c:pt idx="81">
                  <c:v>0.28529127107304308</c:v>
                </c:pt>
                <c:pt idx="82">
                  <c:v>0.24785066880435469</c:v>
                </c:pt>
                <c:pt idx="83">
                  <c:v>0.29546640889460507</c:v>
                </c:pt>
                <c:pt idx="84">
                  <c:v>0.29440000391279364</c:v>
                </c:pt>
                <c:pt idx="85">
                  <c:v>0.32975067269455294</c:v>
                </c:pt>
                <c:pt idx="86">
                  <c:v>0.39731403876449356</c:v>
                </c:pt>
                <c:pt idx="87">
                  <c:v>0.3776208261261369</c:v>
                </c:pt>
                <c:pt idx="88">
                  <c:v>0.35530029257319873</c:v>
                </c:pt>
                <c:pt idx="89">
                  <c:v>0.35831197133205595</c:v>
                </c:pt>
                <c:pt idx="90">
                  <c:v>0.35040859642118916</c:v>
                </c:pt>
                <c:pt idx="91">
                  <c:v>0.35769650071309034</c:v>
                </c:pt>
                <c:pt idx="92">
                  <c:v>0.30252233524143968</c:v>
                </c:pt>
                <c:pt idx="93">
                  <c:v>0.28484292717041293</c:v>
                </c:pt>
                <c:pt idx="94">
                  <c:v>0.27583085668490726</c:v>
                </c:pt>
                <c:pt idx="95">
                  <c:v>0.27920338274202572</c:v>
                </c:pt>
                <c:pt idx="96">
                  <c:v>0.2598009059713815</c:v>
                </c:pt>
                <c:pt idx="97">
                  <c:v>0.26444870625908856</c:v>
                </c:pt>
                <c:pt idx="98">
                  <c:v>0.25226218959863567</c:v>
                </c:pt>
                <c:pt idx="99">
                  <c:v>0.24241362272661604</c:v>
                </c:pt>
                <c:pt idx="100">
                  <c:v>0.24736719965681897</c:v>
                </c:pt>
                <c:pt idx="101">
                  <c:v>0.24217016221825038</c:v>
                </c:pt>
                <c:pt idx="102">
                  <c:v>0.2212386048977748</c:v>
                </c:pt>
                <c:pt idx="103">
                  <c:v>0.24155534129356027</c:v>
                </c:pt>
                <c:pt idx="104">
                  <c:v>0.25542063784286961</c:v>
                </c:pt>
                <c:pt idx="105">
                  <c:v>0.26914493892164137</c:v>
                </c:pt>
                <c:pt idx="106">
                  <c:v>0.25849789531663325</c:v>
                </c:pt>
                <c:pt idx="107">
                  <c:v>0.24715857144806064</c:v>
                </c:pt>
                <c:pt idx="108">
                  <c:v>0.25239778908216737</c:v>
                </c:pt>
                <c:pt idx="109">
                  <c:v>0.23881874251643742</c:v>
                </c:pt>
                <c:pt idx="110">
                  <c:v>0.22446070534944429</c:v>
                </c:pt>
                <c:pt idx="111">
                  <c:v>0.2281851448542811</c:v>
                </c:pt>
                <c:pt idx="112">
                  <c:v>0.20630621152300921</c:v>
                </c:pt>
                <c:pt idx="113">
                  <c:v>0.22642652204046332</c:v>
                </c:pt>
                <c:pt idx="114">
                  <c:v>0.19827647343865418</c:v>
                </c:pt>
                <c:pt idx="115">
                  <c:v>0.19994350700607977</c:v>
                </c:pt>
                <c:pt idx="116">
                  <c:v>0.2276870332903469</c:v>
                </c:pt>
                <c:pt idx="117">
                  <c:v>0.22186583319276698</c:v>
                </c:pt>
                <c:pt idx="118">
                  <c:v>0.23514606430080609</c:v>
                </c:pt>
                <c:pt idx="119">
                  <c:v>0.19097756855143522</c:v>
                </c:pt>
                <c:pt idx="120">
                  <c:v>0.18519372447917704</c:v>
                </c:pt>
                <c:pt idx="121">
                  <c:v>0.19687612040933544</c:v>
                </c:pt>
                <c:pt idx="122">
                  <c:v>0.19814353070361856</c:v>
                </c:pt>
                <c:pt idx="123">
                  <c:v>0.18829677443633841</c:v>
                </c:pt>
                <c:pt idx="124">
                  <c:v>0.22383231919342461</c:v>
                </c:pt>
                <c:pt idx="125">
                  <c:v>0.22434206469477824</c:v>
                </c:pt>
                <c:pt idx="126">
                  <c:v>0.21052083935369148</c:v>
                </c:pt>
                <c:pt idx="127">
                  <c:v>0.18679224631299474</c:v>
                </c:pt>
                <c:pt idx="128">
                  <c:v>0.20158829265318867</c:v>
                </c:pt>
                <c:pt idx="129">
                  <c:v>0.1768394221592382</c:v>
                </c:pt>
                <c:pt idx="130">
                  <c:v>0.17682350026603966</c:v>
                </c:pt>
                <c:pt idx="131">
                  <c:v>0.16653583206794242</c:v>
                </c:pt>
                <c:pt idx="132">
                  <c:v>0.14877023229140529</c:v>
                </c:pt>
                <c:pt idx="133">
                  <c:v>0.1246482004323517</c:v>
                </c:pt>
                <c:pt idx="134">
                  <c:v>0.11787220152507571</c:v>
                </c:pt>
                <c:pt idx="135">
                  <c:v>0.1415871769941679</c:v>
                </c:pt>
                <c:pt idx="136">
                  <c:v>0.12999644336839511</c:v>
                </c:pt>
                <c:pt idx="137">
                  <c:v>0.15504009729481627</c:v>
                </c:pt>
                <c:pt idx="138">
                  <c:v>0.15168496636154782</c:v>
                </c:pt>
                <c:pt idx="139">
                  <c:v>0.12996807282792799</c:v>
                </c:pt>
                <c:pt idx="140">
                  <c:v>0.13999775917379975</c:v>
                </c:pt>
                <c:pt idx="141">
                  <c:v>0.1500234302823904</c:v>
                </c:pt>
                <c:pt idx="142">
                  <c:v>0.14487521451444563</c:v>
                </c:pt>
                <c:pt idx="143">
                  <c:v>0.12642974663212536</c:v>
                </c:pt>
                <c:pt idx="144">
                  <c:v>0.1147827606671985</c:v>
                </c:pt>
                <c:pt idx="145">
                  <c:v>0.10304626398738903</c:v>
                </c:pt>
                <c:pt idx="146">
                  <c:v>0.15896544427915882</c:v>
                </c:pt>
                <c:pt idx="147">
                  <c:v>0.14259695459430044</c:v>
                </c:pt>
                <c:pt idx="148">
                  <c:v>0.13805146257511192</c:v>
                </c:pt>
                <c:pt idx="149">
                  <c:v>0.12922597777888889</c:v>
                </c:pt>
                <c:pt idx="150">
                  <c:v>0.1114504180122986</c:v>
                </c:pt>
                <c:pt idx="151">
                  <c:v>0.12599318321134634</c:v>
                </c:pt>
                <c:pt idx="152">
                  <c:v>0.12285976490328521</c:v>
                </c:pt>
                <c:pt idx="153">
                  <c:v>0.11720899434355703</c:v>
                </c:pt>
                <c:pt idx="154">
                  <c:v>0.10849471087699181</c:v>
                </c:pt>
                <c:pt idx="155">
                  <c:v>9.5690275297848348E-2</c:v>
                </c:pt>
                <c:pt idx="156">
                  <c:v>8.9201221250473806E-2</c:v>
                </c:pt>
                <c:pt idx="157">
                  <c:v>9.1584086830296618E-2</c:v>
                </c:pt>
                <c:pt idx="158">
                  <c:v>9.6901110797197321E-2</c:v>
                </c:pt>
                <c:pt idx="159">
                  <c:v>9.4323538321320122E-2</c:v>
                </c:pt>
                <c:pt idx="160">
                  <c:v>9.0836277376144192E-2</c:v>
                </c:pt>
                <c:pt idx="161">
                  <c:v>0.10238043563599253</c:v>
                </c:pt>
                <c:pt idx="162">
                  <c:v>7.8771503533216825E-2</c:v>
                </c:pt>
                <c:pt idx="163">
                  <c:v>7.5726329809587156E-2</c:v>
                </c:pt>
                <c:pt idx="164">
                  <c:v>5.5768638360058853E-2</c:v>
                </c:pt>
                <c:pt idx="165">
                  <c:v>4.5370068711975131E-2</c:v>
                </c:pt>
                <c:pt idx="166">
                  <c:v>3.7324521684025225E-2</c:v>
                </c:pt>
                <c:pt idx="167">
                  <c:v>5.1920273574461939E-2</c:v>
                </c:pt>
                <c:pt idx="168">
                  <c:v>7.9207078213142657E-2</c:v>
                </c:pt>
                <c:pt idx="169">
                  <c:v>6.828168944002444E-2</c:v>
                </c:pt>
                <c:pt idx="170">
                  <c:v>6.0786001483324359E-2</c:v>
                </c:pt>
                <c:pt idx="171">
                  <c:v>3.7309106411112403E-2</c:v>
                </c:pt>
                <c:pt idx="172">
                  <c:v>3.1949231075529605E-2</c:v>
                </c:pt>
                <c:pt idx="173">
                  <c:v>1.6296156921660421E-2</c:v>
                </c:pt>
                <c:pt idx="174">
                  <c:v>3.3295959361636651E-3</c:v>
                </c:pt>
                <c:pt idx="175">
                  <c:v>3.478034368689964E-2</c:v>
                </c:pt>
                <c:pt idx="176">
                  <c:v>2.5452468956678631E-2</c:v>
                </c:pt>
                <c:pt idx="177">
                  <c:v>-1.1723376760659154E-2</c:v>
                </c:pt>
                <c:pt idx="178">
                  <c:v>1.2966583195887171E-2</c:v>
                </c:pt>
                <c:pt idx="179">
                  <c:v>6.5825926748890318E-3</c:v>
                </c:pt>
                <c:pt idx="180">
                  <c:v>-4.7074310412408282E-3</c:v>
                </c:pt>
                <c:pt idx="181">
                  <c:v>-4.6838958751314053E-3</c:v>
                </c:pt>
                <c:pt idx="182">
                  <c:v>-3.5457854940237787E-2</c:v>
                </c:pt>
                <c:pt idx="183">
                  <c:v>6.2152977852996116E-3</c:v>
                </c:pt>
                <c:pt idx="184">
                  <c:v>1.5616578975358619E-2</c:v>
                </c:pt>
                <c:pt idx="185">
                  <c:v>-3.7837827580955441E-3</c:v>
                </c:pt>
                <c:pt idx="186">
                  <c:v>-2.2606686639655149E-2</c:v>
                </c:pt>
                <c:pt idx="187">
                  <c:v>-8.5859509974653969E-3</c:v>
                </c:pt>
                <c:pt idx="188">
                  <c:v>-4.9366755037332344E-2</c:v>
                </c:pt>
                <c:pt idx="189">
                  <c:v>-5.5274073679776548E-2</c:v>
                </c:pt>
                <c:pt idx="190">
                  <c:v>-5.5340984506025537E-2</c:v>
                </c:pt>
                <c:pt idx="191">
                  <c:v>-5.3611477486687154E-2</c:v>
                </c:pt>
                <c:pt idx="192">
                  <c:v>-7.6478058395493154E-2</c:v>
                </c:pt>
                <c:pt idx="193">
                  <c:v>-7.0273097719671607E-2</c:v>
                </c:pt>
                <c:pt idx="194">
                  <c:v>-0.1335254813542337</c:v>
                </c:pt>
                <c:pt idx="195">
                  <c:v>-0.12271383419830595</c:v>
                </c:pt>
                <c:pt idx="196">
                  <c:v>-0.13117685298924864</c:v>
                </c:pt>
                <c:pt idx="197">
                  <c:v>-9.4593653566191871E-2</c:v>
                </c:pt>
                <c:pt idx="198">
                  <c:v>-8.4843609784354457E-2</c:v>
                </c:pt>
                <c:pt idx="199">
                  <c:v>-0.11949810845703623</c:v>
                </c:pt>
                <c:pt idx="200">
                  <c:v>-8.018423198258251E-2</c:v>
                </c:pt>
                <c:pt idx="201">
                  <c:v>-0.12215726232836932</c:v>
                </c:pt>
                <c:pt idx="202">
                  <c:v>-0.1191875394703199</c:v>
                </c:pt>
                <c:pt idx="203">
                  <c:v>-0.19150208398177537</c:v>
                </c:pt>
                <c:pt idx="204">
                  <c:v>-0.19512828874638444</c:v>
                </c:pt>
                <c:pt idx="205">
                  <c:v>-0.16983820705527919</c:v>
                </c:pt>
                <c:pt idx="206">
                  <c:v>-0.18073065924776455</c:v>
                </c:pt>
                <c:pt idx="207">
                  <c:v>-0.15218869319682149</c:v>
                </c:pt>
                <c:pt idx="208">
                  <c:v>-0.1971048729211744</c:v>
                </c:pt>
                <c:pt idx="209">
                  <c:v>-9.1650051567046864E-2</c:v>
                </c:pt>
                <c:pt idx="210">
                  <c:v>-0.16755086135838515</c:v>
                </c:pt>
                <c:pt idx="211">
                  <c:v>-7.9680398425553189E-2</c:v>
                </c:pt>
                <c:pt idx="212">
                  <c:v>-4.0507105724314929E-2</c:v>
                </c:pt>
                <c:pt idx="213">
                  <c:v>-9.2934384564113071E-2</c:v>
                </c:pt>
                <c:pt idx="214">
                  <c:v>-2.1183755689311412E-2</c:v>
                </c:pt>
                <c:pt idx="215">
                  <c:v>2.6327902570868478E-3</c:v>
                </c:pt>
                <c:pt idx="216">
                  <c:v>3.5606718862246423E-2</c:v>
                </c:pt>
                <c:pt idx="217">
                  <c:v>1.7573315803600664E-3</c:v>
                </c:pt>
                <c:pt idx="218">
                  <c:v>3.3656250012486399E-2</c:v>
                </c:pt>
                <c:pt idx="219">
                  <c:v>-1.0381567790926138E-2</c:v>
                </c:pt>
                <c:pt idx="220">
                  <c:v>-1.3969268550109604E-2</c:v>
                </c:pt>
                <c:pt idx="221">
                  <c:v>2.989311793110172E-2</c:v>
                </c:pt>
                <c:pt idx="222">
                  <c:v>2.9109424210683299E-2</c:v>
                </c:pt>
                <c:pt idx="223">
                  <c:v>6.1158132466523796E-2</c:v>
                </c:pt>
                <c:pt idx="224">
                  <c:v>0.10092017715706958</c:v>
                </c:pt>
                <c:pt idx="225">
                  <c:v>0.12465213675550513</c:v>
                </c:pt>
                <c:pt idx="226">
                  <c:v>0.1359360744883007</c:v>
                </c:pt>
                <c:pt idx="227">
                  <c:v>0.12781947362770629</c:v>
                </c:pt>
                <c:pt idx="228">
                  <c:v>0.12621341647782325</c:v>
                </c:pt>
                <c:pt idx="229">
                  <c:v>0.12697238304775471</c:v>
                </c:pt>
                <c:pt idx="230">
                  <c:v>0.1229340837994215</c:v>
                </c:pt>
                <c:pt idx="231">
                  <c:v>0.11968767512085154</c:v>
                </c:pt>
                <c:pt idx="232">
                  <c:v>0.11333867802996123</c:v>
                </c:pt>
                <c:pt idx="233">
                  <c:v>0.11502194881879468</c:v>
                </c:pt>
                <c:pt idx="234">
                  <c:v>9.9682904268096229E-2</c:v>
                </c:pt>
                <c:pt idx="235">
                  <c:v>0.10427712191047389</c:v>
                </c:pt>
                <c:pt idx="236">
                  <c:v>9.2677868056429302E-2</c:v>
                </c:pt>
                <c:pt idx="237">
                  <c:v>9.7712219532993139E-2</c:v>
                </c:pt>
                <c:pt idx="238">
                  <c:v>7.5753703731897604E-2</c:v>
                </c:pt>
                <c:pt idx="239">
                  <c:v>5.9269645777030977E-2</c:v>
                </c:pt>
                <c:pt idx="240">
                  <c:v>7.2695341520651935E-2</c:v>
                </c:pt>
                <c:pt idx="241">
                  <c:v>6.6712354676542462E-2</c:v>
                </c:pt>
                <c:pt idx="242">
                  <c:v>6.3640614761200753E-2</c:v>
                </c:pt>
                <c:pt idx="243">
                  <c:v>4.8078666357399547E-2</c:v>
                </c:pt>
                <c:pt idx="244">
                  <c:v>7.0693417795603342E-2</c:v>
                </c:pt>
                <c:pt idx="245">
                  <c:v>7.5983126523650579E-2</c:v>
                </c:pt>
                <c:pt idx="246">
                  <c:v>7.3945490548853909E-2</c:v>
                </c:pt>
                <c:pt idx="247">
                  <c:v>7.3473087018914862E-2</c:v>
                </c:pt>
                <c:pt idx="248">
                  <c:v>7.21366842068345E-2</c:v>
                </c:pt>
                <c:pt idx="249">
                  <c:v>7.1784350711368461E-2</c:v>
                </c:pt>
                <c:pt idx="250">
                  <c:v>6.7394261659014409E-2</c:v>
                </c:pt>
                <c:pt idx="251">
                  <c:v>5.4811244825862415E-2</c:v>
                </c:pt>
                <c:pt idx="252">
                  <c:v>5.1265495218554058E-2</c:v>
                </c:pt>
                <c:pt idx="253">
                  <c:v>5.5804371091510374E-2</c:v>
                </c:pt>
                <c:pt idx="254">
                  <c:v>4.2109044237361726E-2</c:v>
                </c:pt>
                <c:pt idx="255">
                  <c:v>4.3744589666286471E-2</c:v>
                </c:pt>
                <c:pt idx="256">
                  <c:v>3.288670424833029E-2</c:v>
                </c:pt>
                <c:pt idx="257">
                  <c:v>2.5120769806632248E-2</c:v>
                </c:pt>
                <c:pt idx="258">
                  <c:v>2.3799292225983537E-2</c:v>
                </c:pt>
                <c:pt idx="259">
                  <c:v>1.3083434060123578E-2</c:v>
                </c:pt>
                <c:pt idx="260">
                  <c:v>2.1647662244271171E-2</c:v>
                </c:pt>
                <c:pt idx="261">
                  <c:v>-6.8996330947590501E-5</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5-134F-4C30-8CEF-731994616145}"/>
            </c:ext>
          </c:extLst>
        </c:ser>
        <c:ser>
          <c:idx val="3"/>
          <c:order val="3"/>
          <c:tx>
            <c:strRef>
              <c:f>'UCITS Performance Report'!$CG$11</c:f>
              <c:strCache>
                <c:ptCount val="1"/>
                <c:pt idx="0">
                  <c:v>Energy Transition</c:v>
                </c:pt>
              </c:strCache>
            </c:strRef>
          </c:tx>
          <c:spPr>
            <a:ln w="19050" cap="rnd">
              <a:solidFill>
                <a:srgbClr val="6E2B62"/>
              </a:solidFill>
              <a:round/>
            </a:ln>
            <a:effectLst/>
          </c:spPr>
          <c:marker>
            <c:symbol val="none"/>
          </c:marker>
          <c:dLbls>
            <c:dLbl>
              <c:idx val="262"/>
              <c:layout>
                <c:manualLayout>
                  <c:x val="-3.2075080945382617E-3"/>
                  <c:y val="3.20707070707070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596-4170-8106-14060C08DA8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6E2B62"/>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Report'!$CC$15:$CC$5000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Report'!$CG$15:$CG$5000</c:f>
              <c:numCache>
                <c:formatCode>0.0000</c:formatCode>
                <c:ptCount val="4986"/>
                <c:pt idx="0">
                  <c:v>0.22868664796282689</c:v>
                </c:pt>
                <c:pt idx="1">
                  <c:v>0.24121777073237172</c:v>
                </c:pt>
                <c:pt idx="2">
                  <c:v>0.21893051709656253</c:v>
                </c:pt>
                <c:pt idx="3">
                  <c:v>0.23001095073310585</c:v>
                </c:pt>
                <c:pt idx="4">
                  <c:v>0.21844965775175407</c:v>
                </c:pt>
                <c:pt idx="5">
                  <c:v>0.21795697155642424</c:v>
                </c:pt>
                <c:pt idx="6">
                  <c:v>0.22697654719350879</c:v>
                </c:pt>
                <c:pt idx="7">
                  <c:v>0.19058112592698895</c:v>
                </c:pt>
                <c:pt idx="8">
                  <c:v>0.17301194699364997</c:v>
                </c:pt>
                <c:pt idx="9">
                  <c:v>0.20240989206182514</c:v>
                </c:pt>
                <c:pt idx="10">
                  <c:v>0.19821206333669972</c:v>
                </c:pt>
                <c:pt idx="11">
                  <c:v>0.18211673678449536</c:v>
                </c:pt>
                <c:pt idx="12">
                  <c:v>0.17694668454108031</c:v>
                </c:pt>
                <c:pt idx="13">
                  <c:v>0.14519125232129326</c:v>
                </c:pt>
                <c:pt idx="14">
                  <c:v>0.13759988722837835</c:v>
                </c:pt>
                <c:pt idx="15">
                  <c:v>0.13449959691076852</c:v>
                </c:pt>
                <c:pt idx="16">
                  <c:v>0.14618214384622696</c:v>
                </c:pt>
                <c:pt idx="17">
                  <c:v>0.17625300875565397</c:v>
                </c:pt>
                <c:pt idx="18">
                  <c:v>0.18208675385442752</c:v>
                </c:pt>
                <c:pt idx="19">
                  <c:v>0.17913430848847089</c:v>
                </c:pt>
                <c:pt idx="20">
                  <c:v>0.17416149065775</c:v>
                </c:pt>
                <c:pt idx="21">
                  <c:v>0.16126449839778934</c:v>
                </c:pt>
                <c:pt idx="22">
                  <c:v>0.17139890790227086</c:v>
                </c:pt>
                <c:pt idx="23">
                  <c:v>0.15145656950048303</c:v>
                </c:pt>
                <c:pt idx="24">
                  <c:v>0.16477296070219549</c:v>
                </c:pt>
                <c:pt idx="25">
                  <c:v>0.14379984661038203</c:v>
                </c:pt>
                <c:pt idx="26">
                  <c:v>0.14196856897131416</c:v>
                </c:pt>
                <c:pt idx="27">
                  <c:v>0.13810245411849298</c:v>
                </c:pt>
                <c:pt idx="28">
                  <c:v>0.12323680214348443</c:v>
                </c:pt>
                <c:pt idx="29">
                  <c:v>0.10022691967513087</c:v>
                </c:pt>
                <c:pt idx="30">
                  <c:v>0.10430623884911205</c:v>
                </c:pt>
                <c:pt idx="31">
                  <c:v>9.5730930873578979E-2</c:v>
                </c:pt>
                <c:pt idx="32">
                  <c:v>8.8149362400330444E-2</c:v>
                </c:pt>
                <c:pt idx="33">
                  <c:v>8.8594934093219946E-2</c:v>
                </c:pt>
                <c:pt idx="34">
                  <c:v>7.359256833710015E-2</c:v>
                </c:pt>
                <c:pt idx="35">
                  <c:v>7.4492543524219412E-2</c:v>
                </c:pt>
                <c:pt idx="36">
                  <c:v>9.0812578296617819E-2</c:v>
                </c:pt>
                <c:pt idx="37">
                  <c:v>5.2639681519836223E-2</c:v>
                </c:pt>
                <c:pt idx="38">
                  <c:v>8.1088397083519892E-2</c:v>
                </c:pt>
                <c:pt idx="39">
                  <c:v>6.061022249431236E-2</c:v>
                </c:pt>
                <c:pt idx="40">
                  <c:v>5.5199043883829457E-2</c:v>
                </c:pt>
                <c:pt idx="41">
                  <c:v>1.4536604257378682E-2</c:v>
                </c:pt>
                <c:pt idx="42">
                  <c:v>5.8574959286381567E-3</c:v>
                </c:pt>
                <c:pt idx="43">
                  <c:v>-2.5040263175646671E-2</c:v>
                </c:pt>
                <c:pt idx="44">
                  <c:v>-2.2856435818775389E-2</c:v>
                </c:pt>
                <c:pt idx="45">
                  <c:v>-2.6547630167357394E-2</c:v>
                </c:pt>
                <c:pt idx="46">
                  <c:v>-4.1310400264849223E-2</c:v>
                </c:pt>
                <c:pt idx="47">
                  <c:v>2.7858099331079522E-3</c:v>
                </c:pt>
                <c:pt idx="48">
                  <c:v>1.5085066249818313E-2</c:v>
                </c:pt>
                <c:pt idx="49">
                  <c:v>2.4437884122374909E-2</c:v>
                </c:pt>
                <c:pt idx="50">
                  <c:v>1.4129427268318562E-2</c:v>
                </c:pt>
                <c:pt idx="51">
                  <c:v>1.9041671939323379E-2</c:v>
                </c:pt>
                <c:pt idx="52">
                  <c:v>1.2494058415799092E-2</c:v>
                </c:pt>
                <c:pt idx="53">
                  <c:v>1.2334880804123705E-2</c:v>
                </c:pt>
                <c:pt idx="54">
                  <c:v>-1.7158362842678576E-2</c:v>
                </c:pt>
                <c:pt idx="55">
                  <c:v>-2.4977662760474306E-2</c:v>
                </c:pt>
                <c:pt idx="56">
                  <c:v>1.1772576399682322E-4</c:v>
                </c:pt>
                <c:pt idx="57">
                  <c:v>-6.7661578909482545E-3</c:v>
                </c:pt>
                <c:pt idx="58">
                  <c:v>9.1281404517240539E-4</c:v>
                </c:pt>
                <c:pt idx="59">
                  <c:v>-3.2135581858716566E-4</c:v>
                </c:pt>
                <c:pt idx="60">
                  <c:v>-5.5449467551702547E-3</c:v>
                </c:pt>
                <c:pt idx="61">
                  <c:v>-1.0342263738924884E-2</c:v>
                </c:pt>
                <c:pt idx="62">
                  <c:v>-1.2034616713340718E-2</c:v>
                </c:pt>
                <c:pt idx="63">
                  <c:v>-1.9192325529078125E-2</c:v>
                </c:pt>
                <c:pt idx="64">
                  <c:v>-1.9341660225850044E-2</c:v>
                </c:pt>
                <c:pt idx="65">
                  <c:v>-1.2972275060344485E-2</c:v>
                </c:pt>
                <c:pt idx="66">
                  <c:v>-3.3579460040433218E-2</c:v>
                </c:pt>
                <c:pt idx="67">
                  <c:v>-4.3789081181147327E-2</c:v>
                </c:pt>
                <c:pt idx="68">
                  <c:v>-3.3902742465971469E-2</c:v>
                </c:pt>
                <c:pt idx="69">
                  <c:v>-4.9842482322378534E-2</c:v>
                </c:pt>
                <c:pt idx="70">
                  <c:v>-4.4019416928969601E-2</c:v>
                </c:pt>
                <c:pt idx="71">
                  <c:v>-4.0084356073284866E-2</c:v>
                </c:pt>
                <c:pt idx="72">
                  <c:v>-3.9219039651010701E-2</c:v>
                </c:pt>
                <c:pt idx="73">
                  <c:v>-4.3818931024854457E-2</c:v>
                </c:pt>
                <c:pt idx="74">
                  <c:v>-1.4235140054865369E-2</c:v>
                </c:pt>
                <c:pt idx="75">
                  <c:v>-1.0605021847839846E-2</c:v>
                </c:pt>
                <c:pt idx="76">
                  <c:v>-1.1748429918409409E-2</c:v>
                </c:pt>
                <c:pt idx="77">
                  <c:v>-8.9010757236367422E-3</c:v>
                </c:pt>
                <c:pt idx="78">
                  <c:v>5.1809651573009319E-3</c:v>
                </c:pt>
                <c:pt idx="79">
                  <c:v>-1.076958771900216E-2</c:v>
                </c:pt>
                <c:pt idx="80">
                  <c:v>-6.7249070337246364E-3</c:v>
                </c:pt>
                <c:pt idx="81">
                  <c:v>-1.3433654060053146E-2</c:v>
                </c:pt>
                <c:pt idx="82">
                  <c:v>-2.0524509353224474E-2</c:v>
                </c:pt>
                <c:pt idx="83">
                  <c:v>-1.247009064068294E-2</c:v>
                </c:pt>
                <c:pt idx="84">
                  <c:v>-7.7926904364454819E-3</c:v>
                </c:pt>
                <c:pt idx="85">
                  <c:v>-1.0691422365417536E-2</c:v>
                </c:pt>
                <c:pt idx="86">
                  <c:v>2.6256424017150337E-3</c:v>
                </c:pt>
                <c:pt idx="87">
                  <c:v>6.7298972453588846E-3</c:v>
                </c:pt>
                <c:pt idx="88">
                  <c:v>-4.9951406202113358E-3</c:v>
                </c:pt>
                <c:pt idx="89">
                  <c:v>3.4848370619109392E-3</c:v>
                </c:pt>
                <c:pt idx="90">
                  <c:v>-1.2827737809525175E-2</c:v>
                </c:pt>
                <c:pt idx="91">
                  <c:v>3.8539298445394721E-4</c:v>
                </c:pt>
                <c:pt idx="92">
                  <c:v>2.3051263435073688E-2</c:v>
                </c:pt>
                <c:pt idx="93">
                  <c:v>1.8965537250808406E-2</c:v>
                </c:pt>
                <c:pt idx="94">
                  <c:v>3.5631641011029114E-3</c:v>
                </c:pt>
                <c:pt idx="95">
                  <c:v>2.1828004700565229E-2</c:v>
                </c:pt>
                <c:pt idx="96">
                  <c:v>3.4580049604245655E-2</c:v>
                </c:pt>
                <c:pt idx="97">
                  <c:v>5.5560205280622998E-2</c:v>
                </c:pt>
                <c:pt idx="98">
                  <c:v>4.91227294534613E-2</c:v>
                </c:pt>
                <c:pt idx="99">
                  <c:v>3.2728675585802058E-2</c:v>
                </c:pt>
                <c:pt idx="100">
                  <c:v>4.621368878079557E-2</c:v>
                </c:pt>
                <c:pt idx="101">
                  <c:v>2.8959123443112356E-2</c:v>
                </c:pt>
                <c:pt idx="102">
                  <c:v>7.850985752894335E-3</c:v>
                </c:pt>
                <c:pt idx="103">
                  <c:v>-4.7433026501226827E-3</c:v>
                </c:pt>
                <c:pt idx="104">
                  <c:v>1.3649048402294861E-2</c:v>
                </c:pt>
                <c:pt idx="105">
                  <c:v>9.8134323205054663E-3</c:v>
                </c:pt>
                <c:pt idx="106">
                  <c:v>3.756632704947771E-2</c:v>
                </c:pt>
                <c:pt idx="107">
                  <c:v>3.7483293262841721E-2</c:v>
                </c:pt>
                <c:pt idx="108">
                  <c:v>2.8570587453264462E-2</c:v>
                </c:pt>
                <c:pt idx="109">
                  <c:v>2.9900966025425246E-2</c:v>
                </c:pt>
                <c:pt idx="110">
                  <c:v>3.0130289917853936E-2</c:v>
                </c:pt>
                <c:pt idx="111">
                  <c:v>3.4513048937622637E-2</c:v>
                </c:pt>
                <c:pt idx="112">
                  <c:v>4.7967590619097278E-2</c:v>
                </c:pt>
                <c:pt idx="113">
                  <c:v>3.6664695076605858E-2</c:v>
                </c:pt>
                <c:pt idx="114">
                  <c:v>2.5664962874636377E-2</c:v>
                </c:pt>
                <c:pt idx="115">
                  <c:v>4.1638688068507346E-2</c:v>
                </c:pt>
                <c:pt idx="116">
                  <c:v>3.4815755070465082E-2</c:v>
                </c:pt>
                <c:pt idx="117">
                  <c:v>1.8892469096578379E-2</c:v>
                </c:pt>
                <c:pt idx="118">
                  <c:v>1.3879961532810237E-2</c:v>
                </c:pt>
                <c:pt idx="119">
                  <c:v>1.4998015065695203E-2</c:v>
                </c:pt>
                <c:pt idx="120">
                  <c:v>-5.4094549578349582E-3</c:v>
                </c:pt>
                <c:pt idx="121">
                  <c:v>1.108440498059915E-2</c:v>
                </c:pt>
                <c:pt idx="122">
                  <c:v>9.8423044613804578E-4</c:v>
                </c:pt>
                <c:pt idx="123">
                  <c:v>2.3096126690041574E-2</c:v>
                </c:pt>
                <c:pt idx="124">
                  <c:v>3.7438739589656933E-3</c:v>
                </c:pt>
                <c:pt idx="125">
                  <c:v>4.3275570099809979E-3</c:v>
                </c:pt>
                <c:pt idx="126">
                  <c:v>-1.8730305634360955E-2</c:v>
                </c:pt>
                <c:pt idx="127">
                  <c:v>-1.224228333992905E-2</c:v>
                </c:pt>
                <c:pt idx="128">
                  <c:v>-4.4901257095584235E-3</c:v>
                </c:pt>
                <c:pt idx="129">
                  <c:v>-2.276866220219198E-2</c:v>
                </c:pt>
                <c:pt idx="130">
                  <c:v>-3.6194691714428906E-2</c:v>
                </c:pt>
                <c:pt idx="131">
                  <c:v>-5.4484986342946073E-2</c:v>
                </c:pt>
                <c:pt idx="132">
                  <c:v>-5.2527039671879994E-2</c:v>
                </c:pt>
                <c:pt idx="133">
                  <c:v>-4.7654235027091207E-2</c:v>
                </c:pt>
                <c:pt idx="134">
                  <c:v>-3.1821323209733299E-2</c:v>
                </c:pt>
                <c:pt idx="135">
                  <c:v>-1.4555086327077915E-2</c:v>
                </c:pt>
                <c:pt idx="136">
                  <c:v>-1.4919017166132975E-2</c:v>
                </c:pt>
                <c:pt idx="137">
                  <c:v>-6.1578753870520364E-3</c:v>
                </c:pt>
                <c:pt idx="138">
                  <c:v>-1.5721948699387589E-2</c:v>
                </c:pt>
                <c:pt idx="139">
                  <c:v>-1.261232124302758E-2</c:v>
                </c:pt>
                <c:pt idx="140">
                  <c:v>-9.5365771420328205E-3</c:v>
                </c:pt>
                <c:pt idx="141">
                  <c:v>-8.0057319038302488E-3</c:v>
                </c:pt>
                <c:pt idx="142">
                  <c:v>-1.3135110331802258E-3</c:v>
                </c:pt>
                <c:pt idx="143">
                  <c:v>-2.6137373495198513E-2</c:v>
                </c:pt>
                <c:pt idx="144">
                  <c:v>-2.9359209151944676E-2</c:v>
                </c:pt>
                <c:pt idx="145">
                  <c:v>-2.5243525698166125E-2</c:v>
                </c:pt>
                <c:pt idx="146">
                  <c:v>2.7977537048640144E-4</c:v>
                </c:pt>
                <c:pt idx="147">
                  <c:v>7.9477627119852734E-3</c:v>
                </c:pt>
                <c:pt idx="148">
                  <c:v>-7.4491229868809405E-3</c:v>
                </c:pt>
                <c:pt idx="149">
                  <c:v>2.2897333757636584E-3</c:v>
                </c:pt>
                <c:pt idx="150">
                  <c:v>5.5789956404770358E-3</c:v>
                </c:pt>
                <c:pt idx="151">
                  <c:v>7.1524477819291388E-3</c:v>
                </c:pt>
                <c:pt idx="152">
                  <c:v>-1.2564999971674484E-2</c:v>
                </c:pt>
                <c:pt idx="153">
                  <c:v>-5.0931124118690496E-3</c:v>
                </c:pt>
                <c:pt idx="154">
                  <c:v>-4.635010008467344E-2</c:v>
                </c:pt>
                <c:pt idx="155">
                  <c:v>-6.9531855277112475E-2</c:v>
                </c:pt>
                <c:pt idx="156">
                  <c:v>-7.4035460910024442E-2</c:v>
                </c:pt>
                <c:pt idx="157">
                  <c:v>-6.5986328630464053E-2</c:v>
                </c:pt>
                <c:pt idx="158">
                  <c:v>-8.5752403255844989E-2</c:v>
                </c:pt>
                <c:pt idx="159">
                  <c:v>-9.094855041934935E-2</c:v>
                </c:pt>
                <c:pt idx="160">
                  <c:v>-7.1045413832326432E-2</c:v>
                </c:pt>
                <c:pt idx="161">
                  <c:v>-5.2485946364657754E-2</c:v>
                </c:pt>
                <c:pt idx="162">
                  <c:v>-6.3718322522281268E-2</c:v>
                </c:pt>
                <c:pt idx="163">
                  <c:v>-8.8083568685830338E-2</c:v>
                </c:pt>
                <c:pt idx="164">
                  <c:v>-8.0889580750436396E-2</c:v>
                </c:pt>
                <c:pt idx="165">
                  <c:v>-9.4442509924847151E-2</c:v>
                </c:pt>
                <c:pt idx="166">
                  <c:v>-8.4206487560345655E-2</c:v>
                </c:pt>
                <c:pt idx="167">
                  <c:v>-7.937025062180314E-2</c:v>
                </c:pt>
                <c:pt idx="168">
                  <c:v>-4.353526793030027E-2</c:v>
                </c:pt>
                <c:pt idx="169">
                  <c:v>-5.9443164046656172E-2</c:v>
                </c:pt>
                <c:pt idx="170">
                  <c:v>-5.7322742710157359E-2</c:v>
                </c:pt>
                <c:pt idx="171">
                  <c:v>-5.9779902286565045E-2</c:v>
                </c:pt>
                <c:pt idx="172">
                  <c:v>-7.6310017111878015E-2</c:v>
                </c:pt>
                <c:pt idx="173">
                  <c:v>-8.4078634927204687E-2</c:v>
                </c:pt>
                <c:pt idx="174">
                  <c:v>-6.0249214190847167E-2</c:v>
                </c:pt>
                <c:pt idx="175">
                  <c:v>-6.0825571000640677E-2</c:v>
                </c:pt>
                <c:pt idx="176">
                  <c:v>-5.8719626642314005E-2</c:v>
                </c:pt>
                <c:pt idx="177">
                  <c:v>-6.1300782316727642E-2</c:v>
                </c:pt>
                <c:pt idx="178">
                  <c:v>-6.741274123956964E-2</c:v>
                </c:pt>
                <c:pt idx="179">
                  <c:v>-0.11060164134469608</c:v>
                </c:pt>
                <c:pt idx="180">
                  <c:v>-0.11658174181123115</c:v>
                </c:pt>
                <c:pt idx="181">
                  <c:v>-0.13992765548990183</c:v>
                </c:pt>
                <c:pt idx="182">
                  <c:v>-0.15478979905064705</c:v>
                </c:pt>
                <c:pt idx="183">
                  <c:v>-0.1305657753021352</c:v>
                </c:pt>
                <c:pt idx="184">
                  <c:v>-0.13731491907109905</c:v>
                </c:pt>
                <c:pt idx="185">
                  <c:v>-0.15825423509387193</c:v>
                </c:pt>
                <c:pt idx="186">
                  <c:v>-0.12864361559029758</c:v>
                </c:pt>
                <c:pt idx="187">
                  <c:v>-0.11911020312811182</c:v>
                </c:pt>
                <c:pt idx="188">
                  <c:v>-0.11482418741600675</c:v>
                </c:pt>
                <c:pt idx="189">
                  <c:v>-0.11452433129896322</c:v>
                </c:pt>
                <c:pt idx="190">
                  <c:v>-0.11467788926990807</c:v>
                </c:pt>
                <c:pt idx="191">
                  <c:v>-0.13080799378467922</c:v>
                </c:pt>
                <c:pt idx="192">
                  <c:v>-0.1282496641755847</c:v>
                </c:pt>
                <c:pt idx="193">
                  <c:v>-0.14741595363490456</c:v>
                </c:pt>
                <c:pt idx="194">
                  <c:v>-0.15854315763190374</c:v>
                </c:pt>
                <c:pt idx="195">
                  <c:v>-0.19746705674869447</c:v>
                </c:pt>
                <c:pt idx="196">
                  <c:v>-0.21650016230837088</c:v>
                </c:pt>
                <c:pt idx="197">
                  <c:v>-0.18417075781744618</c:v>
                </c:pt>
                <c:pt idx="198">
                  <c:v>-0.20695337125676183</c:v>
                </c:pt>
                <c:pt idx="199">
                  <c:v>-0.18191773830797831</c:v>
                </c:pt>
                <c:pt idx="200">
                  <c:v>-0.18209471434287983</c:v>
                </c:pt>
                <c:pt idx="201">
                  <c:v>-0.18898392343587367</c:v>
                </c:pt>
                <c:pt idx="202">
                  <c:v>-0.24846418673095683</c:v>
                </c:pt>
                <c:pt idx="203">
                  <c:v>-0.27951147040754243</c:v>
                </c:pt>
                <c:pt idx="204">
                  <c:v>-0.26623539489476433</c:v>
                </c:pt>
                <c:pt idx="205">
                  <c:v>-0.32529948344402282</c:v>
                </c:pt>
                <c:pt idx="206">
                  <c:v>-0.29625152955347023</c:v>
                </c:pt>
                <c:pt idx="207">
                  <c:v>-0.25452467221257169</c:v>
                </c:pt>
                <c:pt idx="208">
                  <c:v>-0.21653685683125334</c:v>
                </c:pt>
                <c:pt idx="209">
                  <c:v>-0.17434817421123949</c:v>
                </c:pt>
                <c:pt idx="210">
                  <c:v>-0.16504650729257286</c:v>
                </c:pt>
                <c:pt idx="211">
                  <c:v>-0.12952428258163995</c:v>
                </c:pt>
                <c:pt idx="212">
                  <c:v>-0.12808999500515994</c:v>
                </c:pt>
                <c:pt idx="213">
                  <c:v>-0.13081299859963558</c:v>
                </c:pt>
                <c:pt idx="214">
                  <c:v>-8.4841632058688443E-2</c:v>
                </c:pt>
                <c:pt idx="215">
                  <c:v>-6.0963765846333784E-2</c:v>
                </c:pt>
                <c:pt idx="216">
                  <c:v>-6.5382669045323305E-2</c:v>
                </c:pt>
                <c:pt idx="217">
                  <c:v>-6.8596781866354983E-2</c:v>
                </c:pt>
                <c:pt idx="218">
                  <c:v>-7.7460236009001759E-2</c:v>
                </c:pt>
                <c:pt idx="219">
                  <c:v>-8.8042417512584459E-2</c:v>
                </c:pt>
                <c:pt idx="220">
                  <c:v>-6.0520883851494456E-2</c:v>
                </c:pt>
                <c:pt idx="221">
                  <c:v>-6.0555513825523155E-2</c:v>
                </c:pt>
                <c:pt idx="222">
                  <c:v>-4.5359879640309297E-2</c:v>
                </c:pt>
                <c:pt idx="223">
                  <c:v>-2.7581932542404486E-2</c:v>
                </c:pt>
                <c:pt idx="224">
                  <c:v>-1.2241285806888436E-2</c:v>
                </c:pt>
                <c:pt idx="225">
                  <c:v>-9.2220967028446843E-3</c:v>
                </c:pt>
                <c:pt idx="226">
                  <c:v>-1.4707631899122608E-2</c:v>
                </c:pt>
                <c:pt idx="227">
                  <c:v>-1.5158777405373747E-2</c:v>
                </c:pt>
                <c:pt idx="228">
                  <c:v>-1.034260264091158E-2</c:v>
                </c:pt>
                <c:pt idx="229">
                  <c:v>-4.7146118881316035E-3</c:v>
                </c:pt>
                <c:pt idx="230">
                  <c:v>-1.0631606578404673E-2</c:v>
                </c:pt>
                <c:pt idx="231">
                  <c:v>-9.5865202264449056E-3</c:v>
                </c:pt>
                <c:pt idx="232">
                  <c:v>-2.8684857412686893E-2</c:v>
                </c:pt>
                <c:pt idx="233">
                  <c:v>-3.7134536548768859E-2</c:v>
                </c:pt>
                <c:pt idx="234">
                  <c:v>-3.8713600123972736E-2</c:v>
                </c:pt>
                <c:pt idx="235">
                  <c:v>-8.5849490082678948E-3</c:v>
                </c:pt>
                <c:pt idx="236">
                  <c:v>-6.9246125260121749E-3</c:v>
                </c:pt>
                <c:pt idx="237">
                  <c:v>-1.472284639311594E-2</c:v>
                </c:pt>
                <c:pt idx="238">
                  <c:v>-2.1225450977299443E-2</c:v>
                </c:pt>
                <c:pt idx="239">
                  <c:v>-2.3804464098435063E-2</c:v>
                </c:pt>
                <c:pt idx="240">
                  <c:v>1.3162675979794258E-3</c:v>
                </c:pt>
                <c:pt idx="241">
                  <c:v>1.9532885283963131E-2</c:v>
                </c:pt>
                <c:pt idx="242">
                  <c:v>5.2675881633632127E-2</c:v>
                </c:pt>
                <c:pt idx="243">
                  <c:v>5.4517678534637293E-2</c:v>
                </c:pt>
                <c:pt idx="244">
                  <c:v>5.9739725271229061E-2</c:v>
                </c:pt>
                <c:pt idx="245">
                  <c:v>4.8624080740570008E-2</c:v>
                </c:pt>
                <c:pt idx="246">
                  <c:v>4.935908410334755E-2</c:v>
                </c:pt>
                <c:pt idx="247">
                  <c:v>2.4377696812162508E-2</c:v>
                </c:pt>
                <c:pt idx="248">
                  <c:v>3.573813814058302E-2</c:v>
                </c:pt>
                <c:pt idx="249">
                  <c:v>5.1261092731924585E-2</c:v>
                </c:pt>
                <c:pt idx="250">
                  <c:v>4.4661203934650118E-2</c:v>
                </c:pt>
                <c:pt idx="251">
                  <c:v>4.1083926850251196E-2</c:v>
                </c:pt>
                <c:pt idx="252">
                  <c:v>3.8554423255425796E-2</c:v>
                </c:pt>
                <c:pt idx="253">
                  <c:v>4.0062951749655573E-2</c:v>
                </c:pt>
                <c:pt idx="254">
                  <c:v>3.4823509180202494E-2</c:v>
                </c:pt>
                <c:pt idx="255">
                  <c:v>3.3644974269438022E-2</c:v>
                </c:pt>
                <c:pt idx="256">
                  <c:v>1.2425222410546333E-2</c:v>
                </c:pt>
                <c:pt idx="257">
                  <c:v>1.5553130196817921E-2</c:v>
                </c:pt>
                <c:pt idx="258">
                  <c:v>3.8562115176834499E-3</c:v>
                </c:pt>
                <c:pt idx="259">
                  <c:v>3.7590283889983311E-3</c:v>
                </c:pt>
                <c:pt idx="260">
                  <c:v>1.0391179071823853E-2</c:v>
                </c:pt>
                <c:pt idx="261">
                  <c:v>-3.218556109115811E-4</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7-134F-4C30-8CEF-731994616145}"/>
            </c:ext>
          </c:extLst>
        </c:ser>
        <c:ser>
          <c:idx val="4"/>
          <c:order val="4"/>
          <c:tx>
            <c:strRef>
              <c:f>'UCITS Performance Report'!$CH$11</c:f>
              <c:strCache>
                <c:ptCount val="1"/>
                <c:pt idx="0">
                  <c:v>Feeding the World</c:v>
                </c:pt>
              </c:strCache>
            </c:strRef>
          </c:tx>
          <c:spPr>
            <a:ln w="19050" cap="rnd">
              <a:solidFill>
                <a:srgbClr val="008675"/>
              </a:solidFill>
              <a:round/>
            </a:ln>
            <a:effectLst/>
          </c:spPr>
          <c:marker>
            <c:symbol val="none"/>
          </c:marker>
          <c:dLbls>
            <c:dLbl>
              <c:idx val="262"/>
              <c:layout>
                <c:manualLayout>
                  <c:x val="0"/>
                  <c:y val="-9.621212121212120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596-4170-8106-14060C08DA8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8675"/>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Report'!$CC$15:$CC$5000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Report'!$CH$15:$CH$5000</c:f>
              <c:numCache>
                <c:formatCode>0.0000</c:formatCode>
                <c:ptCount val="4986"/>
                <c:pt idx="0">
                  <c:v>-5.5719380818476161E-2</c:v>
                </c:pt>
                <c:pt idx="1">
                  <c:v>-6.849449276379449E-2</c:v>
                </c:pt>
                <c:pt idx="2">
                  <c:v>-8.1399259275037106E-2</c:v>
                </c:pt>
                <c:pt idx="3">
                  <c:v>-7.7831084709563236E-2</c:v>
                </c:pt>
                <c:pt idx="4">
                  <c:v>-7.3191577634988625E-2</c:v>
                </c:pt>
                <c:pt idx="5">
                  <c:v>-7.3311469948265318E-2</c:v>
                </c:pt>
                <c:pt idx="6">
                  <c:v>-7.5102715174404588E-2</c:v>
                </c:pt>
                <c:pt idx="7">
                  <c:v>-8.7802410663403774E-2</c:v>
                </c:pt>
                <c:pt idx="8">
                  <c:v>-6.6167422943413823E-2</c:v>
                </c:pt>
                <c:pt idx="9">
                  <c:v>-6.0902812876656109E-2</c:v>
                </c:pt>
                <c:pt idx="10">
                  <c:v>-5.6442156297555779E-2</c:v>
                </c:pt>
                <c:pt idx="11">
                  <c:v>-6.22414319504907E-2</c:v>
                </c:pt>
                <c:pt idx="12">
                  <c:v>-4.5163437040114496E-2</c:v>
                </c:pt>
                <c:pt idx="13">
                  <c:v>-4.6280602766046397E-2</c:v>
                </c:pt>
                <c:pt idx="14">
                  <c:v>-4.3707522523417697E-2</c:v>
                </c:pt>
                <c:pt idx="15">
                  <c:v>-3.8917074201087032E-2</c:v>
                </c:pt>
                <c:pt idx="16">
                  <c:v>-3.6586253205584063E-2</c:v>
                </c:pt>
                <c:pt idx="17">
                  <c:v>-4.0548285588841382E-2</c:v>
                </c:pt>
                <c:pt idx="18">
                  <c:v>-4.5284227390274046E-2</c:v>
                </c:pt>
                <c:pt idx="19">
                  <c:v>-2.4747697902233301E-2</c:v>
                </c:pt>
                <c:pt idx="20">
                  <c:v>-5.0529111258219461E-2</c:v>
                </c:pt>
                <c:pt idx="21">
                  <c:v>-6.0582247532424027E-2</c:v>
                </c:pt>
                <c:pt idx="22">
                  <c:v>-5.8095564032786928E-2</c:v>
                </c:pt>
                <c:pt idx="23">
                  <c:v>-6.5924284447475223E-2</c:v>
                </c:pt>
                <c:pt idx="24">
                  <c:v>-5.525216877218897E-2</c:v>
                </c:pt>
                <c:pt idx="25">
                  <c:v>-5.6598213834854971E-2</c:v>
                </c:pt>
                <c:pt idx="26">
                  <c:v>-5.58768090923627E-2</c:v>
                </c:pt>
                <c:pt idx="27">
                  <c:v>-4.9993957881488527E-2</c:v>
                </c:pt>
                <c:pt idx="28">
                  <c:v>-8.8375686912925522E-2</c:v>
                </c:pt>
                <c:pt idx="29">
                  <c:v>-0.11737392553660786</c:v>
                </c:pt>
                <c:pt idx="30">
                  <c:v>-0.11869786269980354</c:v>
                </c:pt>
                <c:pt idx="31">
                  <c:v>-0.11527446917284689</c:v>
                </c:pt>
                <c:pt idx="32">
                  <c:v>-0.11436561283949542</c:v>
                </c:pt>
                <c:pt idx="33">
                  <c:v>-0.11650403347021387</c:v>
                </c:pt>
                <c:pt idx="34">
                  <c:v>-0.14752925265424666</c:v>
                </c:pt>
                <c:pt idx="35">
                  <c:v>-0.17124282681314718</c:v>
                </c:pt>
                <c:pt idx="36">
                  <c:v>-0.15814311307421769</c:v>
                </c:pt>
                <c:pt idx="37">
                  <c:v>-0.15619247674995418</c:v>
                </c:pt>
                <c:pt idx="38">
                  <c:v>-0.17316389616405248</c:v>
                </c:pt>
                <c:pt idx="39">
                  <c:v>-0.20610171168913749</c:v>
                </c:pt>
                <c:pt idx="40">
                  <c:v>-0.20110754615550919</c:v>
                </c:pt>
                <c:pt idx="41">
                  <c:v>-0.22537878920403787</c:v>
                </c:pt>
                <c:pt idx="42">
                  <c:v>-0.22479952359164401</c:v>
                </c:pt>
                <c:pt idx="43">
                  <c:v>-0.20092210489350981</c:v>
                </c:pt>
                <c:pt idx="44">
                  <c:v>-0.22002100482158804</c:v>
                </c:pt>
                <c:pt idx="45">
                  <c:v>-0.22043608643087809</c:v>
                </c:pt>
                <c:pt idx="46">
                  <c:v>-0.23035647574536799</c:v>
                </c:pt>
                <c:pt idx="47">
                  <c:v>-0.21904053440985627</c:v>
                </c:pt>
                <c:pt idx="48">
                  <c:v>-0.21217278479311141</c:v>
                </c:pt>
                <c:pt idx="49">
                  <c:v>-0.19015209826341606</c:v>
                </c:pt>
                <c:pt idx="50">
                  <c:v>-0.18655178012423612</c:v>
                </c:pt>
                <c:pt idx="51">
                  <c:v>-0.19194752188837128</c:v>
                </c:pt>
                <c:pt idx="52">
                  <c:v>-0.19032251178616344</c:v>
                </c:pt>
                <c:pt idx="53">
                  <c:v>-0.18189511249494983</c:v>
                </c:pt>
                <c:pt idx="54">
                  <c:v>-0.17517354481368574</c:v>
                </c:pt>
                <c:pt idx="55">
                  <c:v>-0.16911208531419719</c:v>
                </c:pt>
                <c:pt idx="56">
                  <c:v>-0.17085292806431795</c:v>
                </c:pt>
                <c:pt idx="57">
                  <c:v>-0.17509072363899902</c:v>
                </c:pt>
                <c:pt idx="58">
                  <c:v>-0.16683700795610723</c:v>
                </c:pt>
                <c:pt idx="59">
                  <c:v>-0.16348525459022756</c:v>
                </c:pt>
                <c:pt idx="60">
                  <c:v>-0.16510938116184493</c:v>
                </c:pt>
                <c:pt idx="61">
                  <c:v>-0.17604896891979105</c:v>
                </c:pt>
                <c:pt idx="62">
                  <c:v>-0.19270330850411621</c:v>
                </c:pt>
                <c:pt idx="63">
                  <c:v>-0.18756902000241671</c:v>
                </c:pt>
                <c:pt idx="64">
                  <c:v>-0.20738704457364454</c:v>
                </c:pt>
                <c:pt idx="65">
                  <c:v>-0.21427905092016586</c:v>
                </c:pt>
                <c:pt idx="66">
                  <c:v>-0.20388577230271776</c:v>
                </c:pt>
                <c:pt idx="67">
                  <c:v>-0.21486138196287663</c:v>
                </c:pt>
                <c:pt idx="68">
                  <c:v>-0.2020835275473557</c:v>
                </c:pt>
                <c:pt idx="69">
                  <c:v>-0.2075239190974375</c:v>
                </c:pt>
                <c:pt idx="70">
                  <c:v>-0.21467426230300501</c:v>
                </c:pt>
                <c:pt idx="71">
                  <c:v>-0.21435950387754787</c:v>
                </c:pt>
                <c:pt idx="72">
                  <c:v>-0.19728421176992172</c:v>
                </c:pt>
                <c:pt idx="73">
                  <c:v>-0.19701444512178456</c:v>
                </c:pt>
                <c:pt idx="74">
                  <c:v>-0.16235498774459289</c:v>
                </c:pt>
                <c:pt idx="75">
                  <c:v>-0.15490070131287914</c:v>
                </c:pt>
                <c:pt idx="76">
                  <c:v>-0.16496216450479351</c:v>
                </c:pt>
                <c:pt idx="77">
                  <c:v>-0.17071823532101915</c:v>
                </c:pt>
                <c:pt idx="78">
                  <c:v>-0.16912212139805149</c:v>
                </c:pt>
                <c:pt idx="79">
                  <c:v>-0.17937194553073343</c:v>
                </c:pt>
                <c:pt idx="80">
                  <c:v>-0.1901013893603698</c:v>
                </c:pt>
                <c:pt idx="81">
                  <c:v>-0.19233821415151497</c:v>
                </c:pt>
                <c:pt idx="82">
                  <c:v>-0.1985548902110662</c:v>
                </c:pt>
                <c:pt idx="83">
                  <c:v>-0.17840051692372871</c:v>
                </c:pt>
                <c:pt idx="84">
                  <c:v>-0.18161169449415193</c:v>
                </c:pt>
                <c:pt idx="85">
                  <c:v>-0.17853869177634607</c:v>
                </c:pt>
                <c:pt idx="86">
                  <c:v>-0.16602135127151263</c:v>
                </c:pt>
                <c:pt idx="87">
                  <c:v>-0.18066363878753222</c:v>
                </c:pt>
                <c:pt idx="88">
                  <c:v>-0.18927596526077262</c:v>
                </c:pt>
                <c:pt idx="89">
                  <c:v>-0.17417130897885647</c:v>
                </c:pt>
                <c:pt idx="90">
                  <c:v>-0.18252201773487109</c:v>
                </c:pt>
                <c:pt idx="91">
                  <c:v>-0.18581691315225546</c:v>
                </c:pt>
                <c:pt idx="92">
                  <c:v>-0.18702137627979398</c:v>
                </c:pt>
                <c:pt idx="93">
                  <c:v>-0.18159475721311458</c:v>
                </c:pt>
                <c:pt idx="94">
                  <c:v>-0.20204441766917602</c:v>
                </c:pt>
                <c:pt idx="95">
                  <c:v>-0.19551026114237846</c:v>
                </c:pt>
                <c:pt idx="96">
                  <c:v>-0.19100246363110263</c:v>
                </c:pt>
                <c:pt idx="97">
                  <c:v>-0.18074348697207798</c:v>
                </c:pt>
                <c:pt idx="98">
                  <c:v>-0.1870727296265674</c:v>
                </c:pt>
                <c:pt idx="99">
                  <c:v>-0.18483661963431108</c:v>
                </c:pt>
                <c:pt idx="100">
                  <c:v>-0.1894537357449011</c:v>
                </c:pt>
                <c:pt idx="101">
                  <c:v>-0.19197521739900536</c:v>
                </c:pt>
                <c:pt idx="102">
                  <c:v>-0.18717779308010418</c:v>
                </c:pt>
                <c:pt idx="103">
                  <c:v>-0.19443892174624511</c:v>
                </c:pt>
                <c:pt idx="104">
                  <c:v>-0.21713857813912152</c:v>
                </c:pt>
                <c:pt idx="105">
                  <c:v>-0.22406329837030925</c:v>
                </c:pt>
                <c:pt idx="106">
                  <c:v>-0.22259606238754615</c:v>
                </c:pt>
                <c:pt idx="107">
                  <c:v>-0.22578069118252364</c:v>
                </c:pt>
                <c:pt idx="108">
                  <c:v>-0.25313686518135481</c:v>
                </c:pt>
                <c:pt idx="109">
                  <c:v>-0.25263130733574191</c:v>
                </c:pt>
                <c:pt idx="110">
                  <c:v>-0.24853260204503247</c:v>
                </c:pt>
                <c:pt idx="111">
                  <c:v>-0.23986862297594547</c:v>
                </c:pt>
                <c:pt idx="112">
                  <c:v>-0.25371829410236302</c:v>
                </c:pt>
                <c:pt idx="113">
                  <c:v>-0.24190414677302829</c:v>
                </c:pt>
                <c:pt idx="114">
                  <c:v>-0.250281739918498</c:v>
                </c:pt>
                <c:pt idx="115">
                  <c:v>-0.2490155140022694</c:v>
                </c:pt>
                <c:pt idx="116">
                  <c:v>-0.25294706910245413</c:v>
                </c:pt>
                <c:pt idx="117">
                  <c:v>-0.25697232630533406</c:v>
                </c:pt>
                <c:pt idx="118">
                  <c:v>-0.27009468436544393</c:v>
                </c:pt>
                <c:pt idx="119">
                  <c:v>-0.25346795692768043</c:v>
                </c:pt>
                <c:pt idx="120">
                  <c:v>-0.25773444560785663</c:v>
                </c:pt>
                <c:pt idx="121">
                  <c:v>-0.24892344303948033</c:v>
                </c:pt>
                <c:pt idx="122">
                  <c:v>-0.27274591720587604</c:v>
                </c:pt>
                <c:pt idx="123">
                  <c:v>-0.2753526692961521</c:v>
                </c:pt>
                <c:pt idx="124">
                  <c:v>-0.28962782175149782</c:v>
                </c:pt>
                <c:pt idx="125">
                  <c:v>-0.31143886413677901</c:v>
                </c:pt>
                <c:pt idx="126">
                  <c:v>-0.29456783094927919</c:v>
                </c:pt>
                <c:pt idx="127">
                  <c:v>-0.27668067090174786</c:v>
                </c:pt>
                <c:pt idx="128">
                  <c:v>-0.26843905805305013</c:v>
                </c:pt>
                <c:pt idx="129">
                  <c:v>-0.27492391253117998</c:v>
                </c:pt>
                <c:pt idx="130">
                  <c:v>-0.27494800856810719</c:v>
                </c:pt>
                <c:pt idx="131">
                  <c:v>-0.28488397818968536</c:v>
                </c:pt>
                <c:pt idx="132">
                  <c:v>-0.28239695469855142</c:v>
                </c:pt>
                <c:pt idx="133">
                  <c:v>-0.2921023451239354</c:v>
                </c:pt>
                <c:pt idx="134">
                  <c:v>-0.29799539805920972</c:v>
                </c:pt>
                <c:pt idx="135">
                  <c:v>-0.28359700503037166</c:v>
                </c:pt>
                <c:pt idx="136">
                  <c:v>-0.28337698569824277</c:v>
                </c:pt>
                <c:pt idx="137">
                  <c:v>-0.25555222174805614</c:v>
                </c:pt>
                <c:pt idx="138">
                  <c:v>-0.2580970639151875</c:v>
                </c:pt>
                <c:pt idx="139">
                  <c:v>-0.25552758728110181</c:v>
                </c:pt>
                <c:pt idx="140">
                  <c:v>-0.24934879945002431</c:v>
                </c:pt>
                <c:pt idx="141">
                  <c:v>-0.24435090818373884</c:v>
                </c:pt>
                <c:pt idx="142">
                  <c:v>-0.23754999110360731</c:v>
                </c:pt>
                <c:pt idx="143">
                  <c:v>-0.2629911305944288</c:v>
                </c:pt>
                <c:pt idx="144">
                  <c:v>-0.26423023236011833</c:v>
                </c:pt>
                <c:pt idx="145">
                  <c:v>-0.27905709289338854</c:v>
                </c:pt>
                <c:pt idx="146">
                  <c:v>-0.2243272967945632</c:v>
                </c:pt>
                <c:pt idx="147">
                  <c:v>-0.20275619211038676</c:v>
                </c:pt>
                <c:pt idx="148">
                  <c:v>-0.18759685312959928</c:v>
                </c:pt>
                <c:pt idx="149">
                  <c:v>-0.20594310352255296</c:v>
                </c:pt>
                <c:pt idx="150">
                  <c:v>-0.22787698782595522</c:v>
                </c:pt>
                <c:pt idx="151">
                  <c:v>-0.23575301751420774</c:v>
                </c:pt>
                <c:pt idx="152">
                  <c:v>-0.24520668773758858</c:v>
                </c:pt>
                <c:pt idx="153">
                  <c:v>-0.25824153341142086</c:v>
                </c:pt>
                <c:pt idx="154">
                  <c:v>-0.26923744188624121</c:v>
                </c:pt>
                <c:pt idx="155">
                  <c:v>-0.26930293820605133</c:v>
                </c:pt>
                <c:pt idx="156">
                  <c:v>-0.27268493225088242</c:v>
                </c:pt>
                <c:pt idx="157">
                  <c:v>-0.28798950149101121</c:v>
                </c:pt>
                <c:pt idx="158">
                  <c:v>-0.31272802954789747</c:v>
                </c:pt>
                <c:pt idx="159">
                  <c:v>-0.31699583799137876</c:v>
                </c:pt>
                <c:pt idx="160">
                  <c:v>-0.31524435421393215</c:v>
                </c:pt>
                <c:pt idx="161">
                  <c:v>-0.31463064924653106</c:v>
                </c:pt>
                <c:pt idx="162">
                  <c:v>-0.32849754904671113</c:v>
                </c:pt>
                <c:pt idx="163">
                  <c:v>-0.32293588618622804</c:v>
                </c:pt>
                <c:pt idx="164">
                  <c:v>-0.35205218323177867</c:v>
                </c:pt>
                <c:pt idx="165">
                  <c:v>-0.34914508908767983</c:v>
                </c:pt>
                <c:pt idx="166">
                  <c:v>-0.3601379633676548</c:v>
                </c:pt>
                <c:pt idx="167">
                  <c:v>-0.3415941181463914</c:v>
                </c:pt>
                <c:pt idx="168">
                  <c:v>-0.32219885467784126</c:v>
                </c:pt>
                <c:pt idx="169">
                  <c:v>-0.30095129765017259</c:v>
                </c:pt>
                <c:pt idx="170">
                  <c:v>-0.32269181701960981</c:v>
                </c:pt>
                <c:pt idx="171">
                  <c:v>-0.34017937932418196</c:v>
                </c:pt>
                <c:pt idx="172">
                  <c:v>-0.32502750624491672</c:v>
                </c:pt>
                <c:pt idx="173">
                  <c:v>-0.33467880884670365</c:v>
                </c:pt>
                <c:pt idx="174">
                  <c:v>-0.32264751460006957</c:v>
                </c:pt>
                <c:pt idx="175">
                  <c:v>-0.29779658438460366</c:v>
                </c:pt>
                <c:pt idx="176">
                  <c:v>-0.27529060375051595</c:v>
                </c:pt>
                <c:pt idx="177">
                  <c:v>-0.2934613482049081</c:v>
                </c:pt>
                <c:pt idx="178">
                  <c:v>-0.30218788235827054</c:v>
                </c:pt>
                <c:pt idx="179">
                  <c:v>-0.31470315112894198</c:v>
                </c:pt>
                <c:pt idx="180">
                  <c:v>-0.31780321757138286</c:v>
                </c:pt>
                <c:pt idx="181">
                  <c:v>-0.32743988272033275</c:v>
                </c:pt>
                <c:pt idx="182">
                  <c:v>-0.33266186383638863</c:v>
                </c:pt>
                <c:pt idx="183">
                  <c:v>-0.31034240375454913</c:v>
                </c:pt>
                <c:pt idx="184">
                  <c:v>-0.3016357117359717</c:v>
                </c:pt>
                <c:pt idx="185">
                  <c:v>-0.3278382213605785</c:v>
                </c:pt>
                <c:pt idx="186">
                  <c:v>-0.32480838808644252</c:v>
                </c:pt>
                <c:pt idx="187">
                  <c:v>-0.29835651956562237</c:v>
                </c:pt>
                <c:pt idx="188">
                  <c:v>-0.30003563896056196</c:v>
                </c:pt>
                <c:pt idx="189">
                  <c:v>-0.28437896092145731</c:v>
                </c:pt>
                <c:pt idx="190">
                  <c:v>-0.28506473412216982</c:v>
                </c:pt>
                <c:pt idx="191">
                  <c:v>-0.31283692030469545</c:v>
                </c:pt>
                <c:pt idx="192">
                  <c:v>-0.33468852182188435</c:v>
                </c:pt>
                <c:pt idx="193">
                  <c:v>-0.34746730140194604</c:v>
                </c:pt>
                <c:pt idx="194">
                  <c:v>-0.39037681886382281</c:v>
                </c:pt>
                <c:pt idx="195">
                  <c:v>-0.38008683853725767</c:v>
                </c:pt>
                <c:pt idx="196">
                  <c:v>-0.37860539233222013</c:v>
                </c:pt>
                <c:pt idx="197">
                  <c:v>-0.34912740023326261</c:v>
                </c:pt>
                <c:pt idx="198">
                  <c:v>-0.34806614450582429</c:v>
                </c:pt>
                <c:pt idx="199">
                  <c:v>-0.37667242699017733</c:v>
                </c:pt>
                <c:pt idx="200">
                  <c:v>-0.34496884920475479</c:v>
                </c:pt>
                <c:pt idx="201">
                  <c:v>-0.36991695051538798</c:v>
                </c:pt>
                <c:pt idx="202">
                  <c:v>-0.40130677915564072</c:v>
                </c:pt>
                <c:pt idx="203">
                  <c:v>-0.42764871677202032</c:v>
                </c:pt>
                <c:pt idx="204">
                  <c:v>-0.42402966076355797</c:v>
                </c:pt>
                <c:pt idx="205">
                  <c:v>-0.41783360288909377</c:v>
                </c:pt>
                <c:pt idx="206">
                  <c:v>-0.47627471449635173</c:v>
                </c:pt>
                <c:pt idx="207">
                  <c:v>-0.41939547654424048</c:v>
                </c:pt>
                <c:pt idx="208">
                  <c:v>-0.42974736957628978</c:v>
                </c:pt>
                <c:pt idx="209">
                  <c:v>-0.33670347551871838</c:v>
                </c:pt>
                <c:pt idx="210">
                  <c:v>-0.38725518201634579</c:v>
                </c:pt>
                <c:pt idx="211">
                  <c:v>-0.30367959591699378</c:v>
                </c:pt>
                <c:pt idx="212">
                  <c:v>-0.25709483052544546</c:v>
                </c:pt>
                <c:pt idx="213">
                  <c:v>-0.2762024529373398</c:v>
                </c:pt>
                <c:pt idx="214">
                  <c:v>-0.19559157160965512</c:v>
                </c:pt>
                <c:pt idx="215">
                  <c:v>-0.16857581038522762</c:v>
                </c:pt>
                <c:pt idx="216">
                  <c:v>-0.1431283485993573</c:v>
                </c:pt>
                <c:pt idx="217">
                  <c:v>-0.15805889274549234</c:v>
                </c:pt>
                <c:pt idx="218">
                  <c:v>-0.14487933585912804</c:v>
                </c:pt>
                <c:pt idx="219">
                  <c:v>-0.17022501411237512</c:v>
                </c:pt>
                <c:pt idx="220">
                  <c:v>-0.16242118112775616</c:v>
                </c:pt>
                <c:pt idx="221">
                  <c:v>-0.12835611420169191</c:v>
                </c:pt>
                <c:pt idx="222">
                  <c:v>-0.11236819700789158</c:v>
                </c:pt>
                <c:pt idx="223">
                  <c:v>-7.9865147379383994E-2</c:v>
                </c:pt>
                <c:pt idx="224">
                  <c:v>-5.9663853335637729E-2</c:v>
                </c:pt>
                <c:pt idx="225">
                  <c:v>-5.6901455938921375E-2</c:v>
                </c:pt>
                <c:pt idx="226">
                  <c:v>-6.2797781083865578E-2</c:v>
                </c:pt>
                <c:pt idx="227">
                  <c:v>-6.2237058260583344E-2</c:v>
                </c:pt>
                <c:pt idx="228">
                  <c:v>-5.5159301754364787E-2</c:v>
                </c:pt>
                <c:pt idx="229">
                  <c:v>-5.351883178383654E-2</c:v>
                </c:pt>
                <c:pt idx="230">
                  <c:v>-4.1881013921829191E-2</c:v>
                </c:pt>
                <c:pt idx="231">
                  <c:v>-3.5585242373248005E-2</c:v>
                </c:pt>
                <c:pt idx="232">
                  <c:v>-3.8846413537971136E-2</c:v>
                </c:pt>
                <c:pt idx="233">
                  <c:v>-3.9601407883404383E-2</c:v>
                </c:pt>
                <c:pt idx="234">
                  <c:v>-3.9661401909271143E-2</c:v>
                </c:pt>
                <c:pt idx="235">
                  <c:v>-3.6039611551994866E-2</c:v>
                </c:pt>
                <c:pt idx="236">
                  <c:v>-3.7143060088726476E-2</c:v>
                </c:pt>
                <c:pt idx="237">
                  <c:v>-5.6560980289157681E-2</c:v>
                </c:pt>
                <c:pt idx="238">
                  <c:v>-6.1222044464473102E-2</c:v>
                </c:pt>
                <c:pt idx="239">
                  <c:v>-5.5701250153843529E-2</c:v>
                </c:pt>
                <c:pt idx="240">
                  <c:v>-4.8172947487912232E-2</c:v>
                </c:pt>
                <c:pt idx="241">
                  <c:v>-5.1948489932516551E-2</c:v>
                </c:pt>
                <c:pt idx="242">
                  <c:v>-5.1017645912102561E-2</c:v>
                </c:pt>
                <c:pt idx="243">
                  <c:v>-5.7448745516606503E-2</c:v>
                </c:pt>
                <c:pt idx="244">
                  <c:v>-3.867573251652423E-2</c:v>
                </c:pt>
                <c:pt idx="245">
                  <c:v>-2.1066501339122801E-2</c:v>
                </c:pt>
                <c:pt idx="246">
                  <c:v>-2.2804973614402924E-2</c:v>
                </c:pt>
                <c:pt idx="247">
                  <c:v>-1.4907236626561571E-2</c:v>
                </c:pt>
                <c:pt idx="248">
                  <c:v>-5.0479159486004344E-3</c:v>
                </c:pt>
                <c:pt idx="249">
                  <c:v>-5.8326976382573337E-3</c:v>
                </c:pt>
                <c:pt idx="250">
                  <c:v>-6.2882764344751596E-3</c:v>
                </c:pt>
                <c:pt idx="251">
                  <c:v>-8.3994709021778524E-3</c:v>
                </c:pt>
                <c:pt idx="252">
                  <c:v>-6.5388620616620985E-3</c:v>
                </c:pt>
                <c:pt idx="253">
                  <c:v>-5.1288905237663052E-3</c:v>
                </c:pt>
                <c:pt idx="254">
                  <c:v>-7.3708046712706032E-3</c:v>
                </c:pt>
                <c:pt idx="255">
                  <c:v>-1.0749417873298084E-2</c:v>
                </c:pt>
                <c:pt idx="256">
                  <c:v>-1.2471025556329951E-2</c:v>
                </c:pt>
                <c:pt idx="257">
                  <c:v>-1.6633496964833738E-2</c:v>
                </c:pt>
                <c:pt idx="258">
                  <c:v>-1.1569430114597212E-2</c:v>
                </c:pt>
                <c:pt idx="259">
                  <c:v>-8.2846368210983679E-3</c:v>
                </c:pt>
                <c:pt idx="260">
                  <c:v>-6.5584146888563177E-3</c:v>
                </c:pt>
                <c:pt idx="261">
                  <c:v>-1.2545028732979802E-4</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9-134F-4C30-8CEF-731994616145}"/>
            </c:ext>
          </c:extLst>
        </c:ser>
        <c:ser>
          <c:idx val="5"/>
          <c:order val="5"/>
          <c:tx>
            <c:strRef>
              <c:f>'UCITS Performance Report'!$CI$11</c:f>
              <c:strCache>
                <c:ptCount val="1"/>
                <c:pt idx="0">
                  <c:v>Shifting Lifestyles</c:v>
                </c:pt>
              </c:strCache>
            </c:strRef>
          </c:tx>
          <c:spPr>
            <a:ln w="19050" cap="rnd">
              <a:solidFill>
                <a:srgbClr val="971B2F"/>
              </a:solidFill>
              <a:round/>
            </a:ln>
            <a:effectLst/>
          </c:spPr>
          <c:marker>
            <c:symbol val="none"/>
          </c:marker>
          <c:dLbls>
            <c:dLbl>
              <c:idx val="26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596-4170-8106-14060C08DA8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971B2F"/>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Report'!$CC$15:$CC$5000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Report'!$CI$15:$CI$5000</c:f>
              <c:numCache>
                <c:formatCode>0.0000</c:formatCode>
                <c:ptCount val="4986"/>
                <c:pt idx="0">
                  <c:v>9.7137316245986316E-2</c:v>
                </c:pt>
                <c:pt idx="1">
                  <c:v>8.58292504446867E-2</c:v>
                </c:pt>
                <c:pt idx="2">
                  <c:v>8.6763799027617994E-2</c:v>
                </c:pt>
                <c:pt idx="3">
                  <c:v>8.0633058319720563E-2</c:v>
                </c:pt>
                <c:pt idx="4">
                  <c:v>7.7291029336162831E-2</c:v>
                </c:pt>
                <c:pt idx="5">
                  <c:v>7.7124828724543404E-2</c:v>
                </c:pt>
                <c:pt idx="6">
                  <c:v>7.386585337532936E-2</c:v>
                </c:pt>
                <c:pt idx="7">
                  <c:v>7.6917530413184387E-2</c:v>
                </c:pt>
                <c:pt idx="8">
                  <c:v>7.3406774247106066E-2</c:v>
                </c:pt>
                <c:pt idx="9">
                  <c:v>8.8994361411018019E-2</c:v>
                </c:pt>
                <c:pt idx="10">
                  <c:v>8.8327159212679751E-2</c:v>
                </c:pt>
                <c:pt idx="11">
                  <c:v>7.2608895806281382E-2</c:v>
                </c:pt>
                <c:pt idx="12">
                  <c:v>7.4909975764488435E-2</c:v>
                </c:pt>
                <c:pt idx="13">
                  <c:v>6.125531636899284E-2</c:v>
                </c:pt>
                <c:pt idx="14">
                  <c:v>6.4650442184219781E-2</c:v>
                </c:pt>
                <c:pt idx="15">
                  <c:v>6.6704831784771601E-2</c:v>
                </c:pt>
                <c:pt idx="16">
                  <c:v>6.6970044208000123E-2</c:v>
                </c:pt>
                <c:pt idx="17">
                  <c:v>7.8890734839730081E-2</c:v>
                </c:pt>
                <c:pt idx="18">
                  <c:v>7.2304182722848109E-2</c:v>
                </c:pt>
                <c:pt idx="19">
                  <c:v>7.8336499092777512E-2</c:v>
                </c:pt>
                <c:pt idx="20">
                  <c:v>6.9785395172010656E-2</c:v>
                </c:pt>
                <c:pt idx="21">
                  <c:v>7.4562993190058435E-2</c:v>
                </c:pt>
                <c:pt idx="22">
                  <c:v>6.7010329270642544E-2</c:v>
                </c:pt>
                <c:pt idx="23">
                  <c:v>5.7755410949851704E-2</c:v>
                </c:pt>
                <c:pt idx="24">
                  <c:v>5.3087722482757949E-2</c:v>
                </c:pt>
                <c:pt idx="25">
                  <c:v>4.0770773071273636E-2</c:v>
                </c:pt>
                <c:pt idx="26">
                  <c:v>3.9716862877619441E-2</c:v>
                </c:pt>
                <c:pt idx="27">
                  <c:v>4.1330146820708569E-2</c:v>
                </c:pt>
                <c:pt idx="28">
                  <c:v>4.7822996752504121E-2</c:v>
                </c:pt>
                <c:pt idx="29">
                  <c:v>5.2581648761514721E-2</c:v>
                </c:pt>
                <c:pt idx="30">
                  <c:v>5.6022173552161547E-2</c:v>
                </c:pt>
                <c:pt idx="31">
                  <c:v>6.0860148763717259E-2</c:v>
                </c:pt>
                <c:pt idx="32">
                  <c:v>8.59838268079538E-2</c:v>
                </c:pt>
                <c:pt idx="33">
                  <c:v>9.6043471778295642E-2</c:v>
                </c:pt>
                <c:pt idx="34">
                  <c:v>9.6396005128397855E-2</c:v>
                </c:pt>
                <c:pt idx="35">
                  <c:v>8.615552969774054E-2</c:v>
                </c:pt>
                <c:pt idx="36">
                  <c:v>8.7705660335914537E-2</c:v>
                </c:pt>
                <c:pt idx="37">
                  <c:v>8.3567198280969368E-2</c:v>
                </c:pt>
                <c:pt idx="38">
                  <c:v>9.7342321400745613E-2</c:v>
                </c:pt>
                <c:pt idx="39">
                  <c:v>0.1074937976164787</c:v>
                </c:pt>
                <c:pt idx="40">
                  <c:v>0.10519283060045659</c:v>
                </c:pt>
                <c:pt idx="41">
                  <c:v>8.6819490040522584E-2</c:v>
                </c:pt>
                <c:pt idx="42">
                  <c:v>5.4808338152686709E-2</c:v>
                </c:pt>
                <c:pt idx="43">
                  <c:v>3.0596303020555826E-2</c:v>
                </c:pt>
                <c:pt idx="44">
                  <c:v>1.0949831907504537E-2</c:v>
                </c:pt>
                <c:pt idx="45">
                  <c:v>1.2231612716148144E-2</c:v>
                </c:pt>
                <c:pt idx="46">
                  <c:v>2.6847406873638402E-2</c:v>
                </c:pt>
                <c:pt idx="47">
                  <c:v>6.1689306632985552E-2</c:v>
                </c:pt>
                <c:pt idx="48">
                  <c:v>6.9870078286623505E-2</c:v>
                </c:pt>
                <c:pt idx="49">
                  <c:v>8.0178389618805523E-2</c:v>
                </c:pt>
                <c:pt idx="50">
                  <c:v>7.9116048164674879E-2</c:v>
                </c:pt>
                <c:pt idx="51">
                  <c:v>6.7453695271419534E-2</c:v>
                </c:pt>
                <c:pt idx="52">
                  <c:v>7.285229889940803E-2</c:v>
                </c:pt>
                <c:pt idx="53">
                  <c:v>6.8161948491666458E-2</c:v>
                </c:pt>
                <c:pt idx="54">
                  <c:v>8.3784655612039849E-2</c:v>
                </c:pt>
                <c:pt idx="55">
                  <c:v>7.056456554169066E-2</c:v>
                </c:pt>
                <c:pt idx="56">
                  <c:v>7.6749309377303954E-2</c:v>
                </c:pt>
                <c:pt idx="57">
                  <c:v>8.2829713908830538E-2</c:v>
                </c:pt>
                <c:pt idx="58">
                  <c:v>8.9003217210494645E-2</c:v>
                </c:pt>
                <c:pt idx="59">
                  <c:v>7.6610145548886122E-2</c:v>
                </c:pt>
                <c:pt idx="60">
                  <c:v>6.2615196722492161E-2</c:v>
                </c:pt>
                <c:pt idx="61">
                  <c:v>5.7647271946516643E-2</c:v>
                </c:pt>
                <c:pt idx="62">
                  <c:v>4.4433476613712664E-2</c:v>
                </c:pt>
                <c:pt idx="63">
                  <c:v>4.8949654518988472E-2</c:v>
                </c:pt>
                <c:pt idx="64">
                  <c:v>2.6520522530773194E-2</c:v>
                </c:pt>
                <c:pt idx="65">
                  <c:v>3.1164038482841105E-2</c:v>
                </c:pt>
                <c:pt idx="66">
                  <c:v>2.5319603909744082E-2</c:v>
                </c:pt>
                <c:pt idx="67">
                  <c:v>7.2248501044562818E-3</c:v>
                </c:pt>
                <c:pt idx="68">
                  <c:v>2.7036810361518171E-3</c:v>
                </c:pt>
                <c:pt idx="69">
                  <c:v>-8.5673576753895198E-3</c:v>
                </c:pt>
                <c:pt idx="70">
                  <c:v>-2.7799467842206105E-2</c:v>
                </c:pt>
                <c:pt idx="71">
                  <c:v>-2.1006310494334768E-2</c:v>
                </c:pt>
                <c:pt idx="72">
                  <c:v>-1.2985748003859987E-2</c:v>
                </c:pt>
                <c:pt idx="73">
                  <c:v>-6.9793235075904514E-3</c:v>
                </c:pt>
                <c:pt idx="74">
                  <c:v>1.5688010318971601E-2</c:v>
                </c:pt>
                <c:pt idx="75">
                  <c:v>2.1353147327649369E-2</c:v>
                </c:pt>
                <c:pt idx="76">
                  <c:v>2.6868442217455213E-2</c:v>
                </c:pt>
                <c:pt idx="77">
                  <c:v>2.8689813411224785E-2</c:v>
                </c:pt>
                <c:pt idx="78">
                  <c:v>2.460044523214866E-2</c:v>
                </c:pt>
                <c:pt idx="79">
                  <c:v>8.295551776283272E-3</c:v>
                </c:pt>
                <c:pt idx="80">
                  <c:v>3.0699107245064639E-3</c:v>
                </c:pt>
                <c:pt idx="81">
                  <c:v>7.9609389422847787E-3</c:v>
                </c:pt>
                <c:pt idx="82">
                  <c:v>-8.6327365196106065E-3</c:v>
                </c:pt>
                <c:pt idx="83">
                  <c:v>8.6903581473043445E-3</c:v>
                </c:pt>
                <c:pt idx="84">
                  <c:v>8.4394436449100052E-3</c:v>
                </c:pt>
                <c:pt idx="85">
                  <c:v>2.6514565274406987E-2</c:v>
                </c:pt>
                <c:pt idx="86">
                  <c:v>5.5981715019660871E-2</c:v>
                </c:pt>
                <c:pt idx="87">
                  <c:v>3.424674059262145E-2</c:v>
                </c:pt>
                <c:pt idx="88">
                  <c:v>3.8128496361279796E-2</c:v>
                </c:pt>
                <c:pt idx="89">
                  <c:v>3.2036528414334686E-2</c:v>
                </c:pt>
                <c:pt idx="90">
                  <c:v>2.9709860726474968E-2</c:v>
                </c:pt>
                <c:pt idx="91">
                  <c:v>1.7929683453995926E-2</c:v>
                </c:pt>
                <c:pt idx="92">
                  <c:v>1.6352000918985476E-2</c:v>
                </c:pt>
                <c:pt idx="93">
                  <c:v>1.2474678607341749E-2</c:v>
                </c:pt>
                <c:pt idx="94">
                  <c:v>2.3190440261462664E-2</c:v>
                </c:pt>
                <c:pt idx="95">
                  <c:v>1.881968236966558E-2</c:v>
                </c:pt>
                <c:pt idx="96">
                  <c:v>2.4983446245923968E-2</c:v>
                </c:pt>
                <c:pt idx="97">
                  <c:v>2.6163097434014571E-2</c:v>
                </c:pt>
                <c:pt idx="98">
                  <c:v>2.712039324909421E-2</c:v>
                </c:pt>
                <c:pt idx="99">
                  <c:v>2.2373034175753537E-2</c:v>
                </c:pt>
                <c:pt idx="100">
                  <c:v>3.0208650514801372E-2</c:v>
                </c:pt>
                <c:pt idx="101">
                  <c:v>2.6762171328220896E-2</c:v>
                </c:pt>
                <c:pt idx="102">
                  <c:v>1.1100522952924852E-2</c:v>
                </c:pt>
                <c:pt idx="103">
                  <c:v>1.8428547431500908E-2</c:v>
                </c:pt>
                <c:pt idx="104">
                  <c:v>2.272809093700956E-2</c:v>
                </c:pt>
                <c:pt idx="105">
                  <c:v>2.3648897000807745E-2</c:v>
                </c:pt>
                <c:pt idx="106">
                  <c:v>2.4083797693985387E-2</c:v>
                </c:pt>
                <c:pt idx="107">
                  <c:v>7.555825915118497E-3</c:v>
                </c:pt>
                <c:pt idx="108">
                  <c:v>1.3873735642946583E-2</c:v>
                </c:pt>
                <c:pt idx="109">
                  <c:v>9.9688369876780314E-3</c:v>
                </c:pt>
                <c:pt idx="110">
                  <c:v>1.5076548548686786E-2</c:v>
                </c:pt>
                <c:pt idx="111">
                  <c:v>1.9398759378570052E-2</c:v>
                </c:pt>
                <c:pt idx="112">
                  <c:v>2.7536032926522847E-3</c:v>
                </c:pt>
                <c:pt idx="113">
                  <c:v>1.3912137092987553E-2</c:v>
                </c:pt>
                <c:pt idx="114">
                  <c:v>5.0186582389752932E-3</c:v>
                </c:pt>
                <c:pt idx="115">
                  <c:v>1.6544237043279342E-2</c:v>
                </c:pt>
                <c:pt idx="116">
                  <c:v>2.0336692794314049E-2</c:v>
                </c:pt>
                <c:pt idx="117">
                  <c:v>6.3908972572381817E-3</c:v>
                </c:pt>
                <c:pt idx="118">
                  <c:v>2.6718996000312245E-3</c:v>
                </c:pt>
                <c:pt idx="119">
                  <c:v>-1.1804124591497933E-3</c:v>
                </c:pt>
                <c:pt idx="120">
                  <c:v>-1.0658122137900961E-2</c:v>
                </c:pt>
                <c:pt idx="121">
                  <c:v>-9.1044530319417394E-3</c:v>
                </c:pt>
                <c:pt idx="122">
                  <c:v>-2.8320793386496179E-2</c:v>
                </c:pt>
                <c:pt idx="123">
                  <c:v>-4.4274347364981259E-2</c:v>
                </c:pt>
                <c:pt idx="124">
                  <c:v>-4.5326929490817847E-2</c:v>
                </c:pt>
                <c:pt idx="125">
                  <c:v>-4.4471330746953308E-2</c:v>
                </c:pt>
                <c:pt idx="126">
                  <c:v>-3.9619451517210358E-2</c:v>
                </c:pt>
                <c:pt idx="127">
                  <c:v>-4.0660256848558674E-2</c:v>
                </c:pt>
                <c:pt idx="128">
                  <c:v>-3.0526591197672093E-2</c:v>
                </c:pt>
                <c:pt idx="129">
                  <c:v>-4.633852947411865E-2</c:v>
                </c:pt>
                <c:pt idx="130">
                  <c:v>-4.6929044125267105E-2</c:v>
                </c:pt>
                <c:pt idx="131">
                  <c:v>-5.4870026030183094E-2</c:v>
                </c:pt>
                <c:pt idx="132">
                  <c:v>-6.1262384268077397E-2</c:v>
                </c:pt>
                <c:pt idx="133">
                  <c:v>-7.8363323630490034E-2</c:v>
                </c:pt>
                <c:pt idx="134">
                  <c:v>-8.693587850274731E-2</c:v>
                </c:pt>
                <c:pt idx="135">
                  <c:v>-7.3016517822641736E-2</c:v>
                </c:pt>
                <c:pt idx="136">
                  <c:v>-8.161789303915612E-2</c:v>
                </c:pt>
                <c:pt idx="137">
                  <c:v>-5.5988859195175711E-2</c:v>
                </c:pt>
                <c:pt idx="138">
                  <c:v>-6.681615325540069E-2</c:v>
                </c:pt>
                <c:pt idx="139">
                  <c:v>-5.7660558596718481E-2</c:v>
                </c:pt>
                <c:pt idx="140">
                  <c:v>-6.6396139276167054E-2</c:v>
                </c:pt>
                <c:pt idx="141">
                  <c:v>-6.5834969745099725E-2</c:v>
                </c:pt>
                <c:pt idx="142">
                  <c:v>-7.0204874150057051E-2</c:v>
                </c:pt>
                <c:pt idx="143">
                  <c:v>-8.5269857814281314E-2</c:v>
                </c:pt>
                <c:pt idx="144">
                  <c:v>-9.3206856524175041E-2</c:v>
                </c:pt>
                <c:pt idx="145">
                  <c:v>-9.7780792656085858E-2</c:v>
                </c:pt>
                <c:pt idx="146">
                  <c:v>-4.8142195130572274E-2</c:v>
                </c:pt>
                <c:pt idx="147">
                  <c:v>-4.8654238981054698E-2</c:v>
                </c:pt>
                <c:pt idx="148">
                  <c:v>-3.7526025638641269E-2</c:v>
                </c:pt>
                <c:pt idx="149">
                  <c:v>-4.2613619391030144E-2</c:v>
                </c:pt>
                <c:pt idx="150">
                  <c:v>-5.5164566530463421E-2</c:v>
                </c:pt>
                <c:pt idx="151">
                  <c:v>-4.3747835753775943E-2</c:v>
                </c:pt>
                <c:pt idx="152">
                  <c:v>-4.3501997742281029E-2</c:v>
                </c:pt>
                <c:pt idx="153">
                  <c:v>-4.9965240238819097E-2</c:v>
                </c:pt>
                <c:pt idx="154">
                  <c:v>-4.969162183454523E-2</c:v>
                </c:pt>
                <c:pt idx="155">
                  <c:v>-5.447207355223227E-2</c:v>
                </c:pt>
                <c:pt idx="156">
                  <c:v>-6.7530792501359072E-2</c:v>
                </c:pt>
                <c:pt idx="157">
                  <c:v>-7.5626079980051997E-2</c:v>
                </c:pt>
                <c:pt idx="158">
                  <c:v>-7.5651403790354066E-2</c:v>
                </c:pt>
                <c:pt idx="159">
                  <c:v>-7.8223448476450907E-2</c:v>
                </c:pt>
                <c:pt idx="160">
                  <c:v>-8.0394428886735869E-2</c:v>
                </c:pt>
                <c:pt idx="161">
                  <c:v>-7.3948818156014617E-2</c:v>
                </c:pt>
                <c:pt idx="162">
                  <c:v>-8.2253848754344716E-2</c:v>
                </c:pt>
                <c:pt idx="163">
                  <c:v>-7.2927477608790814E-2</c:v>
                </c:pt>
                <c:pt idx="164">
                  <c:v>-9.3415610816871331E-2</c:v>
                </c:pt>
                <c:pt idx="165">
                  <c:v>-0.10432753976017339</c:v>
                </c:pt>
                <c:pt idx="166">
                  <c:v>-0.10879479154356897</c:v>
                </c:pt>
                <c:pt idx="167">
                  <c:v>-9.9768771668693357E-2</c:v>
                </c:pt>
                <c:pt idx="168">
                  <c:v>-8.633415428839164E-2</c:v>
                </c:pt>
                <c:pt idx="169">
                  <c:v>-9.5816343344115484E-2</c:v>
                </c:pt>
                <c:pt idx="170">
                  <c:v>-0.10683802615242788</c:v>
                </c:pt>
                <c:pt idx="171">
                  <c:v>-0.1125947990989099</c:v>
                </c:pt>
                <c:pt idx="172">
                  <c:v>-0.10201652448260323</c:v>
                </c:pt>
                <c:pt idx="173">
                  <c:v>-0.11910285346401184</c:v>
                </c:pt>
                <c:pt idx="174">
                  <c:v>-0.11684463304809334</c:v>
                </c:pt>
                <c:pt idx="175">
                  <c:v>-9.325346462443096E-2</c:v>
                </c:pt>
                <c:pt idx="176">
                  <c:v>-8.8268795486562301E-2</c:v>
                </c:pt>
                <c:pt idx="177">
                  <c:v>-9.8666636712615552E-2</c:v>
                </c:pt>
                <c:pt idx="178">
                  <c:v>-8.4300548361010419E-2</c:v>
                </c:pt>
                <c:pt idx="179">
                  <c:v>-9.9827097253831876E-2</c:v>
                </c:pt>
                <c:pt idx="180">
                  <c:v>-0.10670598477234572</c:v>
                </c:pt>
                <c:pt idx="181">
                  <c:v>-0.10584320533410851</c:v>
                </c:pt>
                <c:pt idx="182">
                  <c:v>-0.12355492190596007</c:v>
                </c:pt>
                <c:pt idx="183">
                  <c:v>-9.4552210288743166E-2</c:v>
                </c:pt>
                <c:pt idx="184">
                  <c:v>-8.683898196765627E-2</c:v>
                </c:pt>
                <c:pt idx="185">
                  <c:v>-9.7583780941869036E-2</c:v>
                </c:pt>
                <c:pt idx="186">
                  <c:v>-0.11910781013430738</c:v>
                </c:pt>
                <c:pt idx="187">
                  <c:v>-0.12318146529670071</c:v>
                </c:pt>
                <c:pt idx="188">
                  <c:v>-0.14656027960216067</c:v>
                </c:pt>
                <c:pt idx="189">
                  <c:v>-0.13610683479390617</c:v>
                </c:pt>
                <c:pt idx="190">
                  <c:v>-0.13626604356868188</c:v>
                </c:pt>
                <c:pt idx="191">
                  <c:v>-0.15318969532967963</c:v>
                </c:pt>
                <c:pt idx="192">
                  <c:v>-0.1889416246935246</c:v>
                </c:pt>
                <c:pt idx="193">
                  <c:v>-0.18904400742163696</c:v>
                </c:pt>
                <c:pt idx="194">
                  <c:v>-0.23339719443488993</c:v>
                </c:pt>
                <c:pt idx="195">
                  <c:v>-0.22480441584269573</c:v>
                </c:pt>
                <c:pt idx="196">
                  <c:v>-0.23631372710251508</c:v>
                </c:pt>
                <c:pt idx="197">
                  <c:v>-0.20460587723995249</c:v>
                </c:pt>
                <c:pt idx="198">
                  <c:v>-0.20375495814696665</c:v>
                </c:pt>
                <c:pt idx="199">
                  <c:v>-0.23515296243750328</c:v>
                </c:pt>
                <c:pt idx="200">
                  <c:v>-0.2164776382188357</c:v>
                </c:pt>
                <c:pt idx="201">
                  <c:v>-0.26545085333249929</c:v>
                </c:pt>
                <c:pt idx="202">
                  <c:v>-0.28519305396945116</c:v>
                </c:pt>
                <c:pt idx="203">
                  <c:v>-0.35045471669712058</c:v>
                </c:pt>
                <c:pt idx="204">
                  <c:v>-0.30918739520806815</c:v>
                </c:pt>
                <c:pt idx="205">
                  <c:v>-0.28557427374056032</c:v>
                </c:pt>
                <c:pt idx="206">
                  <c:v>-0.27605844200740037</c:v>
                </c:pt>
                <c:pt idx="207">
                  <c:v>-0.2339557045627475</c:v>
                </c:pt>
                <c:pt idx="208">
                  <c:v>-0.26648352211945525</c:v>
                </c:pt>
                <c:pt idx="209">
                  <c:v>-0.17165263222525995</c:v>
                </c:pt>
                <c:pt idx="210">
                  <c:v>-0.2111175919738052</c:v>
                </c:pt>
                <c:pt idx="211">
                  <c:v>-0.15243250127197072</c:v>
                </c:pt>
                <c:pt idx="212">
                  <c:v>-0.11950216228753852</c:v>
                </c:pt>
                <c:pt idx="213">
                  <c:v>-0.14462798640181729</c:v>
                </c:pt>
                <c:pt idx="214">
                  <c:v>-9.3980520479194918E-2</c:v>
                </c:pt>
                <c:pt idx="215">
                  <c:v>-9.0238558681814629E-2</c:v>
                </c:pt>
                <c:pt idx="216">
                  <c:v>-6.386229698177226E-2</c:v>
                </c:pt>
                <c:pt idx="217">
                  <c:v>-0.10900769062769333</c:v>
                </c:pt>
                <c:pt idx="218">
                  <c:v>-9.1696781809512462E-2</c:v>
                </c:pt>
                <c:pt idx="219">
                  <c:v>-0.12401970295463205</c:v>
                </c:pt>
                <c:pt idx="220">
                  <c:v>-0.11274367653410267</c:v>
                </c:pt>
                <c:pt idx="221">
                  <c:v>-8.6936023370781212E-2</c:v>
                </c:pt>
                <c:pt idx="222">
                  <c:v>-7.8708964315784113E-2</c:v>
                </c:pt>
                <c:pt idx="223">
                  <c:v>-4.5193936503453824E-2</c:v>
                </c:pt>
                <c:pt idx="224">
                  <c:v>1.9252829337648159E-3</c:v>
                </c:pt>
                <c:pt idx="225">
                  <c:v>8.7550808297804927E-3</c:v>
                </c:pt>
                <c:pt idx="226">
                  <c:v>1.9731576408970941E-2</c:v>
                </c:pt>
                <c:pt idx="227">
                  <c:v>1.616230770277971E-2</c:v>
                </c:pt>
                <c:pt idx="228">
                  <c:v>1.512267430981673E-2</c:v>
                </c:pt>
                <c:pt idx="229">
                  <c:v>1.5768084421343032E-2</c:v>
                </c:pt>
                <c:pt idx="230">
                  <c:v>1.5005181154930547E-2</c:v>
                </c:pt>
                <c:pt idx="231">
                  <c:v>1.7712819730099749E-2</c:v>
                </c:pt>
                <c:pt idx="232">
                  <c:v>6.0039763995880513E-3</c:v>
                </c:pt>
                <c:pt idx="233">
                  <c:v>-6.371067553765819E-3</c:v>
                </c:pt>
                <c:pt idx="234">
                  <c:v>-1.0144219527456921E-2</c:v>
                </c:pt>
                <c:pt idx="235">
                  <c:v>3.2268475909915662E-3</c:v>
                </c:pt>
                <c:pt idx="236">
                  <c:v>7.3306556515460031E-3</c:v>
                </c:pt>
                <c:pt idx="237">
                  <c:v>-1.7924533012933286E-2</c:v>
                </c:pt>
                <c:pt idx="238">
                  <c:v>-2.866826657716004E-2</c:v>
                </c:pt>
                <c:pt idx="239">
                  <c:v>-3.3236373203389014E-2</c:v>
                </c:pt>
                <c:pt idx="240">
                  <c:v>-1.7672288328643981E-2</c:v>
                </c:pt>
                <c:pt idx="241">
                  <c:v>-3.6748890126951927E-3</c:v>
                </c:pt>
                <c:pt idx="242">
                  <c:v>-1.5966053439708805E-4</c:v>
                </c:pt>
                <c:pt idx="243">
                  <c:v>-4.7161087430293014E-3</c:v>
                </c:pt>
                <c:pt idx="244">
                  <c:v>1.7137024240286181E-2</c:v>
                </c:pt>
                <c:pt idx="245">
                  <c:v>2.7272635709354232E-2</c:v>
                </c:pt>
                <c:pt idx="246">
                  <c:v>3.0454387207901723E-2</c:v>
                </c:pt>
                <c:pt idx="247">
                  <c:v>2.4978333073322201E-2</c:v>
                </c:pt>
                <c:pt idx="248">
                  <c:v>2.5279534742754572E-2</c:v>
                </c:pt>
                <c:pt idx="249">
                  <c:v>2.5415448023821785E-2</c:v>
                </c:pt>
                <c:pt idx="250">
                  <c:v>2.4541117158651815E-2</c:v>
                </c:pt>
                <c:pt idx="251">
                  <c:v>1.4295817785395126E-2</c:v>
                </c:pt>
                <c:pt idx="252">
                  <c:v>4.6627445796971756E-3</c:v>
                </c:pt>
                <c:pt idx="253">
                  <c:v>2.9078073842008223E-3</c:v>
                </c:pt>
                <c:pt idx="254">
                  <c:v>8.1612538336237606E-3</c:v>
                </c:pt>
                <c:pt idx="255">
                  <c:v>1.0202527500278835E-2</c:v>
                </c:pt>
                <c:pt idx="256">
                  <c:v>8.7523465109584642E-3</c:v>
                </c:pt>
                <c:pt idx="257">
                  <c:v>1.647498429969696E-3</c:v>
                </c:pt>
                <c:pt idx="258">
                  <c:v>4.2254479260770417E-3</c:v>
                </c:pt>
                <c:pt idx="259">
                  <c:v>-3.4347240096611609E-3</c:v>
                </c:pt>
                <c:pt idx="260">
                  <c:v>2.8255737823057459E-5</c:v>
                </c:pt>
                <c:pt idx="261">
                  <c:v>-2.136146524069904E-4</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B-134F-4C30-8CEF-731994616145}"/>
            </c:ext>
          </c:extLst>
        </c:ser>
        <c:dLbls>
          <c:showLegendKey val="0"/>
          <c:showVal val="0"/>
          <c:showCatName val="0"/>
          <c:showSerName val="0"/>
          <c:showPercent val="0"/>
          <c:showBubbleSize val="0"/>
        </c:dLbls>
        <c:marker val="1"/>
        <c:smooth val="0"/>
        <c:axId val="880462952"/>
        <c:axId val="880462624"/>
      </c:lineChart>
      <c:dateAx>
        <c:axId val="880462952"/>
        <c:scaling>
          <c:orientation val="minMax"/>
        </c:scaling>
        <c:delete val="0"/>
        <c:axPos val="b"/>
        <c:numFmt formatCode="[$-409]mmm\ yy;@" sourceLinked="0"/>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Verlag Office" pitchFamily="2" charset="0"/>
                <a:ea typeface="+mn-ea"/>
                <a:cs typeface="+mn-cs"/>
              </a:defRPr>
            </a:pPr>
            <a:endParaRPr lang="de-DE"/>
          </a:p>
        </c:txPr>
        <c:crossAx val="880462624"/>
        <c:crossesAt val="0"/>
        <c:auto val="1"/>
        <c:lblOffset val="100"/>
        <c:baseTimeUnit val="days"/>
        <c:majorUnit val="2"/>
        <c:majorTimeUnit val="months"/>
      </c:dateAx>
      <c:valAx>
        <c:axId val="880462624"/>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Verlag Office" pitchFamily="2" charset="0"/>
                <a:ea typeface="+mn-ea"/>
                <a:cs typeface="+mn-cs"/>
              </a:defRPr>
            </a:pPr>
            <a:endParaRPr lang="de-DE"/>
          </a:p>
        </c:txPr>
        <c:crossAx val="880462952"/>
        <c:crossesAt val="42370"/>
        <c:crossBetween val="between"/>
      </c:valAx>
      <c:spPr>
        <a:noFill/>
        <a:ln>
          <a:noFill/>
        </a:ln>
        <a:effectLst/>
      </c:spPr>
    </c:plotArea>
    <c:legend>
      <c:legendPos val="r"/>
      <c:layout>
        <c:manualLayout>
          <c:xMode val="edge"/>
          <c:yMode val="edge"/>
          <c:x val="0.12748809181049939"/>
          <c:y val="1.9977020202020208E-2"/>
          <c:w val="0.41421060606060606"/>
          <c:h val="0.273148484848484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0"/>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1010101010101"/>
          <c:y val="3.4039961013645224E-2"/>
          <c:w val="0.76773888888888886"/>
          <c:h val="0.88417105263157891"/>
        </c:manualLayout>
      </c:layout>
      <c:areaChart>
        <c:grouping val="standard"/>
        <c:varyColors val="0"/>
        <c:ser>
          <c:idx val="2"/>
          <c:order val="2"/>
          <c:tx>
            <c:strRef>
              <c:f>'UCITS Performance Report'!$BT$11</c:f>
              <c:strCache>
                <c:ptCount val="1"/>
                <c:pt idx="0">
                  <c:v>Relative Performance</c:v>
                </c:pt>
              </c:strCache>
            </c:strRef>
          </c:tx>
          <c:spPr>
            <a:solidFill>
              <a:srgbClr val="DFDDCB"/>
            </a:solidFill>
            <a:ln>
              <a:solidFill>
                <a:srgbClr val="DFDDCB"/>
              </a:solidFill>
            </a:ln>
            <a:effectLst/>
          </c:spPr>
          <c:dLbls>
            <c:dLbl>
              <c:idx val="262"/>
              <c:layout>
                <c:manualLayout>
                  <c:x val="5.131313131313131E-2"/>
                  <c:y val="-3.52777777777777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FEA-4E9C-87DB-C0FE9DA1A3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AA7E"/>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Report'!$BQ$15:$BQ$90</c:f>
              <c:numCache>
                <c:formatCode>m/d/yyyy</c:formatCode>
                <c:ptCount val="7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numCache>
            </c:numRef>
          </c:cat>
          <c:val>
            <c:numRef>
              <c:f>'UCITS Performance Report'!$BT$15:$BT$5000</c:f>
              <c:numCache>
                <c:formatCode>0.0000</c:formatCode>
                <c:ptCount val="4986"/>
                <c:pt idx="0">
                  <c:v>7.8379460034992077E-2</c:v>
                </c:pt>
                <c:pt idx="1">
                  <c:v>7.304301576210448E-2</c:v>
                </c:pt>
                <c:pt idx="2">
                  <c:v>7.0587476438470631E-2</c:v>
                </c:pt>
                <c:pt idx="3">
                  <c:v>7.287322260763629E-2</c:v>
                </c:pt>
                <c:pt idx="4">
                  <c:v>7.6659515208268303E-2</c:v>
                </c:pt>
                <c:pt idx="5">
                  <c:v>7.6946429270422279E-2</c:v>
                </c:pt>
                <c:pt idx="6">
                  <c:v>7.7689513791175502E-2</c:v>
                </c:pt>
                <c:pt idx="7">
                  <c:v>8.115140387286468E-2</c:v>
                </c:pt>
                <c:pt idx="8">
                  <c:v>8.0476010751545646E-2</c:v>
                </c:pt>
                <c:pt idx="9">
                  <c:v>8.008439274348178E-2</c:v>
                </c:pt>
                <c:pt idx="10">
                  <c:v>7.131644815928162E-2</c:v>
                </c:pt>
                <c:pt idx="11">
                  <c:v>6.8692015990684974E-2</c:v>
                </c:pt>
                <c:pt idx="12">
                  <c:v>7.0221658786987717E-2</c:v>
                </c:pt>
                <c:pt idx="13">
                  <c:v>6.8473927915544852E-2</c:v>
                </c:pt>
                <c:pt idx="14">
                  <c:v>6.7588951169869294E-2</c:v>
                </c:pt>
                <c:pt idx="15">
                  <c:v>6.6048434251377408E-2</c:v>
                </c:pt>
                <c:pt idx="16">
                  <c:v>6.7741452926961765E-2</c:v>
                </c:pt>
                <c:pt idx="17">
                  <c:v>7.7516314571793865E-2</c:v>
                </c:pt>
                <c:pt idx="18">
                  <c:v>7.4986746861822162E-2</c:v>
                </c:pt>
                <c:pt idx="19">
                  <c:v>7.7934846101020527E-2</c:v>
                </c:pt>
                <c:pt idx="20">
                  <c:v>7.2598876971055049E-2</c:v>
                </c:pt>
                <c:pt idx="21">
                  <c:v>7.3492444499000609E-2</c:v>
                </c:pt>
                <c:pt idx="22">
                  <c:v>7.9289940476681364E-2</c:v>
                </c:pt>
                <c:pt idx="23">
                  <c:v>7.9229762058870667E-2</c:v>
                </c:pt>
                <c:pt idx="24">
                  <c:v>7.404227310956113E-2</c:v>
                </c:pt>
                <c:pt idx="25">
                  <c:v>6.5753010686449231E-2</c:v>
                </c:pt>
                <c:pt idx="26">
                  <c:v>6.7293845464684088E-2</c:v>
                </c:pt>
                <c:pt idx="27">
                  <c:v>7.0780387694184599E-2</c:v>
                </c:pt>
                <c:pt idx="28">
                  <c:v>7.8466559232205135E-2</c:v>
                </c:pt>
                <c:pt idx="29">
                  <c:v>7.5380740584495065E-2</c:v>
                </c:pt>
                <c:pt idx="30">
                  <c:v>7.7040875596880554E-2</c:v>
                </c:pt>
                <c:pt idx="31">
                  <c:v>7.4836387532477344E-2</c:v>
                </c:pt>
                <c:pt idx="32">
                  <c:v>8.1434346558742376E-2</c:v>
                </c:pt>
                <c:pt idx="33">
                  <c:v>8.5219904478424535E-2</c:v>
                </c:pt>
                <c:pt idx="34">
                  <c:v>8.7850847064289361E-2</c:v>
                </c:pt>
                <c:pt idx="35">
                  <c:v>8.1525461065365956E-2</c:v>
                </c:pt>
                <c:pt idx="36">
                  <c:v>7.8477745394755383E-2</c:v>
                </c:pt>
                <c:pt idx="37">
                  <c:v>8.1708551283153019E-2</c:v>
                </c:pt>
                <c:pt idx="38">
                  <c:v>0.10100236579256339</c:v>
                </c:pt>
                <c:pt idx="39">
                  <c:v>0.11586537311451162</c:v>
                </c:pt>
                <c:pt idx="40">
                  <c:v>0.11904016483231072</c:v>
                </c:pt>
                <c:pt idx="41">
                  <c:v>0.11036379298307986</c:v>
                </c:pt>
                <c:pt idx="42">
                  <c:v>9.8579595471124604E-2</c:v>
                </c:pt>
                <c:pt idx="43">
                  <c:v>0.10183180648420276</c:v>
                </c:pt>
                <c:pt idx="44">
                  <c:v>0.1039237286819944</c:v>
                </c:pt>
                <c:pt idx="45">
                  <c:v>0.10474854545921786</c:v>
                </c:pt>
                <c:pt idx="46">
                  <c:v>0.1075503269296495</c:v>
                </c:pt>
                <c:pt idx="47">
                  <c:v>0.11298388593931863</c:v>
                </c:pt>
                <c:pt idx="48">
                  <c:v>0.11076085272053326</c:v>
                </c:pt>
                <c:pt idx="49">
                  <c:v>0.11584966519647133</c:v>
                </c:pt>
                <c:pt idx="50">
                  <c:v>0.11693370818520199</c:v>
                </c:pt>
                <c:pt idx="51">
                  <c:v>0.11629966100333533</c:v>
                </c:pt>
                <c:pt idx="52">
                  <c:v>0.11485239475218889</c:v>
                </c:pt>
                <c:pt idx="53">
                  <c:v>0.11309468073147233</c:v>
                </c:pt>
                <c:pt idx="54">
                  <c:v>0.11849877071205528</c:v>
                </c:pt>
                <c:pt idx="55">
                  <c:v>0.11625602491336906</c:v>
                </c:pt>
                <c:pt idx="56">
                  <c:v>0.11954302575689257</c:v>
                </c:pt>
                <c:pt idx="57">
                  <c:v>0.12094520270335796</c:v>
                </c:pt>
                <c:pt idx="58">
                  <c:v>0.1193135823734377</c:v>
                </c:pt>
                <c:pt idx="59">
                  <c:v>0.11545598955736391</c:v>
                </c:pt>
                <c:pt idx="60">
                  <c:v>0.11080462566189264</c:v>
                </c:pt>
                <c:pt idx="61">
                  <c:v>0.11257565366050448</c:v>
                </c:pt>
                <c:pt idx="62">
                  <c:v>0.10594908780090595</c:v>
                </c:pt>
                <c:pt idx="63">
                  <c:v>0.10717093553842094</c:v>
                </c:pt>
                <c:pt idx="64">
                  <c:v>0.10292049391505786</c:v>
                </c:pt>
                <c:pt idx="65">
                  <c:v>0.10701478685156784</c:v>
                </c:pt>
                <c:pt idx="66">
                  <c:v>0.10437719798825484</c:v>
                </c:pt>
                <c:pt idx="67">
                  <c:v>9.7692233130680428E-2</c:v>
                </c:pt>
                <c:pt idx="68">
                  <c:v>9.5807698316204171E-2</c:v>
                </c:pt>
                <c:pt idx="69">
                  <c:v>9.8646785700292061E-2</c:v>
                </c:pt>
                <c:pt idx="70">
                  <c:v>9.491380634174218E-2</c:v>
                </c:pt>
                <c:pt idx="71">
                  <c:v>9.480320419670174E-2</c:v>
                </c:pt>
                <c:pt idx="72">
                  <c:v>9.7571195651224851E-2</c:v>
                </c:pt>
                <c:pt idx="73">
                  <c:v>9.4459798295031927E-2</c:v>
                </c:pt>
                <c:pt idx="74">
                  <c:v>9.5820979232337233E-2</c:v>
                </c:pt>
                <c:pt idx="75">
                  <c:v>9.634531952667813E-2</c:v>
                </c:pt>
                <c:pt idx="76">
                  <c:v>9.5142435299533368E-2</c:v>
                </c:pt>
                <c:pt idx="77">
                  <c:v>9.9792893833508201E-2</c:v>
                </c:pt>
                <c:pt idx="78">
                  <c:v>9.3478064097030078E-2</c:v>
                </c:pt>
                <c:pt idx="79">
                  <c:v>9.0743167625999765E-2</c:v>
                </c:pt>
                <c:pt idx="80">
                  <c:v>8.9927762419660384E-2</c:v>
                </c:pt>
                <c:pt idx="81">
                  <c:v>8.9313231653372682E-2</c:v>
                </c:pt>
                <c:pt idx="82">
                  <c:v>8.4844186172199354E-2</c:v>
                </c:pt>
                <c:pt idx="83">
                  <c:v>9.5650471604881826E-2</c:v>
                </c:pt>
                <c:pt idx="84">
                  <c:v>9.8283705108651587E-2</c:v>
                </c:pt>
                <c:pt idx="85">
                  <c:v>0.10996486925290938</c:v>
                </c:pt>
                <c:pt idx="86">
                  <c:v>0.12182961468123943</c:v>
                </c:pt>
                <c:pt idx="87">
                  <c:v>0.11285596262852682</c:v>
                </c:pt>
                <c:pt idx="88">
                  <c:v>0.11014098500570113</c:v>
                </c:pt>
                <c:pt idx="89">
                  <c:v>0.11011841245550058</c:v>
                </c:pt>
                <c:pt idx="90">
                  <c:v>0.1099475228272051</c:v>
                </c:pt>
                <c:pt idx="91">
                  <c:v>0.10655572588690343</c:v>
                </c:pt>
                <c:pt idx="92">
                  <c:v>9.6004548653823241E-2</c:v>
                </c:pt>
                <c:pt idx="93">
                  <c:v>9.2137574578809556E-2</c:v>
                </c:pt>
                <c:pt idx="94">
                  <c:v>9.6673584580275307E-2</c:v>
                </c:pt>
                <c:pt idx="95">
                  <c:v>9.8942796766973151E-2</c:v>
                </c:pt>
                <c:pt idx="96">
                  <c:v>9.2790304757664588E-2</c:v>
                </c:pt>
                <c:pt idx="97">
                  <c:v>9.6368443223483036E-2</c:v>
                </c:pt>
                <c:pt idx="98">
                  <c:v>9.0914659144629484E-2</c:v>
                </c:pt>
                <c:pt idx="99">
                  <c:v>8.8967605018099194E-2</c:v>
                </c:pt>
                <c:pt idx="100">
                  <c:v>8.9814239456610157E-2</c:v>
                </c:pt>
                <c:pt idx="101">
                  <c:v>8.556693579093233E-2</c:v>
                </c:pt>
                <c:pt idx="102">
                  <c:v>8.6689034530241793E-2</c:v>
                </c:pt>
                <c:pt idx="103">
                  <c:v>9.3219573557686397E-2</c:v>
                </c:pt>
                <c:pt idx="104">
                  <c:v>0.10115285935138241</c:v>
                </c:pt>
                <c:pt idx="105">
                  <c:v>0.10583628183683835</c:v>
                </c:pt>
                <c:pt idx="106">
                  <c:v>0.10551539697424861</c:v>
                </c:pt>
                <c:pt idx="107">
                  <c:v>0.10168062943580791</c:v>
                </c:pt>
                <c:pt idx="108">
                  <c:v>0.10590793901698947</c:v>
                </c:pt>
                <c:pt idx="109">
                  <c:v>0.10519934865732816</c:v>
                </c:pt>
                <c:pt idx="110">
                  <c:v>0.1027348668625282</c:v>
                </c:pt>
                <c:pt idx="111">
                  <c:v>0.10092912327854919</c:v>
                </c:pt>
                <c:pt idx="112">
                  <c:v>9.1101087992846108E-2</c:v>
                </c:pt>
                <c:pt idx="113">
                  <c:v>9.8213980794558564E-2</c:v>
                </c:pt>
                <c:pt idx="114">
                  <c:v>9.2738598943911121E-2</c:v>
                </c:pt>
                <c:pt idx="115">
                  <c:v>9.6527000686707276E-2</c:v>
                </c:pt>
                <c:pt idx="116">
                  <c:v>9.6552943714063311E-2</c:v>
                </c:pt>
                <c:pt idx="117">
                  <c:v>9.3001466041974568E-2</c:v>
                </c:pt>
                <c:pt idx="118">
                  <c:v>9.434555603082595E-2</c:v>
                </c:pt>
                <c:pt idx="119">
                  <c:v>8.7144344551691955E-2</c:v>
                </c:pt>
                <c:pt idx="120">
                  <c:v>8.0749838431182663E-2</c:v>
                </c:pt>
                <c:pt idx="121">
                  <c:v>9.2774547087108084E-2</c:v>
                </c:pt>
                <c:pt idx="122">
                  <c:v>9.5922573230332597E-2</c:v>
                </c:pt>
                <c:pt idx="123">
                  <c:v>9.4389707903461906E-2</c:v>
                </c:pt>
                <c:pt idx="124">
                  <c:v>9.8788339090117638E-2</c:v>
                </c:pt>
                <c:pt idx="125">
                  <c:v>0.10069576178854278</c:v>
                </c:pt>
                <c:pt idx="126">
                  <c:v>9.0414831844533139E-2</c:v>
                </c:pt>
                <c:pt idx="127">
                  <c:v>8.3544386889804034E-2</c:v>
                </c:pt>
                <c:pt idx="128">
                  <c:v>8.8929667125986489E-2</c:v>
                </c:pt>
                <c:pt idx="129">
                  <c:v>8.3816299705096409E-2</c:v>
                </c:pt>
                <c:pt idx="130">
                  <c:v>8.4470180394894512E-2</c:v>
                </c:pt>
                <c:pt idx="131">
                  <c:v>7.926100075553133E-2</c:v>
                </c:pt>
                <c:pt idx="132">
                  <c:v>7.5433063028884306E-2</c:v>
                </c:pt>
                <c:pt idx="133">
                  <c:v>6.7311989305552156E-2</c:v>
                </c:pt>
                <c:pt idx="134">
                  <c:v>7.0518150624124587E-2</c:v>
                </c:pt>
                <c:pt idx="135">
                  <c:v>7.2251422058719927E-2</c:v>
                </c:pt>
                <c:pt idx="136">
                  <c:v>6.9933616532178555E-2</c:v>
                </c:pt>
                <c:pt idx="137">
                  <c:v>5.809485531452141E-2</c:v>
                </c:pt>
                <c:pt idx="138">
                  <c:v>6.6591762132980903E-2</c:v>
                </c:pt>
                <c:pt idx="139">
                  <c:v>6.5466675908569583E-2</c:v>
                </c:pt>
                <c:pt idx="140">
                  <c:v>6.5249357878314318E-2</c:v>
                </c:pt>
                <c:pt idx="141">
                  <c:v>6.7989215116430635E-2</c:v>
                </c:pt>
                <c:pt idx="142">
                  <c:v>6.467234181998216E-2</c:v>
                </c:pt>
                <c:pt idx="143">
                  <c:v>6.469492546537714E-2</c:v>
                </c:pt>
                <c:pt idx="144">
                  <c:v>5.9654197357207672E-2</c:v>
                </c:pt>
                <c:pt idx="145">
                  <c:v>5.4015549460114332E-2</c:v>
                </c:pt>
                <c:pt idx="146">
                  <c:v>5.8686802435414132E-2</c:v>
                </c:pt>
                <c:pt idx="147">
                  <c:v>5.3463750860956227E-2</c:v>
                </c:pt>
                <c:pt idx="148">
                  <c:v>5.0879289946775708E-2</c:v>
                </c:pt>
                <c:pt idx="149">
                  <c:v>5.1827605258337406E-2</c:v>
                </c:pt>
                <c:pt idx="150">
                  <c:v>5.5572621336426931E-2</c:v>
                </c:pt>
                <c:pt idx="151">
                  <c:v>6.2842186185648519E-2</c:v>
                </c:pt>
                <c:pt idx="152">
                  <c:v>7.4098681495306518E-2</c:v>
                </c:pt>
                <c:pt idx="153">
                  <c:v>6.8283362414217175E-2</c:v>
                </c:pt>
                <c:pt idx="154">
                  <c:v>7.6747681462654316E-2</c:v>
                </c:pt>
                <c:pt idx="155">
                  <c:v>6.7576652194457965E-2</c:v>
                </c:pt>
                <c:pt idx="156">
                  <c:v>6.6652796383594337E-2</c:v>
                </c:pt>
                <c:pt idx="157">
                  <c:v>7.3685973152741169E-2</c:v>
                </c:pt>
                <c:pt idx="158">
                  <c:v>8.0336925035349616E-2</c:v>
                </c:pt>
                <c:pt idx="159">
                  <c:v>8.4779842420039442E-2</c:v>
                </c:pt>
                <c:pt idx="160">
                  <c:v>9.4376643039867258E-2</c:v>
                </c:pt>
                <c:pt idx="161">
                  <c:v>8.7578905056164724E-2</c:v>
                </c:pt>
                <c:pt idx="162">
                  <c:v>8.3765441154946108E-2</c:v>
                </c:pt>
                <c:pt idx="163">
                  <c:v>8.3116073107870281E-2</c:v>
                </c:pt>
                <c:pt idx="164">
                  <c:v>8.7486850815323369E-2</c:v>
                </c:pt>
                <c:pt idx="165">
                  <c:v>8.2693677509207308E-2</c:v>
                </c:pt>
                <c:pt idx="166">
                  <c:v>7.5872029636629867E-2</c:v>
                </c:pt>
                <c:pt idx="167">
                  <c:v>7.3246026618674853E-2</c:v>
                </c:pt>
                <c:pt idx="168">
                  <c:v>8.1597323106937014E-2</c:v>
                </c:pt>
                <c:pt idx="169">
                  <c:v>7.6421937544259411E-2</c:v>
                </c:pt>
                <c:pt idx="170">
                  <c:v>8.0525594057741845E-2</c:v>
                </c:pt>
                <c:pt idx="171">
                  <c:v>7.3509452665151076E-2</c:v>
                </c:pt>
                <c:pt idx="172">
                  <c:v>7.0205522984520763E-2</c:v>
                </c:pt>
                <c:pt idx="173">
                  <c:v>6.3942944612841224E-2</c:v>
                </c:pt>
                <c:pt idx="174">
                  <c:v>8.3064004510025935E-2</c:v>
                </c:pt>
                <c:pt idx="175">
                  <c:v>6.4240316743368608E-2</c:v>
                </c:pt>
                <c:pt idx="176">
                  <c:v>5.991358436910188E-2</c:v>
                </c:pt>
                <c:pt idx="177">
                  <c:v>5.9658482980094907E-2</c:v>
                </c:pt>
                <c:pt idx="178">
                  <c:v>7.2814395949056032E-2</c:v>
                </c:pt>
                <c:pt idx="179">
                  <c:v>7.5198225046636646E-2</c:v>
                </c:pt>
                <c:pt idx="180">
                  <c:v>7.4125730013334112E-2</c:v>
                </c:pt>
                <c:pt idx="181">
                  <c:v>7.5019467454435107E-2</c:v>
                </c:pt>
                <c:pt idx="182">
                  <c:v>6.8654828734860174E-2</c:v>
                </c:pt>
                <c:pt idx="183">
                  <c:v>7.7124436290285758E-2</c:v>
                </c:pt>
                <c:pt idx="184">
                  <c:v>7.4000884803731015E-2</c:v>
                </c:pt>
                <c:pt idx="185">
                  <c:v>8.0109763680854096E-2</c:v>
                </c:pt>
                <c:pt idx="186">
                  <c:v>6.7243110720280774E-2</c:v>
                </c:pt>
                <c:pt idx="187">
                  <c:v>5.6270681365063524E-2</c:v>
                </c:pt>
                <c:pt idx="188">
                  <c:v>5.445442139099621E-2</c:v>
                </c:pt>
                <c:pt idx="189">
                  <c:v>4.8224489878445409E-2</c:v>
                </c:pt>
                <c:pt idx="190">
                  <c:v>4.8775294034803074E-2</c:v>
                </c:pt>
                <c:pt idx="191">
                  <c:v>5.015188645340396E-2</c:v>
                </c:pt>
                <c:pt idx="192">
                  <c:v>4.3131685594445912E-2</c:v>
                </c:pt>
                <c:pt idx="193">
                  <c:v>4.9216386475466445E-2</c:v>
                </c:pt>
                <c:pt idx="194">
                  <c:v>4.3919369344807779E-2</c:v>
                </c:pt>
                <c:pt idx="195">
                  <c:v>4.0064626171229412E-2</c:v>
                </c:pt>
                <c:pt idx="196">
                  <c:v>4.0829717706996949E-2</c:v>
                </c:pt>
                <c:pt idx="197">
                  <c:v>4.629342133759573E-2</c:v>
                </c:pt>
                <c:pt idx="198">
                  <c:v>4.5602316781027552E-2</c:v>
                </c:pt>
                <c:pt idx="199">
                  <c:v>3.493058478939981E-2</c:v>
                </c:pt>
                <c:pt idx="200">
                  <c:v>4.1123696402587728E-2</c:v>
                </c:pt>
                <c:pt idx="201">
                  <c:v>4.0083071596756947E-2</c:v>
                </c:pt>
                <c:pt idx="202">
                  <c:v>4.281982218034508E-2</c:v>
                </c:pt>
                <c:pt idx="203">
                  <c:v>3.9535433855500624E-2</c:v>
                </c:pt>
                <c:pt idx="204">
                  <c:v>3.267729833188493E-2</c:v>
                </c:pt>
                <c:pt idx="205">
                  <c:v>3.2684698730855E-2</c:v>
                </c:pt>
                <c:pt idx="206">
                  <c:v>3.025030323526956E-2</c:v>
                </c:pt>
                <c:pt idx="207">
                  <c:v>2.9681955497672052E-2</c:v>
                </c:pt>
                <c:pt idx="208">
                  <c:v>2.8410191470220059E-2</c:v>
                </c:pt>
                <c:pt idx="209">
                  <c:v>4.9373997713624496E-2</c:v>
                </c:pt>
                <c:pt idx="210">
                  <c:v>3.6755853358156898E-2</c:v>
                </c:pt>
                <c:pt idx="211">
                  <c:v>2.5803816779030431E-2</c:v>
                </c:pt>
                <c:pt idx="212">
                  <c:v>2.5419614325908446E-2</c:v>
                </c:pt>
                <c:pt idx="213">
                  <c:v>1.6652245604697913E-2</c:v>
                </c:pt>
                <c:pt idx="214">
                  <c:v>1.1198746867394527E-2</c:v>
                </c:pt>
                <c:pt idx="215">
                  <c:v>7.7641904214608148E-3</c:v>
                </c:pt>
                <c:pt idx="216">
                  <c:v>1.1130960567274695E-2</c:v>
                </c:pt>
                <c:pt idx="217">
                  <c:v>6.8374789248973888E-3</c:v>
                </c:pt>
                <c:pt idx="218">
                  <c:v>1.441155270481087E-2</c:v>
                </c:pt>
                <c:pt idx="219">
                  <c:v>7.0638722169350521E-3</c:v>
                </c:pt>
                <c:pt idx="220">
                  <c:v>-3.0519928202221713E-3</c:v>
                </c:pt>
                <c:pt idx="221">
                  <c:v>-5.4063604667025089E-3</c:v>
                </c:pt>
                <c:pt idx="222">
                  <c:v>-4.1831347507650385E-3</c:v>
                </c:pt>
                <c:pt idx="223">
                  <c:v>9.1206369720220337E-4</c:v>
                </c:pt>
                <c:pt idx="224">
                  <c:v>6.6205129032845811E-3</c:v>
                </c:pt>
                <c:pt idx="225">
                  <c:v>1.2054580117637048E-2</c:v>
                </c:pt>
                <c:pt idx="226">
                  <c:v>1.4430384735524493E-2</c:v>
                </c:pt>
                <c:pt idx="227">
                  <c:v>1.4460859078783361E-2</c:v>
                </c:pt>
                <c:pt idx="228">
                  <c:v>1.2592361137285346E-2</c:v>
                </c:pt>
                <c:pt idx="229">
                  <c:v>1.2536395184420623E-2</c:v>
                </c:pt>
                <c:pt idx="230">
                  <c:v>1.6251274986957664E-2</c:v>
                </c:pt>
                <c:pt idx="231">
                  <c:v>1.468819990684711E-2</c:v>
                </c:pt>
                <c:pt idx="232">
                  <c:v>1.2180811651040235E-2</c:v>
                </c:pt>
                <c:pt idx="233">
                  <c:v>1.2462853803590246E-2</c:v>
                </c:pt>
                <c:pt idx="234">
                  <c:v>9.0817146131925153E-3</c:v>
                </c:pt>
                <c:pt idx="235">
                  <c:v>1.2829284440601496E-2</c:v>
                </c:pt>
                <c:pt idx="236">
                  <c:v>1.3876821328935307E-2</c:v>
                </c:pt>
                <c:pt idx="237">
                  <c:v>1.0115563100776992E-2</c:v>
                </c:pt>
                <c:pt idx="238">
                  <c:v>1.0103703328809721E-2</c:v>
                </c:pt>
                <c:pt idx="239">
                  <c:v>5.178706287317536E-3</c:v>
                </c:pt>
                <c:pt idx="240">
                  <c:v>5.0568740465923856E-3</c:v>
                </c:pt>
                <c:pt idx="241">
                  <c:v>8.722654063206603E-3</c:v>
                </c:pt>
                <c:pt idx="242">
                  <c:v>1.225159048825275E-2</c:v>
                </c:pt>
                <c:pt idx="243">
                  <c:v>1.0115383083640128E-2</c:v>
                </c:pt>
                <c:pt idx="244">
                  <c:v>1.3120235235164701E-2</c:v>
                </c:pt>
                <c:pt idx="245">
                  <c:v>1.6573991004324773E-2</c:v>
                </c:pt>
                <c:pt idx="246">
                  <c:v>1.7732353987970129E-2</c:v>
                </c:pt>
                <c:pt idx="247">
                  <c:v>1.5385321064580904E-2</c:v>
                </c:pt>
                <c:pt idx="248">
                  <c:v>1.6695700558415627E-2</c:v>
                </c:pt>
                <c:pt idx="249">
                  <c:v>1.6417287653658574E-2</c:v>
                </c:pt>
                <c:pt idx="250">
                  <c:v>1.6711559940252529E-2</c:v>
                </c:pt>
                <c:pt idx="251">
                  <c:v>1.2630952878496693E-2</c:v>
                </c:pt>
                <c:pt idx="252">
                  <c:v>9.4447096407375142E-3</c:v>
                </c:pt>
                <c:pt idx="253">
                  <c:v>1.1189276303328111E-2</c:v>
                </c:pt>
                <c:pt idx="254">
                  <c:v>9.5148366112780547E-3</c:v>
                </c:pt>
                <c:pt idx="255">
                  <c:v>9.7832951439233984E-3</c:v>
                </c:pt>
                <c:pt idx="256">
                  <c:v>9.3779879677191591E-3</c:v>
                </c:pt>
                <c:pt idx="257">
                  <c:v>5.8869136549253298E-3</c:v>
                </c:pt>
                <c:pt idx="258">
                  <c:v>6.0615610370304829E-3</c:v>
                </c:pt>
                <c:pt idx="259">
                  <c:v>5.8764755706919303E-4</c:v>
                </c:pt>
                <c:pt idx="260">
                  <c:v>7.3135478958397115E-4</c:v>
                </c:pt>
                <c:pt idx="261">
                  <c:v>-3.5421489141818085E-7</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extLst>
            <c:ext xmlns:c16="http://schemas.microsoft.com/office/drawing/2014/chart" uri="{C3380CC4-5D6E-409C-BE32-E72D297353CC}">
              <c16:uniqueId val="{00000001-4301-4194-8014-2D0F233BCE17}"/>
            </c:ext>
          </c:extLst>
        </c:ser>
        <c:dLbls>
          <c:showLegendKey val="0"/>
          <c:showVal val="0"/>
          <c:showCatName val="0"/>
          <c:showSerName val="0"/>
          <c:showPercent val="0"/>
          <c:showBubbleSize val="0"/>
        </c:dLbls>
        <c:axId val="880462952"/>
        <c:axId val="880462624"/>
      </c:areaChart>
      <c:lineChart>
        <c:grouping val="standard"/>
        <c:varyColors val="0"/>
        <c:ser>
          <c:idx val="1"/>
          <c:order val="0"/>
          <c:tx>
            <c:strRef>
              <c:f>'UCITS Performance Report'!$BS$11</c:f>
              <c:strCache>
                <c:ptCount val="1"/>
                <c:pt idx="0">
                  <c:v>MSCI AC World</c:v>
                </c:pt>
              </c:strCache>
            </c:strRef>
          </c:tx>
          <c:spPr>
            <a:ln w="19050" cap="rnd">
              <a:solidFill>
                <a:srgbClr val="717C7D"/>
              </a:solidFill>
              <a:round/>
            </a:ln>
            <a:effectLst/>
          </c:spPr>
          <c:marker>
            <c:symbol val="none"/>
          </c:marker>
          <c:dLbls>
            <c:dLbl>
              <c:idx val="26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EA-4E9C-87DB-C0FE9DA1A3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17C7D"/>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Report'!$BQ$15:$BQ$5000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Report'!$BS$15:$BS$5000</c:f>
              <c:numCache>
                <c:formatCode>0.0000</c:formatCode>
                <c:ptCount val="4986"/>
                <c:pt idx="0">
                  <c:v>0.16254850530171128</c:v>
                </c:pt>
                <c:pt idx="1">
                  <c:v>0.16075369844623633</c:v>
                </c:pt>
                <c:pt idx="2">
                  <c:v>0.1565293316496319</c:v>
                </c:pt>
                <c:pt idx="3">
                  <c:v>0.15252847444959428</c:v>
                </c:pt>
                <c:pt idx="4">
                  <c:v>0.14630491880509133</c:v>
                </c:pt>
                <c:pt idx="5">
                  <c:v>0.14601800474293736</c:v>
                </c:pt>
                <c:pt idx="6">
                  <c:v>0.14365007819293729</c:v>
                </c:pt>
                <c:pt idx="7">
                  <c:v>0.13937576709662447</c:v>
                </c:pt>
                <c:pt idx="8">
                  <c:v>0.14104411923581672</c:v>
                </c:pt>
                <c:pt idx="9">
                  <c:v>0.15037236840474</c:v>
                </c:pt>
                <c:pt idx="10">
                  <c:v>0.15408524889794895</c:v>
                </c:pt>
                <c:pt idx="11">
                  <c:v>0.14533578686181547</c:v>
                </c:pt>
                <c:pt idx="12">
                  <c:v>0.13956350098914516</c:v>
                </c:pt>
                <c:pt idx="13">
                  <c:v>0.13047895166560686</c:v>
                </c:pt>
                <c:pt idx="14">
                  <c:v>0.13217634942590606</c:v>
                </c:pt>
                <c:pt idx="15">
                  <c:v>0.13434874935577179</c:v>
                </c:pt>
                <c:pt idx="16">
                  <c:v>0.13400976570456002</c:v>
                </c:pt>
                <c:pt idx="17">
                  <c:v>0.13921955832945176</c:v>
                </c:pt>
                <c:pt idx="18">
                  <c:v>0.13678433095005738</c:v>
                </c:pt>
                <c:pt idx="19">
                  <c:v>0.13789833678397678</c:v>
                </c:pt>
                <c:pt idx="20">
                  <c:v>0.12960368666859123</c:v>
                </c:pt>
                <c:pt idx="21">
                  <c:v>0.1254604350821511</c:v>
                </c:pt>
                <c:pt idx="22">
                  <c:v>0.12300289216458959</c:v>
                </c:pt>
                <c:pt idx="23">
                  <c:v>0.11096702436467143</c:v>
                </c:pt>
                <c:pt idx="24">
                  <c:v>0.12075823239684813</c:v>
                </c:pt>
                <c:pt idx="25">
                  <c:v>0.1163195655908571</c:v>
                </c:pt>
                <c:pt idx="26">
                  <c:v>0.11477873081262224</c:v>
                </c:pt>
                <c:pt idx="27">
                  <c:v>0.11472241064486588</c:v>
                </c:pt>
                <c:pt idx="28">
                  <c:v>9.8912028960609577E-2</c:v>
                </c:pt>
                <c:pt idx="29">
                  <c:v>9.4956865481581776E-2</c:v>
                </c:pt>
                <c:pt idx="30">
                  <c:v>9.6275607522815942E-2</c:v>
                </c:pt>
                <c:pt idx="31">
                  <c:v>9.5952563541723768E-2</c:v>
                </c:pt>
                <c:pt idx="32">
                  <c:v>0.10081876772181375</c:v>
                </c:pt>
                <c:pt idx="33">
                  <c:v>0.10208827389312258</c:v>
                </c:pt>
                <c:pt idx="34">
                  <c:v>8.8263975105777437E-2</c:v>
                </c:pt>
                <c:pt idx="35">
                  <c:v>7.9965782841476374E-2</c:v>
                </c:pt>
                <c:pt idx="36">
                  <c:v>8.6533989575455772E-2</c:v>
                </c:pt>
                <c:pt idx="37">
                  <c:v>7.8699464604191416E-2</c:v>
                </c:pt>
                <c:pt idx="38">
                  <c:v>7.8181602432747965E-2</c:v>
                </c:pt>
                <c:pt idx="39">
                  <c:v>6.4221285127048056E-2</c:v>
                </c:pt>
                <c:pt idx="40">
                  <c:v>6.1678376420623016E-2</c:v>
                </c:pt>
                <c:pt idx="41">
                  <c:v>3.9211942709283409E-2</c:v>
                </c:pt>
                <c:pt idx="42">
                  <c:v>1.9763065659043288E-2</c:v>
                </c:pt>
                <c:pt idx="43">
                  <c:v>1.3456623729917183E-3</c:v>
                </c:pt>
                <c:pt idx="44">
                  <c:v>-1.0946657008407246E-2</c:v>
                </c:pt>
                <c:pt idx="45">
                  <c:v>5.0511043534795519E-4</c:v>
                </c:pt>
                <c:pt idx="46">
                  <c:v>-3.9215130643307505E-3</c:v>
                </c:pt>
                <c:pt idx="47">
                  <c:v>2.5759569558063689E-2</c:v>
                </c:pt>
                <c:pt idx="48">
                  <c:v>2.8524216786598E-2</c:v>
                </c:pt>
                <c:pt idx="49">
                  <c:v>4.4377812687623308E-2</c:v>
                </c:pt>
                <c:pt idx="50">
                  <c:v>4.0766237653397042E-2</c:v>
                </c:pt>
                <c:pt idx="51">
                  <c:v>3.9685173804391738E-2</c:v>
                </c:pt>
                <c:pt idx="52">
                  <c:v>4.1042171053913279E-2</c:v>
                </c:pt>
                <c:pt idx="53">
                  <c:v>3.8376703995012695E-2</c:v>
                </c:pt>
                <c:pt idx="54">
                  <c:v>4.6422695256531199E-2</c:v>
                </c:pt>
                <c:pt idx="55">
                  <c:v>4.4422797978849848E-2</c:v>
                </c:pt>
                <c:pt idx="56">
                  <c:v>5.2780498344930926E-2</c:v>
                </c:pt>
                <c:pt idx="57">
                  <c:v>5.6794461495955906E-2</c:v>
                </c:pt>
                <c:pt idx="58">
                  <c:v>6.2036841890869887E-2</c:v>
                </c:pt>
                <c:pt idx="59">
                  <c:v>4.9014131403098293E-2</c:v>
                </c:pt>
                <c:pt idx="60">
                  <c:v>4.075702806621706E-2</c:v>
                </c:pt>
                <c:pt idx="61">
                  <c:v>3.2757438955491214E-2</c:v>
                </c:pt>
                <c:pt idx="62">
                  <c:v>2.2052356503119874E-2</c:v>
                </c:pt>
                <c:pt idx="63">
                  <c:v>2.8593642905341499E-2</c:v>
                </c:pt>
                <c:pt idx="64">
                  <c:v>1.1991945153366101E-2</c:v>
                </c:pt>
                <c:pt idx="65">
                  <c:v>1.8910470415086866E-2</c:v>
                </c:pt>
                <c:pt idx="66">
                  <c:v>1.3694656137038574E-2</c:v>
                </c:pt>
                <c:pt idx="67">
                  <c:v>9.2765337947573467E-3</c:v>
                </c:pt>
                <c:pt idx="68">
                  <c:v>1.1341606612483401E-2</c:v>
                </c:pt>
                <c:pt idx="69">
                  <c:v>-4.7670240104563666E-3</c:v>
                </c:pt>
                <c:pt idx="70">
                  <c:v>-1.4935470902132209E-2</c:v>
                </c:pt>
                <c:pt idx="71">
                  <c:v>-1.0672494682349098E-2</c:v>
                </c:pt>
                <c:pt idx="72">
                  <c:v>4.0717001783472373E-3</c:v>
                </c:pt>
                <c:pt idx="73">
                  <c:v>-3.0922960032175872E-4</c:v>
                </c:pt>
                <c:pt idx="74">
                  <c:v>1.6202851784091754E-2</c:v>
                </c:pt>
                <c:pt idx="75">
                  <c:v>2.1816803600240187E-2</c:v>
                </c:pt>
                <c:pt idx="76">
                  <c:v>3.0421745960621971E-2</c:v>
                </c:pt>
                <c:pt idx="77">
                  <c:v>3.1548503530636873E-2</c:v>
                </c:pt>
                <c:pt idx="78">
                  <c:v>2.6218632057510405E-2</c:v>
                </c:pt>
                <c:pt idx="79">
                  <c:v>1.4059143260441775E-2</c:v>
                </c:pt>
                <c:pt idx="80">
                  <c:v>1.3159437435909194E-2</c:v>
                </c:pt>
                <c:pt idx="81">
                  <c:v>2.289113736630588E-2</c:v>
                </c:pt>
                <c:pt idx="82">
                  <c:v>8.3134235046375959E-3</c:v>
                </c:pt>
                <c:pt idx="83">
                  <c:v>2.9191557642274768E-2</c:v>
                </c:pt>
                <c:pt idx="84">
                  <c:v>2.6558324138505007E-2</c:v>
                </c:pt>
                <c:pt idx="85">
                  <c:v>3.7444410400457651E-2</c:v>
                </c:pt>
                <c:pt idx="86">
                  <c:v>6.4034259664310422E-2</c:v>
                </c:pt>
                <c:pt idx="87">
                  <c:v>5.4051421375806097E-2</c:v>
                </c:pt>
                <c:pt idx="88">
                  <c:v>4.7468691831273224E-2</c:v>
                </c:pt>
                <c:pt idx="89">
                  <c:v>5.0199334430218734E-2</c:v>
                </c:pt>
                <c:pt idx="90">
                  <c:v>4.4322200949650004E-2</c:v>
                </c:pt>
                <c:pt idx="91">
                  <c:v>4.5728079854205017E-2</c:v>
                </c:pt>
                <c:pt idx="92">
                  <c:v>3.6510345731444849E-2</c:v>
                </c:pt>
                <c:pt idx="93">
                  <c:v>3.3516875682970459E-2</c:v>
                </c:pt>
                <c:pt idx="94">
                  <c:v>2.2210690559641755E-2</c:v>
                </c:pt>
                <c:pt idx="95">
                  <c:v>1.9760940369694113E-2</c:v>
                </c:pt>
                <c:pt idx="96">
                  <c:v>2.3837245341631341E-2</c:v>
                </c:pt>
                <c:pt idx="97">
                  <c:v>2.6216860983052426E-2</c:v>
                </c:pt>
                <c:pt idx="98">
                  <c:v>2.3546434915670211E-2</c:v>
                </c:pt>
                <c:pt idx="99">
                  <c:v>1.9084389926836698E-2</c:v>
                </c:pt>
                <c:pt idx="100">
                  <c:v>2.1577708548444985E-2</c:v>
                </c:pt>
                <c:pt idx="101">
                  <c:v>2.1672638139379918E-2</c:v>
                </c:pt>
                <c:pt idx="102">
                  <c:v>9.1766451953405603E-3</c:v>
                </c:pt>
                <c:pt idx="103">
                  <c:v>9.1454742848844361E-3</c:v>
                </c:pt>
                <c:pt idx="104">
                  <c:v>7.6212876065522295E-3</c:v>
                </c:pt>
                <c:pt idx="105">
                  <c:v>1.0971806265707151E-2</c:v>
                </c:pt>
                <c:pt idx="106">
                  <c:v>8.9456970860510854E-3</c:v>
                </c:pt>
                <c:pt idx="107">
                  <c:v>2.3307339863865018E-4</c:v>
                </c:pt>
                <c:pt idx="108">
                  <c:v>-5.8898852166644478E-3</c:v>
                </c:pt>
                <c:pt idx="109">
                  <c:v>-1.2944428996739532E-2</c:v>
                </c:pt>
                <c:pt idx="110">
                  <c:v>-1.3007479247435172E-2</c:v>
                </c:pt>
                <c:pt idx="111">
                  <c:v>-6.6882855822141263E-3</c:v>
                </c:pt>
                <c:pt idx="112">
                  <c:v>-1.4643243616604962E-2</c:v>
                </c:pt>
                <c:pt idx="113">
                  <c:v>-1.1284932229835842E-2</c:v>
                </c:pt>
                <c:pt idx="114">
                  <c:v>-2.0252590639163071E-2</c:v>
                </c:pt>
                <c:pt idx="115">
                  <c:v>-1.2125484167479939E-2</c:v>
                </c:pt>
                <c:pt idx="116">
                  <c:v>-4.83963806322385E-3</c:v>
                </c:pt>
                <c:pt idx="117">
                  <c:v>-6.2529554805014209E-3</c:v>
                </c:pt>
                <c:pt idx="118">
                  <c:v>-1.1929957547345271E-2</c:v>
                </c:pt>
                <c:pt idx="119">
                  <c:v>-2.0164745346059165E-2</c:v>
                </c:pt>
                <c:pt idx="120">
                  <c:v>-2.3158215394533554E-2</c:v>
                </c:pt>
                <c:pt idx="121">
                  <c:v>-1.712912372549058E-2</c:v>
                </c:pt>
                <c:pt idx="122">
                  <c:v>-2.8491629016575537E-2</c:v>
                </c:pt>
                <c:pt idx="123">
                  <c:v>-3.3548400808318446E-2</c:v>
                </c:pt>
                <c:pt idx="124">
                  <c:v>-3.1628201881235274E-2</c:v>
                </c:pt>
                <c:pt idx="125">
                  <c:v>-3.750746065115329E-2</c:v>
                </c:pt>
                <c:pt idx="126">
                  <c:v>-3.4357781835506196E-2</c:v>
                </c:pt>
                <c:pt idx="127">
                  <c:v>-3.9944459105005325E-2</c:v>
                </c:pt>
                <c:pt idx="128">
                  <c:v>-3.1247775087712482E-2</c:v>
                </c:pt>
                <c:pt idx="129">
                  <c:v>-4.861138907140794E-2</c:v>
                </c:pt>
                <c:pt idx="130">
                  <c:v>-4.9265269761206043E-2</c:v>
                </c:pt>
                <c:pt idx="131">
                  <c:v>-5.8228323376943059E-2</c:v>
                </c:pt>
                <c:pt idx="132">
                  <c:v>-6.2524595796532023E-2</c:v>
                </c:pt>
                <c:pt idx="133">
                  <c:v>-7.2186515393293682E-2</c:v>
                </c:pt>
                <c:pt idx="134">
                  <c:v>-7.9093705778484624E-2</c:v>
                </c:pt>
                <c:pt idx="135">
                  <c:v>-6.4939632927107804E-2</c:v>
                </c:pt>
                <c:pt idx="136">
                  <c:v>-6.9211464519179811E-2</c:v>
                </c:pt>
                <c:pt idx="137">
                  <c:v>-4.7894458130914308E-2</c:v>
                </c:pt>
                <c:pt idx="138">
                  <c:v>-5.6391364949373801E-2</c:v>
                </c:pt>
                <c:pt idx="139">
                  <c:v>-5.9689459804579625E-2</c:v>
                </c:pt>
                <c:pt idx="140">
                  <c:v>-5.8027837748326871E-2</c:v>
                </c:pt>
                <c:pt idx="141">
                  <c:v>-5.7337472924699262E-2</c:v>
                </c:pt>
                <c:pt idx="142">
                  <c:v>-5.7450821689994713E-2</c:v>
                </c:pt>
                <c:pt idx="143">
                  <c:v>-7.7964468704228906E-2</c:v>
                </c:pt>
                <c:pt idx="144">
                  <c:v>-7.8249611691925125E-2</c:v>
                </c:pt>
                <c:pt idx="145">
                  <c:v>-8.1367056952441508E-2</c:v>
                </c:pt>
                <c:pt idx="146">
                  <c:v>-3.7112511047076913E-2</c:v>
                </c:pt>
                <c:pt idx="147">
                  <c:v>-3.4507260519739513E-2</c:v>
                </c:pt>
                <c:pt idx="148">
                  <c:v>-3.0027150571437233E-2</c:v>
                </c:pt>
                <c:pt idx="149">
                  <c:v>-3.8558062019485528E-2</c:v>
                </c:pt>
                <c:pt idx="150">
                  <c:v>-5.8190422383547435E-2</c:v>
                </c:pt>
                <c:pt idx="151">
                  <c:v>-5.6884432078408986E-2</c:v>
                </c:pt>
                <c:pt idx="152">
                  <c:v>-7.256410846768413E-2</c:v>
                </c:pt>
                <c:pt idx="153">
                  <c:v>-8.3087478680691218E-2</c:v>
                </c:pt>
                <c:pt idx="154">
                  <c:v>-9.1551797729128359E-2</c:v>
                </c:pt>
                <c:pt idx="155">
                  <c:v>-9.2039551634790273E-2</c:v>
                </c:pt>
                <c:pt idx="156">
                  <c:v>-9.6170759914917636E-2</c:v>
                </c:pt>
                <c:pt idx="157">
                  <c:v>-0.10473850971168686</c:v>
                </c:pt>
                <c:pt idx="158">
                  <c:v>-0.11861098172428264</c:v>
                </c:pt>
                <c:pt idx="159">
                  <c:v>-0.12305389910897246</c:v>
                </c:pt>
                <c:pt idx="160">
                  <c:v>-0.1195616944931982</c:v>
                </c:pt>
                <c:pt idx="161">
                  <c:v>-0.11276395650949567</c:v>
                </c:pt>
                <c:pt idx="162">
                  <c:v>-0.12501837489749901</c:v>
                </c:pt>
                <c:pt idx="163">
                  <c:v>-0.12364685483742432</c:v>
                </c:pt>
                <c:pt idx="164">
                  <c:v>-0.14769627489909298</c:v>
                </c:pt>
                <c:pt idx="165">
                  <c:v>-0.1510273117392128</c:v>
                </c:pt>
                <c:pt idx="166">
                  <c:v>-0.15079530098524874</c:v>
                </c:pt>
                <c:pt idx="167">
                  <c:v>-0.13751755577556246</c:v>
                </c:pt>
                <c:pt idx="168">
                  <c:v>-0.12691236192260769</c:v>
                </c:pt>
                <c:pt idx="169">
                  <c:v>-0.12697257845417087</c:v>
                </c:pt>
                <c:pt idx="170">
                  <c:v>-0.14208905316588416</c:v>
                </c:pt>
                <c:pt idx="171">
                  <c:v>-0.1490646070251439</c:v>
                </c:pt>
                <c:pt idx="172">
                  <c:v>-0.145489870339639</c:v>
                </c:pt>
                <c:pt idx="173">
                  <c:v>-0.15403140823443362</c:v>
                </c:pt>
                <c:pt idx="174">
                  <c:v>-0.14823822368316186</c:v>
                </c:pt>
                <c:pt idx="175">
                  <c:v>-0.12941453591650454</c:v>
                </c:pt>
                <c:pt idx="176">
                  <c:v>-0.12337269251136584</c:v>
                </c:pt>
                <c:pt idx="177">
                  <c:v>-0.14306704048144891</c:v>
                </c:pt>
                <c:pt idx="178">
                  <c:v>-0.14421717623430608</c:v>
                </c:pt>
                <c:pt idx="179">
                  <c:v>-0.15914839655773971</c:v>
                </c:pt>
                <c:pt idx="180">
                  <c:v>-0.16276988960892902</c:v>
                </c:pt>
                <c:pt idx="181">
                  <c:v>-0.16546900708252676</c:v>
                </c:pt>
                <c:pt idx="182">
                  <c:v>-0.18013704574153999</c:v>
                </c:pt>
                <c:pt idx="183">
                  <c:v>-0.15475577768764981</c:v>
                </c:pt>
                <c:pt idx="184">
                  <c:v>-0.14576474109548043</c:v>
                </c:pt>
                <c:pt idx="185">
                  <c:v>-0.1674901572537012</c:v>
                </c:pt>
                <c:pt idx="186">
                  <c:v>-0.16870546854660318</c:v>
                </c:pt>
                <c:pt idx="187">
                  <c:v>-0.1504212500597738</c:v>
                </c:pt>
                <c:pt idx="188">
                  <c:v>-0.17063062648216798</c:v>
                </c:pt>
                <c:pt idx="189">
                  <c:v>-0.16440069496961718</c:v>
                </c:pt>
                <c:pt idx="190">
                  <c:v>-0.16495149912597484</c:v>
                </c:pt>
                <c:pt idx="191">
                  <c:v>-0.17797279275418021</c:v>
                </c:pt>
                <c:pt idx="192">
                  <c:v>-0.19442253231768125</c:v>
                </c:pt>
                <c:pt idx="193">
                  <c:v>-0.20222234422957375</c:v>
                </c:pt>
                <c:pt idx="194">
                  <c:v>-0.24377493894220803</c:v>
                </c:pt>
                <c:pt idx="195">
                  <c:v>-0.23333055865001617</c:v>
                </c:pt>
                <c:pt idx="196">
                  <c:v>-0.24267120534014375</c:v>
                </c:pt>
                <c:pt idx="197">
                  <c:v>-0.21365215035005292</c:v>
                </c:pt>
                <c:pt idx="198">
                  <c:v>-0.20889894072036685</c:v>
                </c:pt>
                <c:pt idx="199">
                  <c:v>-0.22467602620481775</c:v>
                </c:pt>
                <c:pt idx="200">
                  <c:v>-0.20568408636467483</c:v>
                </c:pt>
                <c:pt idx="201">
                  <c:v>-0.24084133121040552</c:v>
                </c:pt>
                <c:pt idx="202">
                  <c:v>-0.26090973010596341</c:v>
                </c:pt>
                <c:pt idx="203">
                  <c:v>-0.31819584187138805</c:v>
                </c:pt>
                <c:pt idx="204">
                  <c:v>-0.29499901705367593</c:v>
                </c:pt>
                <c:pt idx="205">
                  <c:v>-0.28291037123491714</c:v>
                </c:pt>
                <c:pt idx="206">
                  <c:v>-0.28526023282544832</c:v>
                </c:pt>
                <c:pt idx="207">
                  <c:v>-0.24713998041191654</c:v>
                </c:pt>
                <c:pt idx="208">
                  <c:v>-0.27258784086541776</c:v>
                </c:pt>
                <c:pt idx="209">
                  <c:v>-0.19949134741573671</c:v>
                </c:pt>
                <c:pt idx="210">
                  <c:v>-0.23968056901080181</c:v>
                </c:pt>
                <c:pt idx="211">
                  <c:v>-0.1598532841919208</c:v>
                </c:pt>
                <c:pt idx="212">
                  <c:v>-0.12814573817497865</c:v>
                </c:pt>
                <c:pt idx="213">
                  <c:v>-0.15115305802571255</c:v>
                </c:pt>
                <c:pt idx="214">
                  <c:v>-8.6663632225762455E-2</c:v>
                </c:pt>
                <c:pt idx="215">
                  <c:v>-6.7612538498731056E-2</c:v>
                </c:pt>
                <c:pt idx="216">
                  <c:v>-4.9134210251333243E-2</c:v>
                </c:pt>
                <c:pt idx="217">
                  <c:v>-7.3997616133779864E-2</c:v>
                </c:pt>
                <c:pt idx="218">
                  <c:v>-6.3066544580600681E-2</c:v>
                </c:pt>
                <c:pt idx="219">
                  <c:v>-9.0923774726413331E-2</c:v>
                </c:pt>
                <c:pt idx="220">
                  <c:v>-7.4759886580391677E-2</c:v>
                </c:pt>
                <c:pt idx="221">
                  <c:v>-4.33389004107122E-2</c:v>
                </c:pt>
                <c:pt idx="222">
                  <c:v>-3.7882220006411282E-2</c:v>
                </c:pt>
                <c:pt idx="223">
                  <c:v>-1.5174565953927188E-2</c:v>
                </c:pt>
                <c:pt idx="224">
                  <c:v>1.4773240481803063E-2</c:v>
                </c:pt>
                <c:pt idx="225">
                  <c:v>2.2428178503052454E-2</c:v>
                </c:pt>
                <c:pt idx="226">
                  <c:v>2.7364163016777354E-2</c:v>
                </c:pt>
                <c:pt idx="227">
                  <c:v>2.2729969590651544E-2</c:v>
                </c:pt>
                <c:pt idx="228">
                  <c:v>2.7487075584144538E-2</c:v>
                </c:pt>
                <c:pt idx="229">
                  <c:v>2.7543041537009261E-2</c:v>
                </c:pt>
                <c:pt idx="230">
                  <c:v>2.6897307789716773E-2</c:v>
                </c:pt>
                <c:pt idx="231">
                  <c:v>2.8911727877951598E-2</c:v>
                </c:pt>
                <c:pt idx="232">
                  <c:v>2.2663022976148861E-2</c:v>
                </c:pt>
                <c:pt idx="233">
                  <c:v>1.822860674885618E-2</c:v>
                </c:pt>
                <c:pt idx="234">
                  <c:v>1.5561722830389479E-2</c:v>
                </c:pt>
                <c:pt idx="235">
                  <c:v>2.102159116871416E-2</c:v>
                </c:pt>
                <c:pt idx="236">
                  <c:v>1.5189797194263832E-2</c:v>
                </c:pt>
                <c:pt idx="237">
                  <c:v>6.6744712014437102E-3</c:v>
                </c:pt>
                <c:pt idx="238">
                  <c:v>-7.9372472898134871E-3</c:v>
                </c:pt>
                <c:pt idx="239">
                  <c:v>-1.1046191392932281E-2</c:v>
                </c:pt>
                <c:pt idx="240">
                  <c:v>1.0814180638967219E-3</c:v>
                </c:pt>
                <c:pt idx="241">
                  <c:v>4.2760821707705787E-3</c:v>
                </c:pt>
                <c:pt idx="242">
                  <c:v>4.3579058107181545E-3</c:v>
                </c:pt>
                <c:pt idx="243">
                  <c:v>-1.6300969309049895E-3</c:v>
                </c:pt>
                <c:pt idx="244">
                  <c:v>1.4772886266911422E-2</c:v>
                </c:pt>
                <c:pt idx="245">
                  <c:v>1.9082264637487745E-2</c:v>
                </c:pt>
                <c:pt idx="246">
                  <c:v>2.1805468723710586E-2</c:v>
                </c:pt>
                <c:pt idx="247">
                  <c:v>2.0722279585355885E-2</c:v>
                </c:pt>
                <c:pt idx="248">
                  <c:v>2.4918309190636645E-2</c:v>
                </c:pt>
                <c:pt idx="249">
                  <c:v>2.5196722095393698E-2</c:v>
                </c:pt>
                <c:pt idx="250">
                  <c:v>2.1020882738931324E-2</c:v>
                </c:pt>
                <c:pt idx="251">
                  <c:v>1.5442706626829228E-2</c:v>
                </c:pt>
                <c:pt idx="252">
                  <c:v>1.4747382794719988E-2</c:v>
                </c:pt>
                <c:pt idx="253">
                  <c:v>1.4627658161376678E-2</c:v>
                </c:pt>
                <c:pt idx="254">
                  <c:v>9.531922731563558E-3</c:v>
                </c:pt>
                <c:pt idx="255">
                  <c:v>9.8953472102920603E-3</c:v>
                </c:pt>
                <c:pt idx="256">
                  <c:v>2.9888652548841765E-3</c:v>
                </c:pt>
                <c:pt idx="257">
                  <c:v>1.7859514831861656E-3</c:v>
                </c:pt>
                <c:pt idx="258">
                  <c:v>2.152918110830182E-3</c:v>
                </c:pt>
                <c:pt idx="259">
                  <c:v>2.842574504674733E-3</c:v>
                </c:pt>
                <c:pt idx="260">
                  <c:v>8.0247383680256412E-3</c:v>
                </c:pt>
                <c:pt idx="261">
                  <c:v>3.5421489141818085E-7</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3-4301-4194-8014-2D0F233BCE17}"/>
            </c:ext>
          </c:extLst>
        </c:ser>
        <c:ser>
          <c:idx val="0"/>
          <c:order val="1"/>
          <c:tx>
            <c:strRef>
              <c:f>'UCITS Performance Report'!$BR$11</c:f>
              <c:strCache>
                <c:ptCount val="1"/>
                <c:pt idx="0">
                  <c:v>Next Generation Fund</c:v>
                </c:pt>
              </c:strCache>
            </c:strRef>
          </c:tx>
          <c:spPr>
            <a:ln w="28575" cap="rnd">
              <a:solidFill>
                <a:srgbClr val="001489"/>
              </a:solidFill>
              <a:round/>
            </a:ln>
            <a:effectLst/>
          </c:spPr>
          <c:marker>
            <c:symbol val="none"/>
          </c:marker>
          <c:dLbls>
            <c:dLbl>
              <c:idx val="26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FEA-4E9C-87DB-C0FE9DA1A3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Report'!$BQ$15:$BQ$5000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Report'!$BR$15:$BR$5000</c:f>
              <c:numCache>
                <c:formatCode>0.0000</c:formatCode>
                <c:ptCount val="4986"/>
                <c:pt idx="0">
                  <c:v>0.24092796533670335</c:v>
                </c:pt>
                <c:pt idx="1">
                  <c:v>0.23379671420834081</c:v>
                </c:pt>
                <c:pt idx="2">
                  <c:v>0.22711680808810253</c:v>
                </c:pt>
                <c:pt idx="3">
                  <c:v>0.22540169705723057</c:v>
                </c:pt>
                <c:pt idx="4">
                  <c:v>0.22296443401335964</c:v>
                </c:pt>
                <c:pt idx="5">
                  <c:v>0.22296443401335964</c:v>
                </c:pt>
                <c:pt idx="6">
                  <c:v>0.22133959198411279</c:v>
                </c:pt>
                <c:pt idx="7">
                  <c:v>0.22052717096948915</c:v>
                </c:pt>
                <c:pt idx="8">
                  <c:v>0.22152012998736237</c:v>
                </c:pt>
                <c:pt idx="9">
                  <c:v>0.23045676114822178</c:v>
                </c:pt>
                <c:pt idx="10">
                  <c:v>0.22540169705723057</c:v>
                </c:pt>
                <c:pt idx="11">
                  <c:v>0.21402780285250045</c:v>
                </c:pt>
                <c:pt idx="12">
                  <c:v>0.20978515977613288</c:v>
                </c:pt>
                <c:pt idx="13">
                  <c:v>0.19895287958115171</c:v>
                </c:pt>
                <c:pt idx="14">
                  <c:v>0.19976530059577535</c:v>
                </c:pt>
                <c:pt idx="15">
                  <c:v>0.2003971836071492</c:v>
                </c:pt>
                <c:pt idx="16">
                  <c:v>0.20175121863152179</c:v>
                </c:pt>
                <c:pt idx="17">
                  <c:v>0.21673587290124563</c:v>
                </c:pt>
                <c:pt idx="18">
                  <c:v>0.21177107781187954</c:v>
                </c:pt>
                <c:pt idx="19">
                  <c:v>0.21583318288499731</c:v>
                </c:pt>
                <c:pt idx="20">
                  <c:v>0.20220256363964628</c:v>
                </c:pt>
                <c:pt idx="21">
                  <c:v>0.19895287958115171</c:v>
                </c:pt>
                <c:pt idx="22">
                  <c:v>0.20229283264127096</c:v>
                </c:pt>
                <c:pt idx="23">
                  <c:v>0.1901967864235421</c:v>
                </c:pt>
                <c:pt idx="24">
                  <c:v>0.19480050550640926</c:v>
                </c:pt>
                <c:pt idx="25">
                  <c:v>0.18207257627730633</c:v>
                </c:pt>
                <c:pt idx="26">
                  <c:v>0.18207257627730633</c:v>
                </c:pt>
                <c:pt idx="27">
                  <c:v>0.18550279833905048</c:v>
                </c:pt>
                <c:pt idx="28">
                  <c:v>0.17737858819281471</c:v>
                </c:pt>
                <c:pt idx="29">
                  <c:v>0.17033760606607684</c:v>
                </c:pt>
                <c:pt idx="30">
                  <c:v>0.1733164831196965</c:v>
                </c:pt>
                <c:pt idx="31">
                  <c:v>0.17078895107420111</c:v>
                </c:pt>
                <c:pt idx="32">
                  <c:v>0.18225311428055613</c:v>
                </c:pt>
                <c:pt idx="33">
                  <c:v>0.18730817837154712</c:v>
                </c:pt>
                <c:pt idx="34">
                  <c:v>0.1761148221700668</c:v>
                </c:pt>
                <c:pt idx="35">
                  <c:v>0.16149124390684233</c:v>
                </c:pt>
                <c:pt idx="36">
                  <c:v>0.16501173497021115</c:v>
                </c:pt>
                <c:pt idx="37">
                  <c:v>0.16040801588734444</c:v>
                </c:pt>
                <c:pt idx="38">
                  <c:v>0.17918396822531135</c:v>
                </c:pt>
                <c:pt idx="39">
                  <c:v>0.18008665824155967</c:v>
                </c:pt>
                <c:pt idx="40">
                  <c:v>0.18071854125293374</c:v>
                </c:pt>
                <c:pt idx="41">
                  <c:v>0.14957573569236327</c:v>
                </c:pt>
                <c:pt idx="42">
                  <c:v>0.11834266113016789</c:v>
                </c:pt>
                <c:pt idx="43">
                  <c:v>0.10317746885719448</c:v>
                </c:pt>
                <c:pt idx="44">
                  <c:v>9.2977071673587153E-2</c:v>
                </c:pt>
                <c:pt idx="45">
                  <c:v>0.10525365589456581</c:v>
                </c:pt>
                <c:pt idx="46">
                  <c:v>0.10362881386531875</c:v>
                </c:pt>
                <c:pt idx="47">
                  <c:v>0.13874345549738232</c:v>
                </c:pt>
                <c:pt idx="48">
                  <c:v>0.13928506950713126</c:v>
                </c:pt>
                <c:pt idx="49">
                  <c:v>0.16022747788409464</c:v>
                </c:pt>
                <c:pt idx="50">
                  <c:v>0.15769994583859903</c:v>
                </c:pt>
                <c:pt idx="51">
                  <c:v>0.15598483480772707</c:v>
                </c:pt>
                <c:pt idx="52">
                  <c:v>0.15589456580610217</c:v>
                </c:pt>
                <c:pt idx="53">
                  <c:v>0.15147138472648503</c:v>
                </c:pt>
                <c:pt idx="54">
                  <c:v>0.16492146596858648</c:v>
                </c:pt>
                <c:pt idx="55">
                  <c:v>0.16067882289221891</c:v>
                </c:pt>
                <c:pt idx="56">
                  <c:v>0.1723235241018235</c:v>
                </c:pt>
                <c:pt idx="57">
                  <c:v>0.17773966419931386</c:v>
                </c:pt>
                <c:pt idx="58">
                  <c:v>0.18135042426430759</c:v>
                </c:pt>
                <c:pt idx="59">
                  <c:v>0.16447012096046221</c:v>
                </c:pt>
                <c:pt idx="60">
                  <c:v>0.1515616537281097</c:v>
                </c:pt>
                <c:pt idx="61">
                  <c:v>0.1453330926159957</c:v>
                </c:pt>
                <c:pt idx="62">
                  <c:v>0.12800144430402582</c:v>
                </c:pt>
                <c:pt idx="63">
                  <c:v>0.13576457844376244</c:v>
                </c:pt>
                <c:pt idx="64">
                  <c:v>0.11491243906842397</c:v>
                </c:pt>
                <c:pt idx="65">
                  <c:v>0.12592525726665471</c:v>
                </c:pt>
                <c:pt idx="66">
                  <c:v>0.11807185412529342</c:v>
                </c:pt>
                <c:pt idx="67">
                  <c:v>0.10696876692543777</c:v>
                </c:pt>
                <c:pt idx="68">
                  <c:v>0.10714930492868757</c:v>
                </c:pt>
                <c:pt idx="69">
                  <c:v>9.3879761689835695E-2</c:v>
                </c:pt>
                <c:pt idx="70">
                  <c:v>7.9978335439609971E-2</c:v>
                </c:pt>
                <c:pt idx="71">
                  <c:v>8.4130709514352642E-2</c:v>
                </c:pt>
                <c:pt idx="72">
                  <c:v>0.10164289582957209</c:v>
                </c:pt>
                <c:pt idx="73">
                  <c:v>9.4150568694710168E-2</c:v>
                </c:pt>
                <c:pt idx="74">
                  <c:v>0.11202383101642899</c:v>
                </c:pt>
                <c:pt idx="75">
                  <c:v>0.11816212312691832</c:v>
                </c:pt>
                <c:pt idx="76">
                  <c:v>0.12556418126015534</c:v>
                </c:pt>
                <c:pt idx="77">
                  <c:v>0.13134139736414507</c:v>
                </c:pt>
                <c:pt idx="78">
                  <c:v>0.11969669615454048</c:v>
                </c:pt>
                <c:pt idx="79">
                  <c:v>0.10480231088644154</c:v>
                </c:pt>
                <c:pt idx="80">
                  <c:v>0.10308719985556958</c:v>
                </c:pt>
                <c:pt idx="81">
                  <c:v>0.11220436901967856</c:v>
                </c:pt>
                <c:pt idx="82">
                  <c:v>9.315760967683695E-2</c:v>
                </c:pt>
                <c:pt idx="83">
                  <c:v>0.12484202924715659</c:v>
                </c:pt>
                <c:pt idx="84">
                  <c:v>0.12484202924715659</c:v>
                </c:pt>
                <c:pt idx="85">
                  <c:v>0.14740927965336703</c:v>
                </c:pt>
                <c:pt idx="86">
                  <c:v>0.18586387434554985</c:v>
                </c:pt>
                <c:pt idx="87">
                  <c:v>0.16690738400433291</c:v>
                </c:pt>
                <c:pt idx="88">
                  <c:v>0.15760967683697436</c:v>
                </c:pt>
                <c:pt idx="89">
                  <c:v>0.16031774688571931</c:v>
                </c:pt>
                <c:pt idx="90">
                  <c:v>0.15426972377685511</c:v>
                </c:pt>
                <c:pt idx="91">
                  <c:v>0.15228380574110845</c:v>
                </c:pt>
                <c:pt idx="92">
                  <c:v>0.13251489438526809</c:v>
                </c:pt>
                <c:pt idx="93">
                  <c:v>0.12565445026178002</c:v>
                </c:pt>
                <c:pt idx="94">
                  <c:v>0.11888427513991706</c:v>
                </c:pt>
                <c:pt idx="95">
                  <c:v>0.11870373713666726</c:v>
                </c:pt>
                <c:pt idx="96">
                  <c:v>0.11662755009929593</c:v>
                </c:pt>
                <c:pt idx="97">
                  <c:v>0.12258530420653546</c:v>
                </c:pt>
                <c:pt idx="98">
                  <c:v>0.1144610940602997</c:v>
                </c:pt>
                <c:pt idx="99">
                  <c:v>0.10805199494493589</c:v>
                </c:pt>
                <c:pt idx="100">
                  <c:v>0.11139194800505514</c:v>
                </c:pt>
                <c:pt idx="101">
                  <c:v>0.10723957393031225</c:v>
                </c:pt>
                <c:pt idx="102">
                  <c:v>9.5865679725582353E-2</c:v>
                </c:pt>
                <c:pt idx="103">
                  <c:v>0.10236504784257083</c:v>
                </c:pt>
                <c:pt idx="104">
                  <c:v>0.10877414695793464</c:v>
                </c:pt>
                <c:pt idx="105">
                  <c:v>0.1168080881025455</c:v>
                </c:pt>
                <c:pt idx="106">
                  <c:v>0.1144610940602997</c:v>
                </c:pt>
                <c:pt idx="107">
                  <c:v>0.10191370283444656</c:v>
                </c:pt>
                <c:pt idx="108">
                  <c:v>0.10001805380032502</c:v>
                </c:pt>
                <c:pt idx="109">
                  <c:v>9.225491966058863E-2</c:v>
                </c:pt>
                <c:pt idx="110">
                  <c:v>8.9727387615093024E-2</c:v>
                </c:pt>
                <c:pt idx="111">
                  <c:v>9.4240837696335067E-2</c:v>
                </c:pt>
                <c:pt idx="112">
                  <c:v>7.6457844376241146E-2</c:v>
                </c:pt>
                <c:pt idx="113">
                  <c:v>8.6929048564722722E-2</c:v>
                </c:pt>
                <c:pt idx="114">
                  <c:v>7.2486008304748051E-2</c:v>
                </c:pt>
                <c:pt idx="115">
                  <c:v>8.4401516519227338E-2</c:v>
                </c:pt>
                <c:pt idx="116">
                  <c:v>9.1713305650839461E-2</c:v>
                </c:pt>
                <c:pt idx="117">
                  <c:v>8.6748510561473147E-2</c:v>
                </c:pt>
                <c:pt idx="118">
                  <c:v>8.2415598483480679E-2</c:v>
                </c:pt>
                <c:pt idx="119">
                  <c:v>6.6979599205632789E-2</c:v>
                </c:pt>
                <c:pt idx="120">
                  <c:v>5.7591623036649109E-2</c:v>
                </c:pt>
                <c:pt idx="121">
                  <c:v>7.5645423361617503E-2</c:v>
                </c:pt>
                <c:pt idx="122">
                  <c:v>6.743094421375706E-2</c:v>
                </c:pt>
                <c:pt idx="123">
                  <c:v>6.084130709514346E-2</c:v>
                </c:pt>
                <c:pt idx="124">
                  <c:v>6.7160137208882364E-2</c:v>
                </c:pt>
                <c:pt idx="125">
                  <c:v>6.3188301137389491E-2</c:v>
                </c:pt>
                <c:pt idx="126">
                  <c:v>5.6057050009026943E-2</c:v>
                </c:pt>
                <c:pt idx="127">
                  <c:v>4.3599927784798709E-2</c:v>
                </c:pt>
                <c:pt idx="128">
                  <c:v>5.7681892038274007E-2</c:v>
                </c:pt>
                <c:pt idx="129">
                  <c:v>3.5204910633688469E-2</c:v>
                </c:pt>
                <c:pt idx="130">
                  <c:v>3.5204910633688469E-2</c:v>
                </c:pt>
                <c:pt idx="131">
                  <c:v>2.1032677378588271E-2</c:v>
                </c:pt>
                <c:pt idx="132">
                  <c:v>1.2908467232352283E-2</c:v>
                </c:pt>
                <c:pt idx="133">
                  <c:v>-4.8745260877415264E-3</c:v>
                </c:pt>
                <c:pt idx="134">
                  <c:v>-8.5755551543600372E-3</c:v>
                </c:pt>
                <c:pt idx="135">
                  <c:v>7.3117891316121231E-3</c:v>
                </c:pt>
                <c:pt idx="136">
                  <c:v>7.2215201299874465E-4</c:v>
                </c:pt>
                <c:pt idx="137">
                  <c:v>1.0200397183607102E-2</c:v>
                </c:pt>
                <c:pt idx="138">
                  <c:v>1.0200397183607102E-2</c:v>
                </c:pt>
                <c:pt idx="139">
                  <c:v>5.7772161039899572E-3</c:v>
                </c:pt>
                <c:pt idx="140">
                  <c:v>7.2215201299874465E-3</c:v>
                </c:pt>
                <c:pt idx="141">
                  <c:v>1.0651742191731373E-2</c:v>
                </c:pt>
                <c:pt idx="142">
                  <c:v>7.2215201299874465E-3</c:v>
                </c:pt>
                <c:pt idx="143">
                  <c:v>-1.3269543238851766E-2</c:v>
                </c:pt>
                <c:pt idx="144">
                  <c:v>-1.8595414334717453E-2</c:v>
                </c:pt>
                <c:pt idx="145">
                  <c:v>-2.7351507492327176E-2</c:v>
                </c:pt>
                <c:pt idx="146">
                  <c:v>2.1574291388337219E-2</c:v>
                </c:pt>
                <c:pt idx="147">
                  <c:v>1.8956490341216714E-2</c:v>
                </c:pt>
                <c:pt idx="148">
                  <c:v>2.0852139375338474E-2</c:v>
                </c:pt>
                <c:pt idx="149">
                  <c:v>1.3269543238851877E-2</c:v>
                </c:pt>
                <c:pt idx="150">
                  <c:v>-2.6178010471205049E-3</c:v>
                </c:pt>
                <c:pt idx="151">
                  <c:v>5.9577541072395324E-3</c:v>
                </c:pt>
                <c:pt idx="152">
                  <c:v>1.5345730276223879E-3</c:v>
                </c:pt>
                <c:pt idx="153">
                  <c:v>-1.4804116266474043E-2</c:v>
                </c:pt>
                <c:pt idx="154">
                  <c:v>-1.4804116266474043E-2</c:v>
                </c:pt>
                <c:pt idx="155">
                  <c:v>-2.4462899440332309E-2</c:v>
                </c:pt>
                <c:pt idx="156">
                  <c:v>-2.9517963531323299E-2</c:v>
                </c:pt>
                <c:pt idx="157">
                  <c:v>-3.1052536558945687E-2</c:v>
                </c:pt>
                <c:pt idx="158">
                  <c:v>-3.8274056688933022E-2</c:v>
                </c:pt>
                <c:pt idx="159">
                  <c:v>-3.8274056688933022E-2</c:v>
                </c:pt>
                <c:pt idx="160">
                  <c:v>-2.5185051453330942E-2</c:v>
                </c:pt>
                <c:pt idx="161">
                  <c:v>-2.5185051453330942E-2</c:v>
                </c:pt>
                <c:pt idx="162">
                  <c:v>-4.12529337425529E-2</c:v>
                </c:pt>
                <c:pt idx="163">
                  <c:v>-4.0530781729554044E-2</c:v>
                </c:pt>
                <c:pt idx="164">
                  <c:v>-6.0209424083769614E-2</c:v>
                </c:pt>
                <c:pt idx="165">
                  <c:v>-6.8333634230005491E-2</c:v>
                </c:pt>
                <c:pt idx="166">
                  <c:v>-7.492327134861887E-2</c:v>
                </c:pt>
                <c:pt idx="167">
                  <c:v>-6.4271529156887608E-2</c:v>
                </c:pt>
                <c:pt idx="168">
                  <c:v>-4.5315038815670672E-2</c:v>
                </c:pt>
                <c:pt idx="169">
                  <c:v>-5.055064090991146E-2</c:v>
                </c:pt>
                <c:pt idx="170">
                  <c:v>-6.1563459108142315E-2</c:v>
                </c:pt>
                <c:pt idx="171">
                  <c:v>-7.5555154359992827E-2</c:v>
                </c:pt>
                <c:pt idx="172">
                  <c:v>-7.5284347355118242E-2</c:v>
                </c:pt>
                <c:pt idx="173">
                  <c:v>-9.0088463621592396E-2</c:v>
                </c:pt>
                <c:pt idx="174">
                  <c:v>-6.5174219173135928E-2</c:v>
                </c:pt>
                <c:pt idx="175">
                  <c:v>-6.5174219173135928E-2</c:v>
                </c:pt>
                <c:pt idx="176">
                  <c:v>-6.3459108142263965E-2</c:v>
                </c:pt>
                <c:pt idx="177">
                  <c:v>-8.3408557501354008E-2</c:v>
                </c:pt>
                <c:pt idx="178">
                  <c:v>-7.1402780285250045E-2</c:v>
                </c:pt>
                <c:pt idx="179">
                  <c:v>-8.3950171511103067E-2</c:v>
                </c:pt>
                <c:pt idx="180">
                  <c:v>-8.8644159595594907E-2</c:v>
                </c:pt>
                <c:pt idx="181">
                  <c:v>-9.0449539628091657E-2</c:v>
                </c:pt>
                <c:pt idx="182">
                  <c:v>-0.11148221700667982</c:v>
                </c:pt>
                <c:pt idx="183">
                  <c:v>-7.7631341397364051E-2</c:v>
                </c:pt>
                <c:pt idx="184">
                  <c:v>-7.1763856291749417E-2</c:v>
                </c:pt>
                <c:pt idx="185">
                  <c:v>-8.7380393572847104E-2</c:v>
                </c:pt>
                <c:pt idx="186">
                  <c:v>-0.1014623578263224</c:v>
                </c:pt>
                <c:pt idx="187">
                  <c:v>-9.4150568694710279E-2</c:v>
                </c:pt>
                <c:pt idx="188">
                  <c:v>-0.11617620509117177</c:v>
                </c:pt>
                <c:pt idx="189">
                  <c:v>-0.11617620509117177</c:v>
                </c:pt>
                <c:pt idx="190">
                  <c:v>-0.11617620509117177</c:v>
                </c:pt>
                <c:pt idx="191">
                  <c:v>-0.12782090630077625</c:v>
                </c:pt>
                <c:pt idx="192">
                  <c:v>-0.15129084672323534</c:v>
                </c:pt>
                <c:pt idx="193">
                  <c:v>-0.1530059577541073</c:v>
                </c:pt>
                <c:pt idx="194">
                  <c:v>-0.19985556959740025</c:v>
                </c:pt>
                <c:pt idx="195">
                  <c:v>-0.19326593247878676</c:v>
                </c:pt>
                <c:pt idx="196">
                  <c:v>-0.2018414876331468</c:v>
                </c:pt>
                <c:pt idx="197">
                  <c:v>-0.16735872901245719</c:v>
                </c:pt>
                <c:pt idx="198">
                  <c:v>-0.1632966239393393</c:v>
                </c:pt>
                <c:pt idx="199">
                  <c:v>-0.18974544141541794</c:v>
                </c:pt>
                <c:pt idx="200">
                  <c:v>-0.16456038996208711</c:v>
                </c:pt>
                <c:pt idx="201">
                  <c:v>-0.20075825961364857</c:v>
                </c:pt>
                <c:pt idx="202">
                  <c:v>-0.21808990792561833</c:v>
                </c:pt>
                <c:pt idx="203">
                  <c:v>-0.27866040801588743</c:v>
                </c:pt>
                <c:pt idx="204">
                  <c:v>-0.262321718721791</c:v>
                </c:pt>
                <c:pt idx="205">
                  <c:v>-0.25022567250406214</c:v>
                </c:pt>
                <c:pt idx="206">
                  <c:v>-0.25500992959017876</c:v>
                </c:pt>
                <c:pt idx="207">
                  <c:v>-0.21745802491424449</c:v>
                </c:pt>
                <c:pt idx="208">
                  <c:v>-0.2441776493951977</c:v>
                </c:pt>
                <c:pt idx="209">
                  <c:v>-0.15011734970211221</c:v>
                </c:pt>
                <c:pt idx="210">
                  <c:v>-0.20292471565264492</c:v>
                </c:pt>
                <c:pt idx="211">
                  <c:v>-0.13404946741289037</c:v>
                </c:pt>
                <c:pt idx="212">
                  <c:v>-0.10272612384907021</c:v>
                </c:pt>
                <c:pt idx="213">
                  <c:v>-0.13450081242101464</c:v>
                </c:pt>
                <c:pt idx="214">
                  <c:v>-7.5464885358367928E-2</c:v>
                </c:pt>
                <c:pt idx="215">
                  <c:v>-5.9848348077270241E-2</c:v>
                </c:pt>
                <c:pt idx="216">
                  <c:v>-3.8003249684058549E-2</c:v>
                </c:pt>
                <c:pt idx="217">
                  <c:v>-6.7160137208882476E-2</c:v>
                </c:pt>
                <c:pt idx="218">
                  <c:v>-4.865499187578981E-2</c:v>
                </c:pt>
                <c:pt idx="219">
                  <c:v>-8.3859902509478279E-2</c:v>
                </c:pt>
                <c:pt idx="220">
                  <c:v>-7.7811879400613848E-2</c:v>
                </c:pt>
                <c:pt idx="221">
                  <c:v>-4.8745260877414709E-2</c:v>
                </c:pt>
                <c:pt idx="222">
                  <c:v>-4.2065354757176321E-2</c:v>
                </c:pt>
                <c:pt idx="223">
                  <c:v>-1.4262502256724985E-2</c:v>
                </c:pt>
                <c:pt idx="224">
                  <c:v>2.1393753385087644E-2</c:v>
                </c:pt>
                <c:pt idx="225">
                  <c:v>3.4482758620689502E-2</c:v>
                </c:pt>
                <c:pt idx="226">
                  <c:v>4.1794547752301847E-2</c:v>
                </c:pt>
                <c:pt idx="227">
                  <c:v>3.7190828669434906E-2</c:v>
                </c:pt>
                <c:pt idx="228">
                  <c:v>4.0079436721429884E-2</c:v>
                </c:pt>
                <c:pt idx="229">
                  <c:v>4.0079436721429884E-2</c:v>
                </c:pt>
                <c:pt idx="230">
                  <c:v>4.3148582776674438E-2</c:v>
                </c:pt>
                <c:pt idx="231">
                  <c:v>4.3599927784798709E-2</c:v>
                </c:pt>
                <c:pt idx="232">
                  <c:v>3.4843834627189096E-2</c:v>
                </c:pt>
                <c:pt idx="233">
                  <c:v>3.0691460552446426E-2</c:v>
                </c:pt>
                <c:pt idx="234">
                  <c:v>2.4643437443581995E-2</c:v>
                </c:pt>
                <c:pt idx="235">
                  <c:v>3.3850875609315656E-2</c:v>
                </c:pt>
                <c:pt idx="236">
                  <c:v>2.9066618523199139E-2</c:v>
                </c:pt>
                <c:pt idx="237">
                  <c:v>1.6790034302220702E-2</c:v>
                </c:pt>
                <c:pt idx="238">
                  <c:v>2.166456038996234E-3</c:v>
                </c:pt>
                <c:pt idx="239">
                  <c:v>-5.8674851056147448E-3</c:v>
                </c:pt>
                <c:pt idx="240">
                  <c:v>6.1382921104891075E-3</c:v>
                </c:pt>
                <c:pt idx="241">
                  <c:v>1.2998736233977182E-2</c:v>
                </c:pt>
                <c:pt idx="242">
                  <c:v>1.6609496298970905E-2</c:v>
                </c:pt>
                <c:pt idx="243">
                  <c:v>8.4852861527351386E-3</c:v>
                </c:pt>
                <c:pt idx="244">
                  <c:v>2.7893121502076124E-2</c:v>
                </c:pt>
                <c:pt idx="245">
                  <c:v>3.5656255641812518E-2</c:v>
                </c:pt>
                <c:pt idx="246">
                  <c:v>3.9537822711680715E-2</c:v>
                </c:pt>
                <c:pt idx="247">
                  <c:v>3.6107600649936789E-2</c:v>
                </c:pt>
                <c:pt idx="248">
                  <c:v>4.1614009749052272E-2</c:v>
                </c:pt>
                <c:pt idx="249">
                  <c:v>4.1614009749052272E-2</c:v>
                </c:pt>
                <c:pt idx="250">
                  <c:v>3.7732442679183853E-2</c:v>
                </c:pt>
                <c:pt idx="251">
                  <c:v>2.8073659505325921E-2</c:v>
                </c:pt>
                <c:pt idx="252">
                  <c:v>2.4192092435457502E-2</c:v>
                </c:pt>
                <c:pt idx="253">
                  <c:v>2.5816934464704788E-2</c:v>
                </c:pt>
                <c:pt idx="254">
                  <c:v>1.9046759342841613E-2</c:v>
                </c:pt>
                <c:pt idx="255">
                  <c:v>1.9678642354215459E-2</c:v>
                </c:pt>
                <c:pt idx="256">
                  <c:v>1.2366853222603336E-2</c:v>
                </c:pt>
                <c:pt idx="257">
                  <c:v>7.6728651381114954E-3</c:v>
                </c:pt>
                <c:pt idx="258">
                  <c:v>8.2144791478606649E-3</c:v>
                </c:pt>
                <c:pt idx="259">
                  <c:v>3.4302220617439261E-3</c:v>
                </c:pt>
                <c:pt idx="260">
                  <c:v>8.7560931576096124E-3</c:v>
                </c:pt>
                <c:pt idx="261">
                  <c:v>0</c:v>
                </c:pt>
                <c:pt idx="262">
                  <c:v>0</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5-4301-4194-8014-2D0F233BCE17}"/>
            </c:ext>
          </c:extLst>
        </c:ser>
        <c:dLbls>
          <c:showLegendKey val="0"/>
          <c:showVal val="0"/>
          <c:showCatName val="0"/>
          <c:showSerName val="0"/>
          <c:showPercent val="0"/>
          <c:showBubbleSize val="0"/>
        </c:dLbls>
        <c:marker val="1"/>
        <c:smooth val="0"/>
        <c:axId val="880462952"/>
        <c:axId val="880462624"/>
      </c:lineChart>
      <c:dateAx>
        <c:axId val="880462952"/>
        <c:scaling>
          <c:orientation val="minMax"/>
        </c:scaling>
        <c:delete val="0"/>
        <c:axPos val="b"/>
        <c:numFmt formatCode="[$-409]mmm\ 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Verlag Office" pitchFamily="2" charset="0"/>
                <a:ea typeface="+mn-ea"/>
                <a:cs typeface="+mn-cs"/>
              </a:defRPr>
            </a:pPr>
            <a:endParaRPr lang="de-DE"/>
          </a:p>
        </c:txPr>
        <c:crossAx val="880462624"/>
        <c:crossesAt val="0"/>
        <c:auto val="1"/>
        <c:lblOffset val="100"/>
        <c:baseTimeUnit val="days"/>
        <c:majorUnit val="2"/>
        <c:majorTimeUnit val="months"/>
      </c:dateAx>
      <c:valAx>
        <c:axId val="880462624"/>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Verlag Office" pitchFamily="2" charset="0"/>
                <a:ea typeface="+mn-ea"/>
                <a:cs typeface="+mn-cs"/>
              </a:defRPr>
            </a:pPr>
            <a:endParaRPr lang="de-DE"/>
          </a:p>
        </c:txPr>
        <c:crossAx val="880462952"/>
        <c:crossesAt val="36526"/>
        <c:crossBetween val="between"/>
      </c:valAx>
      <c:spPr>
        <a:noFill/>
        <a:ln>
          <a:noFill/>
        </a:ln>
        <a:effectLst/>
      </c:spPr>
    </c:plotArea>
    <c:legend>
      <c:legendPos val="r"/>
      <c:layout>
        <c:manualLayout>
          <c:xMode val="edge"/>
          <c:yMode val="edge"/>
          <c:x val="0.55080075757575753"/>
          <c:y val="0.77602247474747488"/>
          <c:w val="0.43637095959595962"/>
          <c:h val="0.138038011695906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0"/>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275584795321653E-2"/>
          <c:y val="3.4039961013645224E-2"/>
          <c:w val="0.88116071716634925"/>
          <c:h val="0.8810765107212476"/>
        </c:manualLayout>
      </c:layout>
      <c:areaChart>
        <c:grouping val="standard"/>
        <c:varyColors val="0"/>
        <c:ser>
          <c:idx val="2"/>
          <c:order val="2"/>
          <c:tx>
            <c:strRef>
              <c:f>'UCITS Performance Report'!$CM$11</c:f>
              <c:strCache>
                <c:ptCount val="1"/>
                <c:pt idx="0">
                  <c:v>Next Generation Fund</c:v>
                </c:pt>
              </c:strCache>
            </c:strRef>
          </c:tx>
          <c:spPr>
            <a:solidFill>
              <a:srgbClr val="DFDDCB"/>
            </a:solidFill>
            <a:ln>
              <a:solidFill>
                <a:srgbClr val="DFDDCB"/>
              </a:solidFill>
            </a:ln>
            <a:effectLst/>
          </c:spPr>
          <c:dLbls>
            <c:dLbl>
              <c:idx val="744"/>
              <c:layout>
                <c:manualLayout>
                  <c:x val="2.6516822879862369E-2"/>
                  <c:y val="-0.151905531992798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F53-4ECD-A8FE-8F8BA6F0B5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B0AA7E"/>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Report'!$CL$15:$CL$5000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Report'!$CM$15:$CM$5000</c:f>
              <c:numCache>
                <c:formatCode>0.0000</c:formatCode>
                <c:ptCount val="4986"/>
                <c:pt idx="0">
                  <c:v>0.4105188176030341</c:v>
                </c:pt>
                <c:pt idx="1">
                  <c:v>0.40230027800694002</c:v>
                </c:pt>
                <c:pt idx="2">
                  <c:v>0.39446618765364705</c:v>
                </c:pt>
                <c:pt idx="3">
                  <c:v>0.39242434046402797</c:v>
                </c:pt>
                <c:pt idx="4">
                  <c:v>0.38960560096539609</c:v>
                </c:pt>
                <c:pt idx="5">
                  <c:v>0.38950605937186</c:v>
                </c:pt>
                <c:pt idx="6">
                  <c:v>0.38755986414726107</c:v>
                </c:pt>
                <c:pt idx="7">
                  <c:v>0.38664878688594606</c:v>
                </c:pt>
                <c:pt idx="8">
                  <c:v>0.38768315286990007</c:v>
                </c:pt>
                <c:pt idx="9">
                  <c:v>0.3978916552223859</c:v>
                </c:pt>
                <c:pt idx="10">
                  <c:v>0.39195914605453797</c:v>
                </c:pt>
                <c:pt idx="11">
                  <c:v>0.37891312141425693</c:v>
                </c:pt>
                <c:pt idx="12">
                  <c:v>0.37396796500803808</c:v>
                </c:pt>
                <c:pt idx="13">
                  <c:v>0.36160810285754708</c:v>
                </c:pt>
                <c:pt idx="14">
                  <c:v>0.36243153884520307</c:v>
                </c:pt>
                <c:pt idx="15">
                  <c:v>0.36294330769115901</c:v>
                </c:pt>
                <c:pt idx="16">
                  <c:v>0.36443965860101102</c:v>
                </c:pt>
                <c:pt idx="17">
                  <c:v>0.38146504914014501</c:v>
                </c:pt>
                <c:pt idx="18">
                  <c:v>0.37573781572220488</c:v>
                </c:pt>
                <c:pt idx="19">
                  <c:v>0.38030250819019407</c:v>
                </c:pt>
                <c:pt idx="20">
                  <c:v>0.36469982636230092</c:v>
                </c:pt>
                <c:pt idx="21">
                  <c:v>0.3608975117226989</c:v>
                </c:pt>
                <c:pt idx="22">
                  <c:v>0.36492533067744004</c:v>
                </c:pt>
                <c:pt idx="23">
                  <c:v>0.35045969489695294</c:v>
                </c:pt>
                <c:pt idx="24">
                  <c:v>0.3557740941644929</c:v>
                </c:pt>
                <c:pt idx="25">
                  <c:v>0.34273931975903804</c:v>
                </c:pt>
                <c:pt idx="26">
                  <c:v>0.3412100382357881</c:v>
                </c:pt>
                <c:pt idx="27">
                  <c:v>0.34500448265259198</c:v>
                </c:pt>
                <c:pt idx="28">
                  <c:v>0.33571618330269315</c:v>
                </c:pt>
                <c:pt idx="29">
                  <c:v>0.32764695530840005</c:v>
                </c:pt>
                <c:pt idx="30">
                  <c:v>0.33099486718137605</c:v>
                </c:pt>
                <c:pt idx="31">
                  <c:v>0.32810249769787503</c:v>
                </c:pt>
                <c:pt idx="32">
                  <c:v>0.34090015318603695</c:v>
                </c:pt>
                <c:pt idx="33">
                  <c:v>0.34647185834712291</c:v>
                </c:pt>
                <c:pt idx="34">
                  <c:v>0.333646179648178</c:v>
                </c:pt>
                <c:pt idx="35">
                  <c:v>0.31682315282552098</c:v>
                </c:pt>
                <c:pt idx="36">
                  <c:v>0.32085503919161296</c:v>
                </c:pt>
                <c:pt idx="37">
                  <c:v>0.315543741065619</c:v>
                </c:pt>
                <c:pt idx="38">
                  <c:v>0.33689429012017191</c:v>
                </c:pt>
                <c:pt idx="39">
                  <c:v>0.33785042779350105</c:v>
                </c:pt>
                <c:pt idx="40">
                  <c:v>0.33852812598800996</c:v>
                </c:pt>
                <c:pt idx="41">
                  <c:v>0.3030531114046191</c:v>
                </c:pt>
                <c:pt idx="42">
                  <c:v>0.26766918347221602</c:v>
                </c:pt>
                <c:pt idx="43">
                  <c:v>0.25037815004100206</c:v>
                </c:pt>
                <c:pt idx="44">
                  <c:v>0.23879579525613792</c:v>
                </c:pt>
                <c:pt idx="45">
                  <c:v>0.25254904353175101</c:v>
                </c:pt>
                <c:pt idx="46">
                  <c:v>0.25064795412829888</c:v>
                </c:pt>
                <c:pt idx="47">
                  <c:v>0.2906387546090401</c:v>
                </c:pt>
                <c:pt idx="48">
                  <c:v>0.29112353033607996</c:v>
                </c:pt>
                <c:pt idx="49">
                  <c:v>0.31477625033749712</c:v>
                </c:pt>
                <c:pt idx="50">
                  <c:v>0.31186211575555589</c:v>
                </c:pt>
                <c:pt idx="51">
                  <c:v>0.30982389946720312</c:v>
                </c:pt>
                <c:pt idx="52">
                  <c:v>0.30968275766846998</c:v>
                </c:pt>
                <c:pt idx="53">
                  <c:v>0.30465729059060598</c:v>
                </c:pt>
                <c:pt idx="54">
                  <c:v>0.31974939717754713</c:v>
                </c:pt>
                <c:pt idx="55">
                  <c:v>0.31473444997340105</c:v>
                </c:pt>
                <c:pt idx="56">
                  <c:v>0.32792476023029904</c:v>
                </c:pt>
                <c:pt idx="57">
                  <c:v>0.33398744289712701</c:v>
                </c:pt>
                <c:pt idx="58">
                  <c:v>0.33798807001530795</c:v>
                </c:pt>
                <c:pt idx="59">
                  <c:v>0.31881903750430296</c:v>
                </c:pt>
                <c:pt idx="60">
                  <c:v>0.3041441818664059</c:v>
                </c:pt>
                <c:pt idx="61">
                  <c:v>0.29700916739773309</c:v>
                </c:pt>
                <c:pt idx="62">
                  <c:v>0.27736006803163704</c:v>
                </c:pt>
                <c:pt idx="63">
                  <c:v>0.28609401025392911</c:v>
                </c:pt>
                <c:pt idx="64">
                  <c:v>0.262488723938191</c:v>
                </c:pt>
                <c:pt idx="65">
                  <c:v>0.2748481696023779</c:v>
                </c:pt>
                <c:pt idx="66">
                  <c:v>0.26590295204401704</c:v>
                </c:pt>
                <c:pt idx="67">
                  <c:v>0.25346641227923405</c:v>
                </c:pt>
                <c:pt idx="68">
                  <c:v>0.25347341684446101</c:v>
                </c:pt>
                <c:pt idx="69">
                  <c:v>0.23856795669755293</c:v>
                </c:pt>
                <c:pt idx="70">
                  <c:v>0.2229341354813239</c:v>
                </c:pt>
                <c:pt idx="71">
                  <c:v>0.22751478054324892</c:v>
                </c:pt>
                <c:pt idx="72">
                  <c:v>0.24717230879776397</c:v>
                </c:pt>
                <c:pt idx="73">
                  <c:v>0.23869625862379595</c:v>
                </c:pt>
                <c:pt idx="74">
                  <c:v>0.25843770869910188</c:v>
                </c:pt>
                <c:pt idx="75">
                  <c:v>0.26521242109239607</c:v>
                </c:pt>
                <c:pt idx="76">
                  <c:v>0.27351520875389301</c:v>
                </c:pt>
                <c:pt idx="77">
                  <c:v>0.28006854349893806</c:v>
                </c:pt>
                <c:pt idx="78">
                  <c:v>0.26686260446870302</c:v>
                </c:pt>
                <c:pt idx="79">
                  <c:v>0.24992003677646202</c:v>
                </c:pt>
                <c:pt idx="80">
                  <c:v>0.24797415615365992</c:v>
                </c:pt>
                <c:pt idx="81">
                  <c:v>0.25837282015317897</c:v>
                </c:pt>
                <c:pt idx="82">
                  <c:v>0.23693286673720793</c:v>
                </c:pt>
                <c:pt idx="83">
                  <c:v>0.26790585585422599</c:v>
                </c:pt>
                <c:pt idx="84">
                  <c:v>0.27249922509511593</c:v>
                </c:pt>
                <c:pt idx="85">
                  <c:v>0.29780766665066305</c:v>
                </c:pt>
                <c:pt idx="86">
                  <c:v>0.34088326973342697</c:v>
                </c:pt>
                <c:pt idx="87">
                  <c:v>0.3192760723863759</c:v>
                </c:pt>
                <c:pt idx="88">
                  <c:v>0.30867924087300502</c:v>
                </c:pt>
                <c:pt idx="89">
                  <c:v>0.31160637033359406</c:v>
                </c:pt>
                <c:pt idx="90">
                  <c:v>0.30475991464761809</c:v>
                </c:pt>
                <c:pt idx="91">
                  <c:v>0.30326904833743407</c:v>
                </c:pt>
                <c:pt idx="92">
                  <c:v>0.28056567065683202</c:v>
                </c:pt>
                <c:pt idx="93">
                  <c:v>0.27283183948099299</c:v>
                </c:pt>
                <c:pt idx="94">
                  <c:v>0.265098555514099</c:v>
                </c:pt>
                <c:pt idx="95">
                  <c:v>0.26485016248662707</c:v>
                </c:pt>
                <c:pt idx="96">
                  <c:v>0.26250376715145496</c:v>
                </c:pt>
                <c:pt idx="97">
                  <c:v>0.26912160080443592</c:v>
                </c:pt>
                <c:pt idx="98">
                  <c:v>0.25996973828408598</c:v>
                </c:pt>
                <c:pt idx="99">
                  <c:v>0.25260043778820207</c:v>
                </c:pt>
                <c:pt idx="100">
                  <c:v>0.25623402612269697</c:v>
                </c:pt>
                <c:pt idx="101">
                  <c:v>0.25156738880013796</c:v>
                </c:pt>
                <c:pt idx="102">
                  <c:v>0.23866698277118004</c:v>
                </c:pt>
                <c:pt idx="103">
                  <c:v>0.24590039045395895</c:v>
                </c:pt>
                <c:pt idx="104">
                  <c:v>0.25317627351909211</c:v>
                </c:pt>
                <c:pt idx="105">
                  <c:v>0.262182525063265</c:v>
                </c:pt>
                <c:pt idx="106">
                  <c:v>0.25947891364388798</c:v>
                </c:pt>
                <c:pt idx="107">
                  <c:v>0.24528287715898189</c:v>
                </c:pt>
                <c:pt idx="108">
                  <c:v>0.24313151713969705</c:v>
                </c:pt>
                <c:pt idx="109">
                  <c:v>0.23411253079542704</c:v>
                </c:pt>
                <c:pt idx="110">
                  <c:v>0.23122492698869501</c:v>
                </c:pt>
                <c:pt idx="111">
                  <c:v>0.23633724438299097</c:v>
                </c:pt>
                <c:pt idx="112">
                  <c:v>0.21606452274029198</c:v>
                </c:pt>
                <c:pt idx="113">
                  <c:v>0.22788060141981603</c:v>
                </c:pt>
                <c:pt idx="114">
                  <c:v>0.21139912309287001</c:v>
                </c:pt>
                <c:pt idx="115">
                  <c:v>0.22489882730182797</c:v>
                </c:pt>
                <c:pt idx="116">
                  <c:v>0.23321353444294912</c:v>
                </c:pt>
                <c:pt idx="117">
                  <c:v>0.22753881118931996</c:v>
                </c:pt>
                <c:pt idx="118">
                  <c:v>0.22257851564162601</c:v>
                </c:pt>
                <c:pt idx="119">
                  <c:v>0.20498331164081396</c:v>
                </c:pt>
                <c:pt idx="120">
                  <c:v>0.19442014661683094</c:v>
                </c:pt>
                <c:pt idx="121">
                  <c:v>0.21582469806905191</c:v>
                </c:pt>
                <c:pt idx="122">
                  <c:v>0.20647412990261005</c:v>
                </c:pt>
                <c:pt idx="123">
                  <c:v>0.19893848743321407</c:v>
                </c:pt>
                <c:pt idx="124">
                  <c:v>0.20600976261648207</c:v>
                </c:pt>
                <c:pt idx="125">
                  <c:v>0.20147511235345794</c:v>
                </c:pt>
                <c:pt idx="126">
                  <c:v>0.1934042033952319</c:v>
                </c:pt>
                <c:pt idx="127">
                  <c:v>0.17931569832389194</c:v>
                </c:pt>
                <c:pt idx="128">
                  <c:v>0.19532575305527899</c:v>
                </c:pt>
                <c:pt idx="129">
                  <c:v>0.17349751002897995</c:v>
                </c:pt>
                <c:pt idx="130">
                  <c:v>0.16986579997991802</c:v>
                </c:pt>
                <c:pt idx="131">
                  <c:v>0.15402344982151805</c:v>
                </c:pt>
                <c:pt idx="132">
                  <c:v>0.14483980958191989</c:v>
                </c:pt>
                <c:pt idx="133">
                  <c:v>0.12482789066070099</c:v>
                </c:pt>
                <c:pt idx="134">
                  <c:v>0.12044896629582102</c:v>
                </c:pt>
                <c:pt idx="135">
                  <c:v>0.13836787543965401</c:v>
                </c:pt>
                <c:pt idx="136">
                  <c:v>0.13081218760120206</c:v>
                </c:pt>
                <c:pt idx="137">
                  <c:v>0.15269611781261294</c:v>
                </c:pt>
                <c:pt idx="138">
                  <c:v>0.14142313171963394</c:v>
                </c:pt>
                <c:pt idx="139">
                  <c:v>0.13634258207275507</c:v>
                </c:pt>
                <c:pt idx="140">
                  <c:v>0.13817148612077901</c:v>
                </c:pt>
                <c:pt idx="141">
                  <c:v>0.14200366905014294</c:v>
                </c:pt>
                <c:pt idx="142">
                  <c:v>0.13817192468090411</c:v>
                </c:pt>
                <c:pt idx="143">
                  <c:v>0.11499349025806005</c:v>
                </c:pt>
                <c:pt idx="144">
                  <c:v>0.10877891974243892</c:v>
                </c:pt>
                <c:pt idx="145">
                  <c:v>9.8830512829755968E-2</c:v>
                </c:pt>
                <c:pt idx="146">
                  <c:v>0.15419760999057708</c:v>
                </c:pt>
                <c:pt idx="147">
                  <c:v>0.15126553163850698</c:v>
                </c:pt>
                <c:pt idx="148">
                  <c:v>0.15335572331963609</c:v>
                </c:pt>
                <c:pt idx="149">
                  <c:v>0.14473255977135002</c:v>
                </c:pt>
                <c:pt idx="150">
                  <c:v>0.12671743792942203</c:v>
                </c:pt>
                <c:pt idx="151">
                  <c:v>0.13633444573943998</c:v>
                </c:pt>
                <c:pt idx="152">
                  <c:v>0.13128638399525094</c:v>
                </c:pt>
                <c:pt idx="153">
                  <c:v>0.12254950555422095</c:v>
                </c:pt>
                <c:pt idx="154">
                  <c:v>0.1127429379485001</c:v>
                </c:pt>
                <c:pt idx="155">
                  <c:v>0.10171731146094598</c:v>
                </c:pt>
                <c:pt idx="156">
                  <c:v>9.5943548810179191E-2</c:v>
                </c:pt>
                <c:pt idx="157">
                  <c:v>9.425148517702775E-2</c:v>
                </c:pt>
                <c:pt idx="158">
                  <c:v>9.008201492570489E-2</c:v>
                </c:pt>
                <c:pt idx="159">
                  <c:v>8.5942428564358631E-2</c:v>
                </c:pt>
                <c:pt idx="160">
                  <c:v>9.0162162276319568E-2</c:v>
                </c:pt>
                <c:pt idx="161">
                  <c:v>0.10072674977379692</c:v>
                </c:pt>
                <c:pt idx="162">
                  <c:v>8.2522359515100785E-2</c:v>
                </c:pt>
                <c:pt idx="163">
                  <c:v>8.3241287965754918E-2</c:v>
                </c:pt>
                <c:pt idx="164">
                  <c:v>6.1070977173218743E-2</c:v>
                </c:pt>
                <c:pt idx="165">
                  <c:v>5.1869893485773755E-2</c:v>
                </c:pt>
                <c:pt idx="166">
                  <c:v>4.4404900395103919E-2</c:v>
                </c:pt>
                <c:pt idx="167">
                  <c:v>5.627923625673259E-2</c:v>
                </c:pt>
                <c:pt idx="168">
                  <c:v>7.7667952996143264E-2</c:v>
                </c:pt>
                <c:pt idx="169">
                  <c:v>7.1659089071464788E-2</c:v>
                </c:pt>
                <c:pt idx="170">
                  <c:v>5.9266328077889341E-2</c:v>
                </c:pt>
                <c:pt idx="171">
                  <c:v>4.3466358027659968E-2</c:v>
                </c:pt>
                <c:pt idx="172">
                  <c:v>4.386521586054748E-2</c:v>
                </c:pt>
                <c:pt idx="173">
                  <c:v>2.7131623388650938E-2</c:v>
                </c:pt>
                <c:pt idx="174">
                  <c:v>2.7974492051595412E-2</c:v>
                </c:pt>
                <c:pt idx="175">
                  <c:v>5.5079838041606433E-2</c:v>
                </c:pt>
                <c:pt idx="176">
                  <c:v>5.6974559852883688E-2</c:v>
                </c:pt>
                <c:pt idx="177">
                  <c:v>3.4604356666777525E-2</c:v>
                </c:pt>
                <c:pt idx="178">
                  <c:v>4.8093221500292493E-2</c:v>
                </c:pt>
                <c:pt idx="179">
                  <c:v>3.3896261076237444E-2</c:v>
                </c:pt>
                <c:pt idx="180">
                  <c:v>2.8645323124883548E-2</c:v>
                </c:pt>
                <c:pt idx="181">
                  <c:v>2.6597481870143103E-2</c:v>
                </c:pt>
                <c:pt idx="182">
                  <c:v>2.86825035480609E-3</c:v>
                </c:pt>
                <c:pt idx="183">
                  <c:v>4.0736209934174594E-2</c:v>
                </c:pt>
                <c:pt idx="184">
                  <c:v>4.7227600189051921E-2</c:v>
                </c:pt>
                <c:pt idx="185">
                  <c:v>2.9680027363325312E-2</c:v>
                </c:pt>
                <c:pt idx="186">
                  <c:v>1.3798810648572468E-2</c:v>
                </c:pt>
                <c:pt idx="187">
                  <c:v>2.1993671453353292E-2</c:v>
                </c:pt>
                <c:pt idx="188">
                  <c:v>-6.391524283828276E-3</c:v>
                </c:pt>
                <c:pt idx="189">
                  <c:v>-2.7824543630780019E-3</c:v>
                </c:pt>
                <c:pt idx="190">
                  <c:v>-2.9901119594832881E-3</c:v>
                </c:pt>
                <c:pt idx="191">
                  <c:v>-1.6108252080818675E-2</c:v>
                </c:pt>
                <c:pt idx="192">
                  <c:v>-4.2476376843591956E-2</c:v>
                </c:pt>
                <c:pt idx="193">
                  <c:v>-4.4414074885320343E-2</c:v>
                </c:pt>
                <c:pt idx="194">
                  <c:v>-9.6973038046047177E-2</c:v>
                </c:pt>
                <c:pt idx="195">
                  <c:v>-8.9561648484208001E-2</c:v>
                </c:pt>
                <c:pt idx="196">
                  <c:v>-9.9218235518821807E-2</c:v>
                </c:pt>
                <c:pt idx="197">
                  <c:v>-6.050749097392083E-2</c:v>
                </c:pt>
                <c:pt idx="198">
                  <c:v>-5.5956883549265868E-2</c:v>
                </c:pt>
                <c:pt idx="199">
                  <c:v>-8.5848792023031972E-2</c:v>
                </c:pt>
                <c:pt idx="200">
                  <c:v>-5.7614539014410049E-2</c:v>
                </c:pt>
                <c:pt idx="201">
                  <c:v>-9.8260254643425693E-2</c:v>
                </c:pt>
                <c:pt idx="202">
                  <c:v>-0.11748956362769802</c:v>
                </c:pt>
                <c:pt idx="203">
                  <c:v>-0.181930477884793</c:v>
                </c:pt>
                <c:pt idx="204">
                  <c:v>-0.16386061710280497</c:v>
                </c:pt>
                <c:pt idx="205">
                  <c:v>-0.15012562725003997</c:v>
                </c:pt>
                <c:pt idx="206">
                  <c:v>-0.15560503789490399</c:v>
                </c:pt>
                <c:pt idx="207">
                  <c:v>-0.11403544400461596</c:v>
                </c:pt>
                <c:pt idx="208">
                  <c:v>-0.14444702517765595</c:v>
                </c:pt>
                <c:pt idx="209">
                  <c:v>-3.9748185766534716E-2</c:v>
                </c:pt>
                <c:pt idx="210">
                  <c:v>-9.8993704984656428E-2</c:v>
                </c:pt>
                <c:pt idx="211">
                  <c:v>-2.0947813679941918E-2</c:v>
                </c:pt>
                <c:pt idx="212">
                  <c:v>1.4432364632432471E-2</c:v>
                </c:pt>
                <c:pt idx="213">
                  <c:v>-2.1546007992050753E-2</c:v>
                </c:pt>
                <c:pt idx="214">
                  <c:v>4.4531291220633484E-2</c:v>
                </c:pt>
                <c:pt idx="215">
                  <c:v>6.219202080068742E-2</c:v>
                </c:pt>
                <c:pt idx="216">
                  <c:v>8.6805396847817295E-2</c:v>
                </c:pt>
                <c:pt idx="217">
                  <c:v>5.3979504358886876E-2</c:v>
                </c:pt>
                <c:pt idx="218">
                  <c:v>7.4764351676814833E-2</c:v>
                </c:pt>
                <c:pt idx="219">
                  <c:v>3.5056192091088789E-2</c:v>
                </c:pt>
                <c:pt idx="220">
                  <c:v>4.2330606515479152E-2</c:v>
                </c:pt>
                <c:pt idx="221">
                  <c:v>7.4797110409400069E-2</c:v>
                </c:pt>
                <c:pt idx="222">
                  <c:v>8.2241689016488539E-2</c:v>
                </c:pt>
                <c:pt idx="223">
                  <c:v>0.11340110290910799</c:v>
                </c:pt>
                <c:pt idx="224">
                  <c:v>0.15325511414418491</c:v>
                </c:pt>
                <c:pt idx="225">
                  <c:v>0.16785762622700595</c:v>
                </c:pt>
                <c:pt idx="226">
                  <c:v>0.17605082674697803</c:v>
                </c:pt>
                <c:pt idx="227">
                  <c:v>0.17083083232187302</c:v>
                </c:pt>
                <c:pt idx="228">
                  <c:v>0.17223855283626888</c:v>
                </c:pt>
                <c:pt idx="229">
                  <c:v>0.17395234899755496</c:v>
                </c:pt>
                <c:pt idx="230">
                  <c:v>0.17731893245372499</c:v>
                </c:pt>
                <c:pt idx="231">
                  <c:v>0.17772760486781203</c:v>
                </c:pt>
                <c:pt idx="232">
                  <c:v>0.16787313967274398</c:v>
                </c:pt>
                <c:pt idx="233">
                  <c:v>0.16319252178046706</c:v>
                </c:pt>
                <c:pt idx="234">
                  <c:v>0.15629349395030712</c:v>
                </c:pt>
                <c:pt idx="235">
                  <c:v>0.166639386118556</c:v>
                </c:pt>
                <c:pt idx="236">
                  <c:v>0.16115878480149504</c:v>
                </c:pt>
                <c:pt idx="237">
                  <c:v>0.14738767147569387</c:v>
                </c:pt>
                <c:pt idx="238">
                  <c:v>0.13089544610716897</c:v>
                </c:pt>
                <c:pt idx="239">
                  <c:v>0.12179092133161307</c:v>
                </c:pt>
                <c:pt idx="240">
                  <c:v>0.13523064492885295</c:v>
                </c:pt>
                <c:pt idx="241">
                  <c:v>0.14300414794320204</c:v>
                </c:pt>
                <c:pt idx="242">
                  <c:v>0.14699869787945707</c:v>
                </c:pt>
                <c:pt idx="243">
                  <c:v>0.13785138089650206</c:v>
                </c:pt>
                <c:pt idx="244">
                  <c:v>0.15960722826456908</c:v>
                </c:pt>
                <c:pt idx="245">
                  <c:v>0.16794620264753002</c:v>
                </c:pt>
                <c:pt idx="246">
                  <c:v>0.17236005283743006</c:v>
                </c:pt>
                <c:pt idx="247">
                  <c:v>0.16839719576093004</c:v>
                </c:pt>
                <c:pt idx="248">
                  <c:v>0.17454009148221106</c:v>
                </c:pt>
                <c:pt idx="249">
                  <c:v>0.17453945842425211</c:v>
                </c:pt>
                <c:pt idx="250">
                  <c:v>0.17012550774810298</c:v>
                </c:pt>
                <c:pt idx="251">
                  <c:v>0.15922874103809592</c:v>
                </c:pt>
                <c:pt idx="252">
                  <c:v>0.15485790908425701</c:v>
                </c:pt>
                <c:pt idx="253">
                  <c:v>0.15665584486082307</c:v>
                </c:pt>
                <c:pt idx="254">
                  <c:v>0.14898794179761099</c:v>
                </c:pt>
                <c:pt idx="255">
                  <c:v>0.14966871623266997</c:v>
                </c:pt>
                <c:pt idx="256">
                  <c:v>0.14131832460077498</c:v>
                </c:pt>
                <c:pt idx="257">
                  <c:v>0.13600937584338713</c:v>
                </c:pt>
                <c:pt idx="258">
                  <c:v>0.13668482000767401</c:v>
                </c:pt>
                <c:pt idx="259">
                  <c:v>0.13122673643125093</c:v>
                </c:pt>
                <c:pt idx="260">
                  <c:v>0.13710746853587996</c:v>
                </c:pt>
                <c:pt idx="261">
                  <c:v>0.12712538929704387</c:v>
                </c:pt>
                <c:pt idx="262">
                  <c:v>0.12729615265402194</c:v>
                </c:pt>
                <c:pt idx="263">
                  <c:v>0.12662070006959891</c:v>
                </c:pt>
                <c:pt idx="264">
                  <c:v>0.13170071056156907</c:v>
                </c:pt>
                <c:pt idx="265">
                  <c:v>0.12926504987286402</c:v>
                </c:pt>
                <c:pt idx="266">
                  <c:v>0.12344576424008902</c:v>
                </c:pt>
                <c:pt idx="267">
                  <c:v>0.12347340387499806</c:v>
                </c:pt>
                <c:pt idx="268">
                  <c:v>0.123550293594757</c:v>
                </c:pt>
                <c:pt idx="269">
                  <c:v>0.12050915836680609</c:v>
                </c:pt>
                <c:pt idx="270">
                  <c:v>0.11423562761565997</c:v>
                </c:pt>
                <c:pt idx="271">
                  <c:v>0.11125684425150895</c:v>
                </c:pt>
                <c:pt idx="272">
                  <c:v>0.10963453952257596</c:v>
                </c:pt>
                <c:pt idx="273">
                  <c:v>0.10894805775247995</c:v>
                </c:pt>
                <c:pt idx="274">
                  <c:v>9.8104227927024112E-2</c:v>
                </c:pt>
                <c:pt idx="275">
                  <c:v>9.3400715273772583E-2</c:v>
                </c:pt>
                <c:pt idx="276">
                  <c:v>8.5301498863282532E-2</c:v>
                </c:pt>
                <c:pt idx="277">
                  <c:v>8.4198452442032501E-2</c:v>
                </c:pt>
                <c:pt idx="278">
                  <c:v>8.4590280247084815E-2</c:v>
                </c:pt>
                <c:pt idx="279">
                  <c:v>9.1747187937599728E-2</c:v>
                </c:pt>
                <c:pt idx="280">
                  <c:v>8.4255991344285075E-2</c:v>
                </c:pt>
                <c:pt idx="281">
                  <c:v>7.8836900997177217E-2</c:v>
                </c:pt>
                <c:pt idx="282">
                  <c:v>7.6871253215031743E-2</c:v>
                </c:pt>
                <c:pt idx="283">
                  <c:v>7.81737431711933E-2</c:v>
                </c:pt>
                <c:pt idx="284">
                  <c:v>8.5577125633524709E-2</c:v>
                </c:pt>
                <c:pt idx="285">
                  <c:v>9.0846259905290161E-2</c:v>
                </c:pt>
                <c:pt idx="286">
                  <c:v>9.0490609585576864E-2</c:v>
                </c:pt>
                <c:pt idx="287">
                  <c:v>8.5195147592741494E-2</c:v>
                </c:pt>
                <c:pt idx="288">
                  <c:v>8.3160690797005499E-2</c:v>
                </c:pt>
                <c:pt idx="289">
                  <c:v>7.2059674980180288E-2</c:v>
                </c:pt>
                <c:pt idx="290">
                  <c:v>7.1722518269418112E-2</c:v>
                </c:pt>
                <c:pt idx="291">
                  <c:v>7.7124303938768346E-2</c:v>
                </c:pt>
                <c:pt idx="292">
                  <c:v>8.1976100410662722E-2</c:v>
                </c:pt>
                <c:pt idx="293">
                  <c:v>7.5091341156646729E-2</c:v>
                </c:pt>
                <c:pt idx="294">
                  <c:v>7.512791496776039E-2</c:v>
                </c:pt>
                <c:pt idx="295">
                  <c:v>6.2980965441420178E-2</c:v>
                </c:pt>
                <c:pt idx="296">
                  <c:v>6.0487198968831812E-2</c:v>
                </c:pt>
                <c:pt idx="297">
                  <c:v>6.2894148743034339E-2</c:v>
                </c:pt>
                <c:pt idx="298">
                  <c:v>5.5318005944838822E-2</c:v>
                </c:pt>
                <c:pt idx="299">
                  <c:v>5.8023080618588629E-2</c:v>
                </c:pt>
                <c:pt idx="300">
                  <c:v>5.6357759890107495E-2</c:v>
                </c:pt>
                <c:pt idx="301">
                  <c:v>5.1425690534497859E-2</c:v>
                </c:pt>
                <c:pt idx="302">
                  <c:v>5.6401635674421691E-2</c:v>
                </c:pt>
                <c:pt idx="303">
                  <c:v>5.9143761346992951E-2</c:v>
                </c:pt>
                <c:pt idx="304">
                  <c:v>5.4781620023072186E-2</c:v>
                </c:pt>
                <c:pt idx="305">
                  <c:v>4.5161095424901543E-2</c:v>
                </c:pt>
                <c:pt idx="306">
                  <c:v>4.6287331476205562E-2</c:v>
                </c:pt>
                <c:pt idx="307">
                  <c:v>4.1505057488202546E-2</c:v>
                </c:pt>
                <c:pt idx="308">
                  <c:v>4.0058912331042418E-2</c:v>
                </c:pt>
                <c:pt idx="309">
                  <c:v>3.0885067916604392E-2</c:v>
                </c:pt>
                <c:pt idx="310">
                  <c:v>2.7843506856005007E-2</c:v>
                </c:pt>
                <c:pt idx="311">
                  <c:v>2.1349522218979899E-2</c:v>
                </c:pt>
                <c:pt idx="312">
                  <c:v>2.0300346460817797E-2</c:v>
                </c:pt>
                <c:pt idx="313">
                  <c:v>2.6702190819767546E-2</c:v>
                </c:pt>
                <c:pt idx="314">
                  <c:v>2.4747903498191892E-2</c:v>
                </c:pt>
                <c:pt idx="315">
                  <c:v>3.247754799302438E-2</c:v>
                </c:pt>
                <c:pt idx="316">
                  <c:v>2.9927662590287119E-2</c:v>
                </c:pt>
                <c:pt idx="317">
                  <c:v>3.5111665915401824E-2</c:v>
                </c:pt>
                <c:pt idx="318">
                  <c:v>2.7256773375966326E-2</c:v>
                </c:pt>
                <c:pt idx="319">
                  <c:v>2.6365090248498202E-2</c:v>
                </c:pt>
                <c:pt idx="320">
                  <c:v>1.4549303370990696E-2</c:v>
                </c:pt>
                <c:pt idx="321">
                  <c:v>1.0220626462909221E-2</c:v>
                </c:pt>
                <c:pt idx="322">
                  <c:v>5.5983022822392314E-4</c:v>
                </c:pt>
                <c:pt idx="323">
                  <c:v>1.5513505616348455E-2</c:v>
                </c:pt>
                <c:pt idx="324">
                  <c:v>1.7839195630600768E-2</c:v>
                </c:pt>
                <c:pt idx="325">
                  <c:v>1.0857485484477847E-2</c:v>
                </c:pt>
                <c:pt idx="326">
                  <c:v>2.3925335613104171E-3</c:v>
                </c:pt>
                <c:pt idx="327">
                  <c:v>1.4626615643810847E-2</c:v>
                </c:pt>
                <c:pt idx="328">
                  <c:v>2.2843387506553237E-2</c:v>
                </c:pt>
                <c:pt idx="329">
                  <c:v>1.791989261233673E-2</c:v>
                </c:pt>
                <c:pt idx="330">
                  <c:v>2.5625697290613036E-2</c:v>
                </c:pt>
                <c:pt idx="331">
                  <c:v>3.0238911267424839E-2</c:v>
                </c:pt>
                <c:pt idx="332">
                  <c:v>3.241045165679779E-2</c:v>
                </c:pt>
                <c:pt idx="333">
                  <c:v>4.1305335280771738E-2</c:v>
                </c:pt>
                <c:pt idx="334">
                  <c:v>4.8793983336633096E-2</c:v>
                </c:pt>
                <c:pt idx="335">
                  <c:v>5.0880741114593953E-2</c:v>
                </c:pt>
                <c:pt idx="336">
                  <c:v>5.0312013846968817E-2</c:v>
                </c:pt>
                <c:pt idx="337">
                  <c:v>4.9083268890626197E-2</c:v>
                </c:pt>
                <c:pt idx="338">
                  <c:v>4.7317918092773192E-2</c:v>
                </c:pt>
                <c:pt idx="339">
                  <c:v>4.7633216951761037E-2</c:v>
                </c:pt>
                <c:pt idx="340">
                  <c:v>4.4154221608037947E-2</c:v>
                </c:pt>
                <c:pt idx="341">
                  <c:v>4.0864634049703419E-2</c:v>
                </c:pt>
                <c:pt idx="342">
                  <c:v>3.4520815172371933E-2</c:v>
                </c:pt>
                <c:pt idx="343">
                  <c:v>4.1109575642070961E-2</c:v>
                </c:pt>
                <c:pt idx="344">
                  <c:v>4.8323837115043844E-2</c:v>
                </c:pt>
                <c:pt idx="345">
                  <c:v>4.9749896619642797E-2</c:v>
                </c:pt>
                <c:pt idx="346">
                  <c:v>3.4976895434229105E-2</c:v>
                </c:pt>
                <c:pt idx="347">
                  <c:v>2.7526098027562451E-2</c:v>
                </c:pt>
                <c:pt idx="348">
                  <c:v>3.7742503605580957E-2</c:v>
                </c:pt>
                <c:pt idx="349">
                  <c:v>3.6732554859675526E-2</c:v>
                </c:pt>
                <c:pt idx="350">
                  <c:v>3.3269477348082832E-2</c:v>
                </c:pt>
                <c:pt idx="351">
                  <c:v>2.0087334381599709E-2</c:v>
                </c:pt>
                <c:pt idx="352">
                  <c:v>1.814955438333099E-2</c:v>
                </c:pt>
                <c:pt idx="353">
                  <c:v>1.8540555367897893E-2</c:v>
                </c:pt>
                <c:pt idx="354">
                  <c:v>1.5302506041694475E-2</c:v>
                </c:pt>
                <c:pt idx="355">
                  <c:v>3.1935780623644439E-2</c:v>
                </c:pt>
                <c:pt idx="356">
                  <c:v>3.6205849180958039E-2</c:v>
                </c:pt>
                <c:pt idx="357">
                  <c:v>2.7147798690546177E-2</c:v>
                </c:pt>
                <c:pt idx="358">
                  <c:v>3.0879253644516824E-2</c:v>
                </c:pt>
                <c:pt idx="359">
                  <c:v>2.2015363226483897E-2</c:v>
                </c:pt>
                <c:pt idx="360">
                  <c:v>9.6879187112073328E-3</c:v>
                </c:pt>
                <c:pt idx="361">
                  <c:v>7.1570620894549908E-3</c:v>
                </c:pt>
                <c:pt idx="362">
                  <c:v>3.0107686818982238E-2</c:v>
                </c:pt>
                <c:pt idx="363">
                  <c:v>2.1598778632497151E-2</c:v>
                </c:pt>
                <c:pt idx="364">
                  <c:v>3.4082032406447471E-2</c:v>
                </c:pt>
                <c:pt idx="365">
                  <c:v>3.9763254852996477E-2</c:v>
                </c:pt>
                <c:pt idx="366">
                  <c:v>2.3491995770140495E-2</c:v>
                </c:pt>
                <c:pt idx="367">
                  <c:v>1.8349799387611387E-2</c:v>
                </c:pt>
                <c:pt idx="368">
                  <c:v>7.0025197723040389E-3</c:v>
                </c:pt>
                <c:pt idx="369">
                  <c:v>3.1976278432774841E-2</c:v>
                </c:pt>
                <c:pt idx="370">
                  <c:v>4.4024611067749353E-2</c:v>
                </c:pt>
                <c:pt idx="371">
                  <c:v>4.7215235299763458E-2</c:v>
                </c:pt>
                <c:pt idx="372">
                  <c:v>5.8543581012230561E-2</c:v>
                </c:pt>
                <c:pt idx="373">
                  <c:v>6.0032198418598304E-2</c:v>
                </c:pt>
                <c:pt idx="374">
                  <c:v>6.2137520063381357E-2</c:v>
                </c:pt>
                <c:pt idx="375">
                  <c:v>5.634648995442082E-2</c:v>
                </c:pt>
                <c:pt idx="376">
                  <c:v>6.1374234712164411E-2</c:v>
                </c:pt>
                <c:pt idx="377">
                  <c:v>5.8202808155724428E-2</c:v>
                </c:pt>
                <c:pt idx="378">
                  <c:v>5.2532231387775186E-2</c:v>
                </c:pt>
                <c:pt idx="379">
                  <c:v>4.9447359731356277E-2</c:v>
                </c:pt>
                <c:pt idx="380">
                  <c:v>5.1544976864191128E-2</c:v>
                </c:pt>
                <c:pt idx="381">
                  <c:v>5.0473529556412933E-2</c:v>
                </c:pt>
                <c:pt idx="382">
                  <c:v>5.0830508624836845E-2</c:v>
                </c:pt>
                <c:pt idx="383">
                  <c:v>5.6511307180848735E-2</c:v>
                </c:pt>
                <c:pt idx="384">
                  <c:v>5.0912337631138671E-2</c:v>
                </c:pt>
                <c:pt idx="385">
                  <c:v>5.1116787176582745E-2</c:v>
                </c:pt>
                <c:pt idx="386">
                  <c:v>4.5311346713188261E-2</c:v>
                </c:pt>
                <c:pt idx="387">
                  <c:v>3.9863611253490694E-2</c:v>
                </c:pt>
                <c:pt idx="388">
                  <c:v>4.1000907515243989E-2</c:v>
                </c:pt>
                <c:pt idx="389">
                  <c:v>4.8395140972238293E-2</c:v>
                </c:pt>
                <c:pt idx="390">
                  <c:v>4.94041059122452E-2</c:v>
                </c:pt>
                <c:pt idx="391">
                  <c:v>4.7530793698310259E-2</c:v>
                </c:pt>
                <c:pt idx="392">
                  <c:v>4.1626622280733105E-2</c:v>
                </c:pt>
                <c:pt idx="393">
                  <c:v>3.7373865484862989E-2</c:v>
                </c:pt>
                <c:pt idx="394">
                  <c:v>3.0305361597344094E-2</c:v>
                </c:pt>
                <c:pt idx="395">
                  <c:v>2.5894934771933276E-2</c:v>
                </c:pt>
                <c:pt idx="396">
                  <c:v>1.9407058369441232E-2</c:v>
                </c:pt>
                <c:pt idx="397">
                  <c:v>2.1526273489380632E-2</c:v>
                </c:pt>
                <c:pt idx="398">
                  <c:v>3.3851181492367433E-2</c:v>
                </c:pt>
                <c:pt idx="399">
                  <c:v>3.3186266508336448E-2</c:v>
                </c:pt>
                <c:pt idx="400">
                  <c:v>3.2750064843638294E-2</c:v>
                </c:pt>
                <c:pt idx="401">
                  <c:v>2.5252197834861434E-2</c:v>
                </c:pt>
                <c:pt idx="402">
                  <c:v>1.5771759425952991E-2</c:v>
                </c:pt>
                <c:pt idx="403">
                  <c:v>7.6566753510403096E-3</c:v>
                </c:pt>
                <c:pt idx="404">
                  <c:v>6.5538155563644729E-3</c:v>
                </c:pt>
                <c:pt idx="405">
                  <c:v>9.0044599668592795E-3</c:v>
                </c:pt>
                <c:pt idx="406">
                  <c:v>6.1541248294929574E-3</c:v>
                </c:pt>
                <c:pt idx="407">
                  <c:v>6.8194061499800007E-3</c:v>
                </c:pt>
                <c:pt idx="408">
                  <c:v>7.5852375800755656E-3</c:v>
                </c:pt>
                <c:pt idx="409">
                  <c:v>2.6334436845278919E-3</c:v>
                </c:pt>
                <c:pt idx="410">
                  <c:v>-8.6655341774826145E-3</c:v>
                </c:pt>
                <c:pt idx="411">
                  <c:v>-1.1716239791185856E-2</c:v>
                </c:pt>
                <c:pt idx="412">
                  <c:v>-1.8131596402083838E-2</c:v>
                </c:pt>
                <c:pt idx="413">
                  <c:v>-3.2954580937622602E-2</c:v>
                </c:pt>
                <c:pt idx="414">
                  <c:v>-2.1358414679195081E-2</c:v>
                </c:pt>
                <c:pt idx="415">
                  <c:v>-1.4533344437542284E-2</c:v>
                </c:pt>
                <c:pt idx="416">
                  <c:v>-1.8734467675318611E-2</c:v>
                </c:pt>
                <c:pt idx="417">
                  <c:v>-1.1238455180011764E-2</c:v>
                </c:pt>
                <c:pt idx="418">
                  <c:v>-1.0360582973027999E-2</c:v>
                </c:pt>
                <c:pt idx="419">
                  <c:v>-1.1680139070406881E-2</c:v>
                </c:pt>
                <c:pt idx="420">
                  <c:v>-1.6559045971267783E-2</c:v>
                </c:pt>
                <c:pt idx="421">
                  <c:v>-4.1137630166159234E-3</c:v>
                </c:pt>
                <c:pt idx="422">
                  <c:v>-7.8791535493700771E-3</c:v>
                </c:pt>
                <c:pt idx="423">
                  <c:v>-1.5577019742962106E-2</c:v>
                </c:pt>
                <c:pt idx="424">
                  <c:v>-6.0495351972007505E-3</c:v>
                </c:pt>
                <c:pt idx="425">
                  <c:v>3.1241683668117304E-3</c:v>
                </c:pt>
                <c:pt idx="426">
                  <c:v>-9.2997775153791373E-4</c:v>
                </c:pt>
                <c:pt idx="427">
                  <c:v>-8.1682036633732302E-3</c:v>
                </c:pt>
                <c:pt idx="428">
                  <c:v>-1.2975616340520024E-2</c:v>
                </c:pt>
                <c:pt idx="429">
                  <c:v>7.9321542532304612E-3</c:v>
                </c:pt>
                <c:pt idx="430">
                  <c:v>2.2854377359959877E-3</c:v>
                </c:pt>
                <c:pt idx="431">
                  <c:v>8.2905263398664886E-3</c:v>
                </c:pt>
                <c:pt idx="432">
                  <c:v>8.9592438835532917E-3</c:v>
                </c:pt>
                <c:pt idx="433">
                  <c:v>2.255934189721831E-2</c:v>
                </c:pt>
                <c:pt idx="434">
                  <c:v>2.9811482406410184E-2</c:v>
                </c:pt>
                <c:pt idx="435">
                  <c:v>2.0689977341131538E-2</c:v>
                </c:pt>
                <c:pt idx="436">
                  <c:v>2.3183313253311244E-2</c:v>
                </c:pt>
                <c:pt idx="437">
                  <c:v>2.8492838302546009E-2</c:v>
                </c:pt>
                <c:pt idx="438">
                  <c:v>3.0136116661014345E-2</c:v>
                </c:pt>
                <c:pt idx="439">
                  <c:v>2.930659387929313E-2</c:v>
                </c:pt>
                <c:pt idx="440">
                  <c:v>2.2254895597344504E-2</c:v>
                </c:pt>
                <c:pt idx="441">
                  <c:v>2.1905601289034404E-2</c:v>
                </c:pt>
                <c:pt idx="442">
                  <c:v>2.0857111905139059E-2</c:v>
                </c:pt>
                <c:pt idx="443">
                  <c:v>1.3210255419070505E-2</c:v>
                </c:pt>
                <c:pt idx="444">
                  <c:v>1.0951733473322678E-2</c:v>
                </c:pt>
                <c:pt idx="445">
                  <c:v>1.0840515989685828E-2</c:v>
                </c:pt>
                <c:pt idx="446">
                  <c:v>8.5397671221050242E-3</c:v>
                </c:pt>
                <c:pt idx="447">
                  <c:v>1.2926610943476691E-2</c:v>
                </c:pt>
                <c:pt idx="448">
                  <c:v>1.5610044673211476E-2</c:v>
                </c:pt>
                <c:pt idx="449">
                  <c:v>1.568404079633412E-2</c:v>
                </c:pt>
                <c:pt idx="450">
                  <c:v>1.2963010758163529E-2</c:v>
                </c:pt>
                <c:pt idx="451">
                  <c:v>1.4754713145163079E-2</c:v>
                </c:pt>
                <c:pt idx="452">
                  <c:v>1.2555814894827266E-2</c:v>
                </c:pt>
                <c:pt idx="453">
                  <c:v>1.3964813174885293E-2</c:v>
                </c:pt>
                <c:pt idx="454">
                  <c:v>1.1131549878045099E-2</c:v>
                </c:pt>
                <c:pt idx="455">
                  <c:v>8.6445155433361176E-3</c:v>
                </c:pt>
                <c:pt idx="456">
                  <c:v>1.073143534084231E-2</c:v>
                </c:pt>
                <c:pt idx="457">
                  <c:v>4.5974343911874271E-3</c:v>
                </c:pt>
                <c:pt idx="458">
                  <c:v>4.5641206161273207E-3</c:v>
                </c:pt>
                <c:pt idx="459">
                  <c:v>-2.8006789886576566E-3</c:v>
                </c:pt>
                <c:pt idx="460">
                  <c:v>-1.1042802242705818E-2</c:v>
                </c:pt>
                <c:pt idx="461">
                  <c:v>-1.569605718791689E-2</c:v>
                </c:pt>
                <c:pt idx="462">
                  <c:v>-1.1952060626746586E-2</c:v>
                </c:pt>
                <c:pt idx="463">
                  <c:v>-1.5942971170574971E-2</c:v>
                </c:pt>
                <c:pt idx="464">
                  <c:v>-1.2570296672404724E-2</c:v>
                </c:pt>
                <c:pt idx="465">
                  <c:v>4.6605112657609471E-3</c:v>
                </c:pt>
                <c:pt idx="466">
                  <c:v>-5.2750475528754448E-3</c:v>
                </c:pt>
                <c:pt idx="467">
                  <c:v>-1.4520821501953218E-3</c:v>
                </c:pt>
                <c:pt idx="468">
                  <c:v>-5.5740313085027582E-3</c:v>
                </c:pt>
                <c:pt idx="469">
                  <c:v>-1.0710250067985649E-2</c:v>
                </c:pt>
                <c:pt idx="470">
                  <c:v>-1.6314221703531917E-2</c:v>
                </c:pt>
                <c:pt idx="471">
                  <c:v>-1.2418621188334034E-2</c:v>
                </c:pt>
                <c:pt idx="472">
                  <c:v>-1.6526477656818361E-2</c:v>
                </c:pt>
                <c:pt idx="473">
                  <c:v>-2.1726649543255649E-2</c:v>
                </c:pt>
                <c:pt idx="474">
                  <c:v>-3.6487619004131444E-2</c:v>
                </c:pt>
                <c:pt idx="475">
                  <c:v>-3.1332194347357678E-2</c:v>
                </c:pt>
                <c:pt idx="476">
                  <c:v>-2.1219960090251289E-2</c:v>
                </c:pt>
                <c:pt idx="477">
                  <c:v>-1.628734628318329E-2</c:v>
                </c:pt>
                <c:pt idx="478">
                  <c:v>-1.5991160902484425E-2</c:v>
                </c:pt>
                <c:pt idx="479">
                  <c:v>-1.154683917185384E-2</c:v>
                </c:pt>
                <c:pt idx="480">
                  <c:v>-2.1917103511554181E-2</c:v>
                </c:pt>
                <c:pt idx="481">
                  <c:v>-1.6060498126514777E-2</c:v>
                </c:pt>
                <c:pt idx="482">
                  <c:v>-1.4203823831182349E-2</c:v>
                </c:pt>
                <c:pt idx="483">
                  <c:v>-1.466563625729822E-2</c:v>
                </c:pt>
                <c:pt idx="484">
                  <c:v>-1.8401407748755649E-2</c:v>
                </c:pt>
                <c:pt idx="485">
                  <c:v>-2.7493664447126198E-2</c:v>
                </c:pt>
                <c:pt idx="486">
                  <c:v>-2.5719655809239073E-2</c:v>
                </c:pt>
                <c:pt idx="487">
                  <c:v>-2.9113767862676054E-2</c:v>
                </c:pt>
                <c:pt idx="488">
                  <c:v>-2.7298058424468641E-2</c:v>
                </c:pt>
                <c:pt idx="489">
                  <c:v>-3.2819398506009456E-2</c:v>
                </c:pt>
                <c:pt idx="490">
                  <c:v>-3.4101500945956431E-2</c:v>
                </c:pt>
                <c:pt idx="491">
                  <c:v>-3.7186728759031396E-2</c:v>
                </c:pt>
                <c:pt idx="492">
                  <c:v>-4.0801785054385364E-2</c:v>
                </c:pt>
                <c:pt idx="493">
                  <c:v>-5.1444801868177459E-2</c:v>
                </c:pt>
                <c:pt idx="494">
                  <c:v>-5.4659419621986949E-2</c:v>
                </c:pt>
                <c:pt idx="495">
                  <c:v>-5.2664058042443895E-2</c:v>
                </c:pt>
                <c:pt idx="496">
                  <c:v>-4.3030641923542889E-2</c:v>
                </c:pt>
                <c:pt idx="497">
                  <c:v>-3.8893639925504653E-2</c:v>
                </c:pt>
                <c:pt idx="498">
                  <c:v>-4.4419359002021652E-2</c:v>
                </c:pt>
                <c:pt idx="499">
                  <c:v>-4.9884405847170354E-2</c:v>
                </c:pt>
                <c:pt idx="500">
                  <c:v>-4.5723037578204284E-2</c:v>
                </c:pt>
                <c:pt idx="501">
                  <c:v>-5.8737350263785681E-2</c:v>
                </c:pt>
                <c:pt idx="502">
                  <c:v>-6.7065472701213991E-2</c:v>
                </c:pt>
                <c:pt idx="503">
                  <c:v>-6.2993589582446274E-2</c:v>
                </c:pt>
                <c:pt idx="504">
                  <c:v>-5.4873226055327073E-2</c:v>
                </c:pt>
                <c:pt idx="505">
                  <c:v>-6.4081956585542832E-2</c:v>
                </c:pt>
                <c:pt idx="506">
                  <c:v>-6.8099630423304025E-2</c:v>
                </c:pt>
                <c:pt idx="507">
                  <c:v>-6.9217428406771475E-2</c:v>
                </c:pt>
                <c:pt idx="508">
                  <c:v>-5.8731821308027676E-2</c:v>
                </c:pt>
                <c:pt idx="509">
                  <c:v>-5.8390824818959852E-2</c:v>
                </c:pt>
                <c:pt idx="510">
                  <c:v>-7.1840256922049761E-2</c:v>
                </c:pt>
                <c:pt idx="511">
                  <c:v>-7.5413328919891276E-2</c:v>
                </c:pt>
                <c:pt idx="512">
                  <c:v>-7.7375191384530639E-2</c:v>
                </c:pt>
                <c:pt idx="513">
                  <c:v>-8.8177006334524299E-2</c:v>
                </c:pt>
                <c:pt idx="514">
                  <c:v>-8.098493715238253E-2</c:v>
                </c:pt>
                <c:pt idx="515">
                  <c:v>-8.1012574212511734E-2</c:v>
                </c:pt>
                <c:pt idx="516">
                  <c:v>-8.5779813406655414E-2</c:v>
                </c:pt>
                <c:pt idx="517">
                  <c:v>-9.6296045532061836E-2</c:v>
                </c:pt>
                <c:pt idx="518">
                  <c:v>-0.10636769412615998</c:v>
                </c:pt>
                <c:pt idx="519">
                  <c:v>-0.11719453451072803</c:v>
                </c:pt>
                <c:pt idx="520">
                  <c:v>-0.14504683427288401</c:v>
                </c:pt>
                <c:pt idx="521">
                  <c:v>-0.12178608934412805</c:v>
                </c:pt>
                <c:pt idx="522">
                  <c:v>-0.11261270216902997</c:v>
                </c:pt>
                <c:pt idx="523">
                  <c:v>-0.11283005227992804</c:v>
                </c:pt>
                <c:pt idx="524">
                  <c:v>-0.11840781989506199</c:v>
                </c:pt>
                <c:pt idx="525">
                  <c:v>-0.121828938804877</c:v>
                </c:pt>
                <c:pt idx="526">
                  <c:v>-0.12660041179741499</c:v>
                </c:pt>
                <c:pt idx="527">
                  <c:v>-0.15616838811526701</c:v>
                </c:pt>
                <c:pt idx="528">
                  <c:v>-0.15557418111385302</c:v>
                </c:pt>
                <c:pt idx="529">
                  <c:v>-0.14454006903274397</c:v>
                </c:pt>
                <c:pt idx="530">
                  <c:v>-0.127333399605144</c:v>
                </c:pt>
                <c:pt idx="531">
                  <c:v>-0.10912927079366297</c:v>
                </c:pt>
                <c:pt idx="532">
                  <c:v>-0.10108192137983596</c:v>
                </c:pt>
                <c:pt idx="533">
                  <c:v>-0.10141322627218197</c:v>
                </c:pt>
                <c:pt idx="534">
                  <c:v>-8.547068563473792E-2</c:v>
                </c:pt>
                <c:pt idx="535">
                  <c:v>-6.6867788000034012E-2</c:v>
                </c:pt>
                <c:pt idx="536">
                  <c:v>-6.6574338070073846E-2</c:v>
                </c:pt>
                <c:pt idx="537">
                  <c:v>-7.4781892754210544E-2</c:v>
                </c:pt>
                <c:pt idx="538">
                  <c:v>-7.8144630848661412E-2</c:v>
                </c:pt>
                <c:pt idx="539">
                  <c:v>-7.7490370800246344E-2</c:v>
                </c:pt>
                <c:pt idx="540">
                  <c:v>-5.7743832348313817E-2</c:v>
                </c:pt>
                <c:pt idx="541">
                  <c:v>-4.454178165665712E-2</c:v>
                </c:pt>
                <c:pt idx="542">
                  <c:v>-3.880560734075067E-2</c:v>
                </c:pt>
                <c:pt idx="543">
                  <c:v>-1.5838722823914853E-2</c:v>
                </c:pt>
                <c:pt idx="544">
                  <c:v>-3.7477586954675179E-2</c:v>
                </c:pt>
                <c:pt idx="545">
                  <c:v>-4.1884119506816364E-2</c:v>
                </c:pt>
                <c:pt idx="546">
                  <c:v>-4.4642813761192612E-2</c:v>
                </c:pt>
                <c:pt idx="547">
                  <c:v>-6.6423033644611884E-2</c:v>
                </c:pt>
                <c:pt idx="548">
                  <c:v>-6.4545180541124125E-2</c:v>
                </c:pt>
                <c:pt idx="549">
                  <c:v>-7.9667807005586622E-2</c:v>
                </c:pt>
                <c:pt idx="550">
                  <c:v>-7.8120551489391454E-2</c:v>
                </c:pt>
                <c:pt idx="551">
                  <c:v>-7.80401163810297E-2</c:v>
                </c:pt>
                <c:pt idx="552">
                  <c:v>-8.555011754950792E-2</c:v>
                </c:pt>
                <c:pt idx="553">
                  <c:v>-7.2724165839406885E-2</c:v>
                </c:pt>
                <c:pt idx="554">
                  <c:v>-5.000055880866372E-2</c:v>
                </c:pt>
                <c:pt idx="555">
                  <c:v>-4.5979247863072281E-2</c:v>
                </c:pt>
                <c:pt idx="556">
                  <c:v>-5.315082986680697E-2</c:v>
                </c:pt>
                <c:pt idx="557">
                  <c:v>-4.239773537370739E-2</c:v>
                </c:pt>
                <c:pt idx="558">
                  <c:v>-3.8080497827686965E-2</c:v>
                </c:pt>
                <c:pt idx="559">
                  <c:v>-1.9660542532747738E-2</c:v>
                </c:pt>
                <c:pt idx="560">
                  <c:v>-8.6323173603417569E-3</c:v>
                </c:pt>
                <c:pt idx="561">
                  <c:v>-5.0309515222768386E-3</c:v>
                </c:pt>
                <c:pt idx="562">
                  <c:v>-3.0651630145239417E-2</c:v>
                </c:pt>
                <c:pt idx="563">
                  <c:v>-3.6034976858771217E-2</c:v>
                </c:pt>
                <c:pt idx="564">
                  <c:v>-3.0257948583297667E-2</c:v>
                </c:pt>
                <c:pt idx="565">
                  <c:v>-2.9302129847578295E-2</c:v>
                </c:pt>
                <c:pt idx="566">
                  <c:v>-4.0983848262745703E-2</c:v>
                </c:pt>
                <c:pt idx="567">
                  <c:v>-5.6443529958937644E-2</c:v>
                </c:pt>
                <c:pt idx="568">
                  <c:v>-6.3683954255801312E-2</c:v>
                </c:pt>
                <c:pt idx="569">
                  <c:v>-5.2532081375044948E-2</c:v>
                </c:pt>
                <c:pt idx="570">
                  <c:v>-3.5733448285090841E-2</c:v>
                </c:pt>
                <c:pt idx="571">
                  <c:v>-5.3976154296226153E-2</c:v>
                </c:pt>
                <c:pt idx="572">
                  <c:v>-2.5615738298746082E-2</c:v>
                </c:pt>
                <c:pt idx="573">
                  <c:v>-7.220162957242815E-3</c:v>
                </c:pt>
                <c:pt idx="574">
                  <c:v>-1.0771842759043637E-2</c:v>
                </c:pt>
                <c:pt idx="575">
                  <c:v>-6.4673693004381194E-3</c:v>
                </c:pt>
                <c:pt idx="576">
                  <c:v>4.9927768267441497E-3</c:v>
                </c:pt>
                <c:pt idx="577">
                  <c:v>6.8110882307443887E-3</c:v>
                </c:pt>
                <c:pt idx="578">
                  <c:v>-1.8317347971495535E-2</c:v>
                </c:pt>
                <c:pt idx="579">
                  <c:v>-1.1761812345466249E-2</c:v>
                </c:pt>
                <c:pt idx="580">
                  <c:v>-2.9364799910286177E-2</c:v>
                </c:pt>
                <c:pt idx="581">
                  <c:v>-1.9922546726526935E-2</c:v>
                </c:pt>
                <c:pt idx="582">
                  <c:v>1.5938104211924431E-2</c:v>
                </c:pt>
                <c:pt idx="583">
                  <c:v>1.5610566084984789E-2</c:v>
                </c:pt>
                <c:pt idx="584">
                  <c:v>3.2868431229584161E-2</c:v>
                </c:pt>
                <c:pt idx="585">
                  <c:v>3.9049970267823975E-2</c:v>
                </c:pt>
                <c:pt idx="586">
                  <c:v>5.8890325634806118E-2</c:v>
                </c:pt>
                <c:pt idx="587">
                  <c:v>5.5982383845561534E-2</c:v>
                </c:pt>
                <c:pt idx="588">
                  <c:v>6.5333016252774989E-2</c:v>
                </c:pt>
                <c:pt idx="589">
                  <c:v>6.4324380614781962E-2</c:v>
                </c:pt>
                <c:pt idx="590">
                  <c:v>6.6736584620341599E-2</c:v>
                </c:pt>
                <c:pt idx="591">
                  <c:v>6.4098760199888805E-2</c:v>
                </c:pt>
                <c:pt idx="592">
                  <c:v>6.5029825793122331E-2</c:v>
                </c:pt>
                <c:pt idx="593">
                  <c:v>5.9403187711896566E-2</c:v>
                </c:pt>
                <c:pt idx="594">
                  <c:v>5.9398509024237711E-2</c:v>
                </c:pt>
                <c:pt idx="595">
                  <c:v>5.6631769509196905E-2</c:v>
                </c:pt>
                <c:pt idx="596">
                  <c:v>4.9955743821212817E-2</c:v>
                </c:pt>
                <c:pt idx="597">
                  <c:v>5.2056643527344404E-2</c:v>
                </c:pt>
                <c:pt idx="598">
                  <c:v>4.6819728141963779E-2</c:v>
                </c:pt>
                <c:pt idx="599">
                  <c:v>6.2956110074816163E-2</c:v>
                </c:pt>
                <c:pt idx="600">
                  <c:v>5.6064053676791126E-2</c:v>
                </c:pt>
                <c:pt idx="601">
                  <c:v>5.0215379652898795E-2</c:v>
                </c:pt>
                <c:pt idx="602">
                  <c:v>5.4587324139684368E-2</c:v>
                </c:pt>
                <c:pt idx="603">
                  <c:v>5.0351229364217875E-2</c:v>
                </c:pt>
                <c:pt idx="604">
                  <c:v>5.4392798754962168E-2</c:v>
                </c:pt>
                <c:pt idx="605">
                  <c:v>5.3577785532508804E-2</c:v>
                </c:pt>
                <c:pt idx="606">
                  <c:v>5.6137215329914003E-2</c:v>
                </c:pt>
                <c:pt idx="607">
                  <c:v>7.3059352215358642E-2</c:v>
                </c:pt>
                <c:pt idx="608">
                  <c:v>7.3002679093457701E-2</c:v>
                </c:pt>
                <c:pt idx="609">
                  <c:v>7.4493754681933311E-2</c:v>
                </c:pt>
                <c:pt idx="610">
                  <c:v>7.3687173246847593E-2</c:v>
                </c:pt>
                <c:pt idx="611">
                  <c:v>7.8678576038951675E-2</c:v>
                </c:pt>
                <c:pt idx="612">
                  <c:v>7.00772615343912E-2</c:v>
                </c:pt>
                <c:pt idx="613">
                  <c:v>7.1321417478793059E-2</c:v>
                </c:pt>
                <c:pt idx="614">
                  <c:v>5.9083341003115519E-2</c:v>
                </c:pt>
                <c:pt idx="615">
                  <c:v>4.7798805730994598E-2</c:v>
                </c:pt>
                <c:pt idx="616">
                  <c:v>4.5306168281404213E-2</c:v>
                </c:pt>
                <c:pt idx="617">
                  <c:v>4.1699145657665193E-2</c:v>
                </c:pt>
                <c:pt idx="618">
                  <c:v>3.4684443558441469E-2</c:v>
                </c:pt>
                <c:pt idx="619">
                  <c:v>2.8417785067373691E-2</c:v>
                </c:pt>
                <c:pt idx="620">
                  <c:v>3.0501383418240824E-2</c:v>
                </c:pt>
                <c:pt idx="621">
                  <c:v>2.4369148398931673E-2</c:v>
                </c:pt>
                <c:pt idx="622">
                  <c:v>4.3655305107481945E-2</c:v>
                </c:pt>
                <c:pt idx="623">
                  <c:v>4.8303206527085196E-2</c:v>
                </c:pt>
                <c:pt idx="624">
                  <c:v>5.6483470944969971E-2</c:v>
                </c:pt>
                <c:pt idx="625">
                  <c:v>6.3336474538627563E-2</c:v>
                </c:pt>
                <c:pt idx="626">
                  <c:v>5.9165564468392828E-2</c:v>
                </c:pt>
                <c:pt idx="627">
                  <c:v>5.5763649169044749E-2</c:v>
                </c:pt>
                <c:pt idx="628">
                  <c:v>5.0382277170428535E-2</c:v>
                </c:pt>
                <c:pt idx="629">
                  <c:v>5.1010091043381278E-2</c:v>
                </c:pt>
                <c:pt idx="630">
                  <c:v>5.4121794114117217E-2</c:v>
                </c:pt>
                <c:pt idx="631">
                  <c:v>4.7276863871273278E-2</c:v>
                </c:pt>
                <c:pt idx="632">
                  <c:v>4.4719894673562299E-2</c:v>
                </c:pt>
                <c:pt idx="633">
                  <c:v>4.4726105456448062E-2</c:v>
                </c:pt>
                <c:pt idx="634">
                  <c:v>6.3421300315718909E-2</c:v>
                </c:pt>
                <c:pt idx="635">
                  <c:v>7.3344095222573458E-2</c:v>
                </c:pt>
                <c:pt idx="636">
                  <c:v>7.7475315353864982E-2</c:v>
                </c:pt>
                <c:pt idx="637">
                  <c:v>6.5962612316798896E-2</c:v>
                </c:pt>
                <c:pt idx="638">
                  <c:v>6.5664770619214385E-2</c:v>
                </c:pt>
                <c:pt idx="639">
                  <c:v>6.958643768637196E-2</c:v>
                </c:pt>
                <c:pt idx="640">
                  <c:v>6.6299208210931271E-2</c:v>
                </c:pt>
                <c:pt idx="641">
                  <c:v>7.1902196164266741E-2</c:v>
                </c:pt>
                <c:pt idx="642">
                  <c:v>6.8226010962419759E-2</c:v>
                </c:pt>
                <c:pt idx="643">
                  <c:v>6.567788166818489E-2</c:v>
                </c:pt>
                <c:pt idx="644">
                  <c:v>6.7742808761058315E-2</c:v>
                </c:pt>
                <c:pt idx="645">
                  <c:v>6.4106063187303608E-2</c:v>
                </c:pt>
                <c:pt idx="646">
                  <c:v>4.6492920426006945E-2</c:v>
                </c:pt>
                <c:pt idx="647">
                  <c:v>5.0712528056500616E-2</c:v>
                </c:pt>
                <c:pt idx="648">
                  <c:v>4.8710357191361409E-2</c:v>
                </c:pt>
                <c:pt idx="649">
                  <c:v>3.8099459968194971E-2</c:v>
                </c:pt>
                <c:pt idx="650">
                  <c:v>2.7547538424800511E-2</c:v>
                </c:pt>
                <c:pt idx="651">
                  <c:v>2.1930736708341669E-2</c:v>
                </c:pt>
                <c:pt idx="652">
                  <c:v>3.0343375257336769E-2</c:v>
                </c:pt>
                <c:pt idx="653">
                  <c:v>3.4712636426620369E-2</c:v>
                </c:pt>
                <c:pt idx="654">
                  <c:v>3.370706256390843E-2</c:v>
                </c:pt>
                <c:pt idx="655">
                  <c:v>2.1568000143791899E-2</c:v>
                </c:pt>
                <c:pt idx="656">
                  <c:v>2.273300061219663E-2</c:v>
                </c:pt>
                <c:pt idx="657">
                  <c:v>4.3223691643935913E-2</c:v>
                </c:pt>
                <c:pt idx="658">
                  <c:v>3.7154371915729456E-2</c:v>
                </c:pt>
                <c:pt idx="659">
                  <c:v>6.3968675295885014E-2</c:v>
                </c:pt>
                <c:pt idx="660">
                  <c:v>6.8590759614431507E-2</c:v>
                </c:pt>
                <c:pt idx="661">
                  <c:v>7.6504810853660121E-2</c:v>
                </c:pt>
                <c:pt idx="662">
                  <c:v>6.7341785041139746E-2</c:v>
                </c:pt>
                <c:pt idx="663">
                  <c:v>8.2077390529120109E-2</c:v>
                </c:pt>
                <c:pt idx="664">
                  <c:v>8.1374874078666393E-2</c:v>
                </c:pt>
                <c:pt idx="665">
                  <c:v>8.894295706494959E-2</c:v>
                </c:pt>
                <c:pt idx="666">
                  <c:v>8.7695053424961422E-2</c:v>
                </c:pt>
                <c:pt idx="667">
                  <c:v>9.1500477656371038E-2</c:v>
                </c:pt>
                <c:pt idx="668">
                  <c:v>8.245992291568971E-2</c:v>
                </c:pt>
                <c:pt idx="669">
                  <c:v>7.695998823734751E-2</c:v>
                </c:pt>
                <c:pt idx="670">
                  <c:v>7.5122167236339799E-2</c:v>
                </c:pt>
                <c:pt idx="671">
                  <c:v>8.8488504349811592E-2</c:v>
                </c:pt>
                <c:pt idx="672">
                  <c:v>7.938641090545584E-2</c:v>
                </c:pt>
                <c:pt idx="673">
                  <c:v>7.4863928620936049E-2</c:v>
                </c:pt>
                <c:pt idx="674">
                  <c:v>6.6999398836546264E-2</c:v>
                </c:pt>
                <c:pt idx="675">
                  <c:v>5.987837620941816E-2</c:v>
                </c:pt>
                <c:pt idx="676">
                  <c:v>5.0627722935640884E-2</c:v>
                </c:pt>
                <c:pt idx="677">
                  <c:v>4.4148331186335765E-2</c:v>
                </c:pt>
                <c:pt idx="678">
                  <c:v>5.3203111294108929E-2</c:v>
                </c:pt>
                <c:pt idx="679">
                  <c:v>4.8465264391073903E-2</c:v>
                </c:pt>
                <c:pt idx="680">
                  <c:v>4.7476669076295552E-2</c:v>
                </c:pt>
                <c:pt idx="681">
                  <c:v>4.3554847368927119E-2</c:v>
                </c:pt>
                <c:pt idx="682">
                  <c:v>4.1667870045119182E-2</c:v>
                </c:pt>
                <c:pt idx="683">
                  <c:v>4.5472430642901962E-2</c:v>
                </c:pt>
                <c:pt idx="684">
                  <c:v>4.2063972866551502E-2</c:v>
                </c:pt>
                <c:pt idx="685">
                  <c:v>3.9898045191281373E-2</c:v>
                </c:pt>
                <c:pt idx="686">
                  <c:v>3.7695589847827726E-2</c:v>
                </c:pt>
                <c:pt idx="687">
                  <c:v>3.6445781060533422E-2</c:v>
                </c:pt>
                <c:pt idx="688">
                  <c:v>3.8743524617042002E-2</c:v>
                </c:pt>
                <c:pt idx="689">
                  <c:v>3.2736787413726542E-2</c:v>
                </c:pt>
                <c:pt idx="690">
                  <c:v>3.2549628050491108E-2</c:v>
                </c:pt>
                <c:pt idx="691">
                  <c:v>2.284045526248768E-2</c:v>
                </c:pt>
                <c:pt idx="692">
                  <c:v>1.5025886719464365E-2</c:v>
                </c:pt>
                <c:pt idx="693">
                  <c:v>1.1088038192113681E-2</c:v>
                </c:pt>
                <c:pt idx="694">
                  <c:v>-2.1356552758784453E-3</c:v>
                </c:pt>
                <c:pt idx="695">
                  <c:v>-8.9608230747969531E-3</c:v>
                </c:pt>
                <c:pt idx="696">
                  <c:v>-1.1015862835993095E-2</c:v>
                </c:pt>
                <c:pt idx="697">
                  <c:v>-1.1158076618441259E-2</c:v>
                </c:pt>
                <c:pt idx="698">
                  <c:v>-1.1606333882918651E-2</c:v>
                </c:pt>
                <c:pt idx="699">
                  <c:v>-1.3198618307211807E-2</c:v>
                </c:pt>
                <c:pt idx="700">
                  <c:v>-1.4966085758894909E-2</c:v>
                </c:pt>
                <c:pt idx="701">
                  <c:v>-2.1722028306627617E-2</c:v>
                </c:pt>
                <c:pt idx="702">
                  <c:v>-1.4179872592051002E-2</c:v>
                </c:pt>
                <c:pt idx="703">
                  <c:v>-8.714723285884185E-3</c:v>
                </c:pt>
                <c:pt idx="704">
                  <c:v>-1.7972231592527921E-3</c:v>
                </c:pt>
                <c:pt idx="705">
                  <c:v>7.6620433458269854E-3</c:v>
                </c:pt>
                <c:pt idx="706">
                  <c:v>7.4526370739997905E-3</c:v>
                </c:pt>
                <c:pt idx="707">
                  <c:v>1.6109214364603552E-3</c:v>
                </c:pt>
                <c:pt idx="708">
                  <c:v>-3.6322481976615029E-3</c:v>
                </c:pt>
                <c:pt idx="709">
                  <c:v>-6.9975878132273461E-3</c:v>
                </c:pt>
                <c:pt idx="710">
                  <c:v>-1.2525921532076101E-3</c:v>
                </c:pt>
                <c:pt idx="711">
                  <c:v>-6.2392119179081051E-3</c:v>
                </c:pt>
                <c:pt idx="712">
                  <c:v>-3.8017554651850194E-3</c:v>
                </c:pt>
                <c:pt idx="713">
                  <c:v>-1.7875352862247729E-2</c:v>
                </c:pt>
                <c:pt idx="714">
                  <c:v>-2.8404809299105716E-2</c:v>
                </c:pt>
                <c:pt idx="715">
                  <c:v>-1.8630460734162191E-2</c:v>
                </c:pt>
                <c:pt idx="716">
                  <c:v>-2.5611636838613228E-2</c:v>
                </c:pt>
                <c:pt idx="717">
                  <c:v>-2.9749223502688049E-2</c:v>
                </c:pt>
                <c:pt idx="718">
                  <c:v>-3.3613013021201343E-2</c:v>
                </c:pt>
                <c:pt idx="719">
                  <c:v>-2.2440076542369014E-2</c:v>
                </c:pt>
                <c:pt idx="720">
                  <c:v>-2.265904591983614E-2</c:v>
                </c:pt>
                <c:pt idx="721">
                  <c:v>-3.3206063290167176E-2</c:v>
                </c:pt>
                <c:pt idx="722">
                  <c:v>-1.4258460086001401E-2</c:v>
                </c:pt>
                <c:pt idx="723">
                  <c:v>-4.6521740358521635E-3</c:v>
                </c:pt>
                <c:pt idx="724">
                  <c:v>-2.4608239152869693E-2</c:v>
                </c:pt>
                <c:pt idx="725">
                  <c:v>-2.9210548532928593E-3</c:v>
                </c:pt>
                <c:pt idx="726">
                  <c:v>1.4412329408962865E-2</c:v>
                </c:pt>
                <c:pt idx="727">
                  <c:v>2.3670397551690314E-2</c:v>
                </c:pt>
                <c:pt idx="728">
                  <c:v>7.3457463756598784E-3</c:v>
                </c:pt>
                <c:pt idx="729">
                  <c:v>1.6493953726855137E-2</c:v>
                </c:pt>
                <c:pt idx="730">
                  <c:v>1.9214690837602078E-2</c:v>
                </c:pt>
                <c:pt idx="731">
                  <c:v>1.6898824560195758E-2</c:v>
                </c:pt>
                <c:pt idx="732">
                  <c:v>2.3039247936397667E-2</c:v>
                </c:pt>
                <c:pt idx="733">
                  <c:v>3.2811220941145747E-2</c:v>
                </c:pt>
                <c:pt idx="734">
                  <c:v>2.8569285660160038E-2</c:v>
                </c:pt>
                <c:pt idx="735">
                  <c:v>1.3780526718721209E-2</c:v>
                </c:pt>
                <c:pt idx="736">
                  <c:v>4.6528630201914112E-3</c:v>
                </c:pt>
                <c:pt idx="737">
                  <c:v>-1.5752266061380693E-3</c:v>
                </c:pt>
                <c:pt idx="738">
                  <c:v>-1.336760288825467E-2</c:v>
                </c:pt>
                <c:pt idx="739">
                  <c:v>-1.7743649788691807E-2</c:v>
                </c:pt>
                <c:pt idx="740">
                  <c:v>-2.0026077347142457E-2</c:v>
                </c:pt>
                <c:pt idx="741">
                  <c:v>-1.3249852189893052E-2</c:v>
                </c:pt>
                <c:pt idx="742">
                  <c:v>-7.3967932813959747E-3</c:v>
                </c:pt>
                <c:pt idx="743">
                  <c:v>1.6680256938306215E-3</c:v>
                </c:pt>
                <c:pt idx="744">
                  <c:v>0</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extLst>
            <c:ext xmlns:c16="http://schemas.microsoft.com/office/drawing/2014/chart" uri="{C3380CC4-5D6E-409C-BE32-E72D297353CC}">
              <c16:uniqueId val="{00000005-2B16-4C1F-8CB7-9EB5DF0B19A2}"/>
            </c:ext>
          </c:extLst>
        </c:ser>
        <c:dLbls>
          <c:showLegendKey val="0"/>
          <c:showVal val="0"/>
          <c:showCatName val="0"/>
          <c:showSerName val="0"/>
          <c:showPercent val="0"/>
          <c:showBubbleSize val="0"/>
        </c:dLbls>
        <c:axId val="880462952"/>
        <c:axId val="880462624"/>
      </c:areaChart>
      <c:lineChart>
        <c:grouping val="standard"/>
        <c:varyColors val="0"/>
        <c:ser>
          <c:idx val="1"/>
          <c:order val="0"/>
          <c:tx>
            <c:strRef>
              <c:f>'UCITS Performance Report'!$CN$11</c:f>
              <c:strCache>
                <c:ptCount val="1"/>
                <c:pt idx="0">
                  <c:v>Arising Asia</c:v>
                </c:pt>
              </c:strCache>
            </c:strRef>
          </c:tx>
          <c:spPr>
            <a:ln w="28575" cap="rnd">
              <a:solidFill>
                <a:srgbClr val="CC8A00"/>
              </a:solidFill>
              <a:round/>
            </a:ln>
            <a:effectLst/>
          </c:spPr>
          <c:marker>
            <c:symbol val="none"/>
          </c:marker>
          <c:dLbls>
            <c:dLbl>
              <c:idx val="744"/>
              <c:layout>
                <c:manualLayout>
                  <c:x val="-1.5475701746915408E-3"/>
                  <c:y val="-3.41012418759345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F53-4ECD-A8FE-8F8BA6F0B5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C8A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Report'!$CL$15:$CL$5000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Report'!$CN$15:$CN$5000</c:f>
              <c:numCache>
                <c:formatCode>0.0000</c:formatCode>
                <c:ptCount val="4986"/>
                <c:pt idx="0">
                  <c:v>0.23804749907231604</c:v>
                </c:pt>
                <c:pt idx="1">
                  <c:v>0.23298732079062501</c:v>
                </c:pt>
                <c:pt idx="2">
                  <c:v>0.19624024007518392</c:v>
                </c:pt>
                <c:pt idx="3">
                  <c:v>0.18535882351719302</c:v>
                </c:pt>
                <c:pt idx="4">
                  <c:v>0.20666338452931399</c:v>
                </c:pt>
                <c:pt idx="5">
                  <c:v>0.20686572730904795</c:v>
                </c:pt>
                <c:pt idx="6">
                  <c:v>0.23260043730729207</c:v>
                </c:pt>
                <c:pt idx="7">
                  <c:v>0.22373480663809198</c:v>
                </c:pt>
                <c:pt idx="8">
                  <c:v>0.23857310668657195</c:v>
                </c:pt>
                <c:pt idx="9">
                  <c:v>0.23922292987137506</c:v>
                </c:pt>
                <c:pt idx="10">
                  <c:v>0.23537728098653288</c:v>
                </c:pt>
                <c:pt idx="11">
                  <c:v>0.20688673018215509</c:v>
                </c:pt>
                <c:pt idx="12">
                  <c:v>0.19370292489443997</c:v>
                </c:pt>
                <c:pt idx="13">
                  <c:v>0.17888209996671689</c:v>
                </c:pt>
                <c:pt idx="14">
                  <c:v>0.18589755843179789</c:v>
                </c:pt>
                <c:pt idx="15">
                  <c:v>0.17028644726020192</c:v>
                </c:pt>
                <c:pt idx="16">
                  <c:v>0.172623635328776</c:v>
                </c:pt>
                <c:pt idx="17">
                  <c:v>0.17778644598200888</c:v>
                </c:pt>
                <c:pt idx="18">
                  <c:v>0.17473270187523005</c:v>
                </c:pt>
                <c:pt idx="19">
                  <c:v>0.18606811266103196</c:v>
                </c:pt>
                <c:pt idx="20">
                  <c:v>0.17887458185181093</c:v>
                </c:pt>
                <c:pt idx="21">
                  <c:v>0.1542704186291739</c:v>
                </c:pt>
                <c:pt idx="22">
                  <c:v>0.16628762209598014</c:v>
                </c:pt>
                <c:pt idx="23">
                  <c:v>0.16352798389031009</c:v>
                </c:pt>
                <c:pt idx="24">
                  <c:v>0.18206576565233989</c:v>
                </c:pt>
                <c:pt idx="25">
                  <c:v>0.16650701143283597</c:v>
                </c:pt>
                <c:pt idx="26">
                  <c:v>0.15755996192645094</c:v>
                </c:pt>
                <c:pt idx="27">
                  <c:v>0.1842207094947641</c:v>
                </c:pt>
                <c:pt idx="28">
                  <c:v>0.18841704194776798</c:v>
                </c:pt>
                <c:pt idx="29">
                  <c:v>0.17763504275631004</c:v>
                </c:pt>
                <c:pt idx="30">
                  <c:v>0.16235258782293904</c:v>
                </c:pt>
                <c:pt idx="31">
                  <c:v>0.16027065992873801</c:v>
                </c:pt>
                <c:pt idx="32">
                  <c:v>0.15123329706559496</c:v>
                </c:pt>
                <c:pt idx="33">
                  <c:v>0.16296043949982897</c:v>
                </c:pt>
                <c:pt idx="34">
                  <c:v>0.14946962958948395</c:v>
                </c:pt>
                <c:pt idx="35">
                  <c:v>0.13605422694687497</c:v>
                </c:pt>
                <c:pt idx="36">
                  <c:v>0.10868361550145389</c:v>
                </c:pt>
                <c:pt idx="37">
                  <c:v>0.18390000974906195</c:v>
                </c:pt>
                <c:pt idx="38">
                  <c:v>0.21285161849688095</c:v>
                </c:pt>
                <c:pt idx="39">
                  <c:v>0.18990871201686499</c:v>
                </c:pt>
                <c:pt idx="40">
                  <c:v>0.19447886013860494</c:v>
                </c:pt>
                <c:pt idx="41">
                  <c:v>0.14098219117783795</c:v>
                </c:pt>
                <c:pt idx="42">
                  <c:v>0.15773950872564302</c:v>
                </c:pt>
                <c:pt idx="43">
                  <c:v>0.14504046234005297</c:v>
                </c:pt>
                <c:pt idx="44">
                  <c:v>0.13779481653062797</c:v>
                </c:pt>
                <c:pt idx="45">
                  <c:v>0.15990408152953295</c:v>
                </c:pt>
                <c:pt idx="46">
                  <c:v>0.17088974901584408</c:v>
                </c:pt>
                <c:pt idx="47">
                  <c:v>0.15444331611713613</c:v>
                </c:pt>
                <c:pt idx="48">
                  <c:v>0.14985181544895898</c:v>
                </c:pt>
                <c:pt idx="49">
                  <c:v>0.14985181544895898</c:v>
                </c:pt>
                <c:pt idx="50">
                  <c:v>0.16054679072995204</c:v>
                </c:pt>
                <c:pt idx="51">
                  <c:v>0.16999930719079304</c:v>
                </c:pt>
                <c:pt idx="52">
                  <c:v>0.1559687886066139</c:v>
                </c:pt>
                <c:pt idx="53">
                  <c:v>0.14030516266210102</c:v>
                </c:pt>
                <c:pt idx="54">
                  <c:v>0.15289542282174007</c:v>
                </c:pt>
                <c:pt idx="55">
                  <c:v>0.14191406553494001</c:v>
                </c:pt>
                <c:pt idx="56">
                  <c:v>0.18204472326943488</c:v>
                </c:pt>
                <c:pt idx="57">
                  <c:v>0.17805169405571397</c:v>
                </c:pt>
                <c:pt idx="58">
                  <c:v>0.17806689472273307</c:v>
                </c:pt>
                <c:pt idx="59">
                  <c:v>0.14650598133753512</c:v>
                </c:pt>
                <c:pt idx="60">
                  <c:v>0.1525403836499919</c:v>
                </c:pt>
                <c:pt idx="61">
                  <c:v>0.15118208217727092</c:v>
                </c:pt>
                <c:pt idx="62">
                  <c:v>0.13679199533635789</c:v>
                </c:pt>
                <c:pt idx="63">
                  <c:v>0.12513800552006993</c:v>
                </c:pt>
                <c:pt idx="64">
                  <c:v>0.10650164812546703</c:v>
                </c:pt>
                <c:pt idx="65">
                  <c:v>0.10651592519764708</c:v>
                </c:pt>
                <c:pt idx="66">
                  <c:v>0.106544480447329</c:v>
                </c:pt>
                <c:pt idx="67">
                  <c:v>9.1132176922082975E-2</c:v>
                </c:pt>
                <c:pt idx="68">
                  <c:v>8.2398445453481406E-2</c:v>
                </c:pt>
                <c:pt idx="69">
                  <c:v>7.1575518262089854E-2</c:v>
                </c:pt>
                <c:pt idx="70">
                  <c:v>8.4779249156387904E-2</c:v>
                </c:pt>
                <c:pt idx="71">
                  <c:v>0.1149338300420959</c:v>
                </c:pt>
                <c:pt idx="72">
                  <c:v>0.10012204677005609</c:v>
                </c:pt>
                <c:pt idx="73">
                  <c:v>0.10413077999679499</c:v>
                </c:pt>
                <c:pt idx="74">
                  <c:v>0.13104084892398293</c:v>
                </c:pt>
                <c:pt idx="75">
                  <c:v>0.11337769618467508</c:v>
                </c:pt>
                <c:pt idx="76">
                  <c:v>0.13147587031721097</c:v>
                </c:pt>
                <c:pt idx="77">
                  <c:v>0.11262006682680892</c:v>
                </c:pt>
                <c:pt idx="78">
                  <c:v>9.8520416853195458E-2</c:v>
                </c:pt>
                <c:pt idx="79">
                  <c:v>8.6721514504447095E-2</c:v>
                </c:pt>
                <c:pt idx="80">
                  <c:v>6.7567031808778877E-2</c:v>
                </c:pt>
                <c:pt idx="81">
                  <c:v>7.7843849245899266E-2</c:v>
                </c:pt>
                <c:pt idx="82">
                  <c:v>9.1272602333284603E-2</c:v>
                </c:pt>
                <c:pt idx="83">
                  <c:v>9.7287654114690314E-2</c:v>
                </c:pt>
                <c:pt idx="84">
                  <c:v>0.14059479887071502</c:v>
                </c:pt>
                <c:pt idx="85">
                  <c:v>0.17241915197516011</c:v>
                </c:pt>
                <c:pt idx="86">
                  <c:v>0.18706264239078796</c:v>
                </c:pt>
                <c:pt idx="87">
                  <c:v>0.16212225747919096</c:v>
                </c:pt>
                <c:pt idx="88">
                  <c:v>0.15737242390877992</c:v>
                </c:pt>
                <c:pt idx="89">
                  <c:v>0.16464984298820795</c:v>
                </c:pt>
                <c:pt idx="90">
                  <c:v>0.16284294591533799</c:v>
                </c:pt>
                <c:pt idx="91">
                  <c:v>0.16129454214564309</c:v>
                </c:pt>
                <c:pt idx="92">
                  <c:v>0.1536327936243751</c:v>
                </c:pt>
                <c:pt idx="93">
                  <c:v>0.15394446144620311</c:v>
                </c:pt>
                <c:pt idx="94">
                  <c:v>0.12807901837105895</c:v>
                </c:pt>
                <c:pt idx="95">
                  <c:v>0.11326427736593891</c:v>
                </c:pt>
                <c:pt idx="96">
                  <c:v>0.12641675527416107</c:v>
                </c:pt>
                <c:pt idx="97">
                  <c:v>0.13632345383146305</c:v>
                </c:pt>
                <c:pt idx="98">
                  <c:v>0.11142515447081602</c:v>
                </c:pt>
                <c:pt idx="99">
                  <c:v>0.10063989267707707</c:v>
                </c:pt>
                <c:pt idx="100">
                  <c:v>9.1605023014612819E-2</c:v>
                </c:pt>
                <c:pt idx="101">
                  <c:v>8.9712871784316972E-2</c:v>
                </c:pt>
                <c:pt idx="102">
                  <c:v>0.10856638958785592</c:v>
                </c:pt>
                <c:pt idx="103">
                  <c:v>9.6967840602673938E-2</c:v>
                </c:pt>
                <c:pt idx="104">
                  <c:v>0.11901697513412501</c:v>
                </c:pt>
                <c:pt idx="105">
                  <c:v>0.15400433939336899</c:v>
                </c:pt>
                <c:pt idx="106">
                  <c:v>0.152552242002576</c:v>
                </c:pt>
                <c:pt idx="107">
                  <c:v>0.13007308870664303</c:v>
                </c:pt>
                <c:pt idx="108">
                  <c:v>0.11969601436724808</c:v>
                </c:pt>
                <c:pt idx="109">
                  <c:v>0.10375311000189891</c:v>
                </c:pt>
                <c:pt idx="110">
                  <c:v>0.10748681012296002</c:v>
                </c:pt>
                <c:pt idx="111">
                  <c:v>0.10870278042311399</c:v>
                </c:pt>
                <c:pt idx="112">
                  <c:v>8.4003413720370901E-2</c:v>
                </c:pt>
                <c:pt idx="113">
                  <c:v>6.6241360713103159E-2</c:v>
                </c:pt>
                <c:pt idx="114">
                  <c:v>7.0385783813166514E-2</c:v>
                </c:pt>
                <c:pt idx="115">
                  <c:v>0.12761872439782596</c:v>
                </c:pt>
                <c:pt idx="116">
                  <c:v>0.100875898371243</c:v>
                </c:pt>
                <c:pt idx="117">
                  <c:v>0.1296640721590121</c:v>
                </c:pt>
                <c:pt idx="118">
                  <c:v>7.9926857727091294E-2</c:v>
                </c:pt>
                <c:pt idx="119">
                  <c:v>7.0859445133121923E-2</c:v>
                </c:pt>
                <c:pt idx="120">
                  <c:v>4.9304460261808458E-2</c:v>
                </c:pt>
                <c:pt idx="121">
                  <c:v>0.15979245973868506</c:v>
                </c:pt>
                <c:pt idx="122">
                  <c:v>0.17914130422073193</c:v>
                </c:pt>
                <c:pt idx="123">
                  <c:v>0.19503072252859699</c:v>
                </c:pt>
                <c:pt idx="124">
                  <c:v>0.16711914590938304</c:v>
                </c:pt>
                <c:pt idx="125">
                  <c:v>0.1572917199796251</c:v>
                </c:pt>
                <c:pt idx="126">
                  <c:v>0.10757097228380696</c:v>
                </c:pt>
                <c:pt idx="127">
                  <c:v>4.577557073220051E-2</c:v>
                </c:pt>
                <c:pt idx="128">
                  <c:v>7.9678835765873757E-2</c:v>
                </c:pt>
                <c:pt idx="129">
                  <c:v>5.1280228375683024E-2</c:v>
                </c:pt>
                <c:pt idx="130">
                  <c:v>2.9529323244640526E-2</c:v>
                </c:pt>
                <c:pt idx="131">
                  <c:v>-1.8059137839478989E-2</c:v>
                </c:pt>
                <c:pt idx="132">
                  <c:v>-1.8237123616824613E-2</c:v>
                </c:pt>
                <c:pt idx="133">
                  <c:v>-3.6115190659210761E-2</c:v>
                </c:pt>
                <c:pt idx="134">
                  <c:v>-2.0719129781443968E-2</c:v>
                </c:pt>
                <c:pt idx="135">
                  <c:v>-2.5047960022388849E-2</c:v>
                </c:pt>
                <c:pt idx="136">
                  <c:v>-2.1623156507898145E-2</c:v>
                </c:pt>
                <c:pt idx="137">
                  <c:v>-5.1128473204872682E-2</c:v>
                </c:pt>
                <c:pt idx="138">
                  <c:v>-8.9794847993523219E-2</c:v>
                </c:pt>
                <c:pt idx="139">
                  <c:v>-9.310863054916918E-2</c:v>
                </c:pt>
                <c:pt idx="140">
                  <c:v>-9.443429763613298E-2</c:v>
                </c:pt>
                <c:pt idx="141">
                  <c:v>-0.10628271805239997</c:v>
                </c:pt>
                <c:pt idx="142">
                  <c:v>-0.11938906391143</c:v>
                </c:pt>
                <c:pt idx="143">
                  <c:v>-0.15140225633191295</c:v>
                </c:pt>
                <c:pt idx="144">
                  <c:v>-0.13500179640181897</c:v>
                </c:pt>
                <c:pt idx="145">
                  <c:v>-0.14293099320290603</c:v>
                </c:pt>
                <c:pt idx="146">
                  <c:v>-0.12485531363315894</c:v>
                </c:pt>
                <c:pt idx="147">
                  <c:v>-0.12711727338094503</c:v>
                </c:pt>
                <c:pt idx="148">
                  <c:v>-0.14117151826968599</c:v>
                </c:pt>
                <c:pt idx="149">
                  <c:v>-0.14643927859679695</c:v>
                </c:pt>
                <c:pt idx="150">
                  <c:v>-0.166417180861962</c:v>
                </c:pt>
                <c:pt idx="151">
                  <c:v>-0.165260981337642</c:v>
                </c:pt>
                <c:pt idx="152">
                  <c:v>-0.17581560115453598</c:v>
                </c:pt>
                <c:pt idx="153">
                  <c:v>-0.19400729782182702</c:v>
                </c:pt>
                <c:pt idx="154">
                  <c:v>-0.21243668794423298</c:v>
                </c:pt>
                <c:pt idx="155">
                  <c:v>-0.23209386971902601</c:v>
                </c:pt>
                <c:pt idx="156">
                  <c:v>-0.20919271294912301</c:v>
                </c:pt>
                <c:pt idx="157">
                  <c:v>-0.190447844652186</c:v>
                </c:pt>
                <c:pt idx="158">
                  <c:v>-0.20327280796835501</c:v>
                </c:pt>
                <c:pt idx="159">
                  <c:v>-0.21220423462349203</c:v>
                </c:pt>
                <c:pt idx="160">
                  <c:v>-0.17016332618151697</c:v>
                </c:pt>
                <c:pt idx="161">
                  <c:v>-0.15399640520645297</c:v>
                </c:pt>
                <c:pt idx="162">
                  <c:v>-0.17113682508288697</c:v>
                </c:pt>
                <c:pt idx="163">
                  <c:v>-0.17998087451364098</c:v>
                </c:pt>
                <c:pt idx="164">
                  <c:v>-0.19314254344648396</c:v>
                </c:pt>
                <c:pt idx="165">
                  <c:v>-0.19506502845640705</c:v>
                </c:pt>
                <c:pt idx="166">
                  <c:v>-0.20472691943309207</c:v>
                </c:pt>
                <c:pt idx="167">
                  <c:v>-0.21240300578920102</c:v>
                </c:pt>
                <c:pt idx="168">
                  <c:v>-0.21578672489020101</c:v>
                </c:pt>
                <c:pt idx="169">
                  <c:v>-0.21611012068528401</c:v>
                </c:pt>
                <c:pt idx="170">
                  <c:v>-0.23005356043327596</c:v>
                </c:pt>
                <c:pt idx="171">
                  <c:v>-0.23590044993944503</c:v>
                </c:pt>
                <c:pt idx="172">
                  <c:v>-0.25867869590404202</c:v>
                </c:pt>
                <c:pt idx="173">
                  <c:v>-0.271538494404447</c:v>
                </c:pt>
                <c:pt idx="174">
                  <c:v>-0.25234201193453409</c:v>
                </c:pt>
                <c:pt idx="175">
                  <c:v>-0.24552885200474805</c:v>
                </c:pt>
                <c:pt idx="176">
                  <c:v>-0.24206664401027</c:v>
                </c:pt>
                <c:pt idx="177">
                  <c:v>-0.23920682457254405</c:v>
                </c:pt>
                <c:pt idx="178">
                  <c:v>-0.24635802736227497</c:v>
                </c:pt>
                <c:pt idx="179">
                  <c:v>-0.25638579635134207</c:v>
                </c:pt>
                <c:pt idx="180">
                  <c:v>-0.23219362540823196</c:v>
                </c:pt>
                <c:pt idx="181">
                  <c:v>-0.22904757430147604</c:v>
                </c:pt>
                <c:pt idx="182">
                  <c:v>-0.24722331577966905</c:v>
                </c:pt>
                <c:pt idx="183">
                  <c:v>-0.21377951537333395</c:v>
                </c:pt>
                <c:pt idx="184">
                  <c:v>-0.22494922752362101</c:v>
                </c:pt>
                <c:pt idx="185">
                  <c:v>-0.22522472060286203</c:v>
                </c:pt>
                <c:pt idx="186">
                  <c:v>-0.23815238283802898</c:v>
                </c:pt>
                <c:pt idx="187">
                  <c:v>-0.24362271178998496</c:v>
                </c:pt>
                <c:pt idx="188">
                  <c:v>-0.25943988372951199</c:v>
                </c:pt>
                <c:pt idx="189">
                  <c:v>-0.26186191563915395</c:v>
                </c:pt>
                <c:pt idx="190">
                  <c:v>-0.26189952353812207</c:v>
                </c:pt>
                <c:pt idx="191">
                  <c:v>-0.27937588258705903</c:v>
                </c:pt>
                <c:pt idx="192">
                  <c:v>-0.27721214297021701</c:v>
                </c:pt>
                <c:pt idx="193">
                  <c:v>-0.28931134438330308</c:v>
                </c:pt>
                <c:pt idx="194">
                  <c:v>-0.30278673591097505</c:v>
                </c:pt>
                <c:pt idx="195">
                  <c:v>-0.30245196598855206</c:v>
                </c:pt>
                <c:pt idx="196">
                  <c:v>-0.30919921936769401</c:v>
                </c:pt>
                <c:pt idx="197">
                  <c:v>-0.270755862562714</c:v>
                </c:pt>
                <c:pt idx="198">
                  <c:v>-0.26176340915681595</c:v>
                </c:pt>
                <c:pt idx="199">
                  <c:v>-0.26362139801911499</c:v>
                </c:pt>
                <c:pt idx="200">
                  <c:v>-0.26653878538847309</c:v>
                </c:pt>
                <c:pt idx="201">
                  <c:v>-0.26595516034679101</c:v>
                </c:pt>
                <c:pt idx="202">
                  <c:v>-0.30628566501404697</c:v>
                </c:pt>
                <c:pt idx="203">
                  <c:v>-0.33490283941440901</c:v>
                </c:pt>
                <c:pt idx="204">
                  <c:v>-0.31299718521310194</c:v>
                </c:pt>
                <c:pt idx="205">
                  <c:v>-0.34132633622518105</c:v>
                </c:pt>
                <c:pt idx="206">
                  <c:v>-0.32506918278810504</c:v>
                </c:pt>
                <c:pt idx="207">
                  <c:v>-0.29983084867944798</c:v>
                </c:pt>
                <c:pt idx="208">
                  <c:v>-0.29843739747388898</c:v>
                </c:pt>
                <c:pt idx="209">
                  <c:v>-0.22916285032726902</c:v>
                </c:pt>
                <c:pt idx="210">
                  <c:v>-0.277037775113258</c:v>
                </c:pt>
                <c:pt idx="211">
                  <c:v>-0.23050034055841195</c:v>
                </c:pt>
                <c:pt idx="212">
                  <c:v>-0.22745934098366005</c:v>
                </c:pt>
                <c:pt idx="213">
                  <c:v>-0.24595075794841703</c:v>
                </c:pt>
                <c:pt idx="214">
                  <c:v>-0.21031438221955601</c:v>
                </c:pt>
                <c:pt idx="215">
                  <c:v>-0.19724487423278503</c:v>
                </c:pt>
                <c:pt idx="216">
                  <c:v>-0.21622335559194705</c:v>
                </c:pt>
                <c:pt idx="217">
                  <c:v>-0.21329298716437295</c:v>
                </c:pt>
                <c:pt idx="218">
                  <c:v>-0.21417359737646102</c:v>
                </c:pt>
                <c:pt idx="219">
                  <c:v>-0.25389734669362896</c:v>
                </c:pt>
                <c:pt idx="220">
                  <c:v>-0.24147503615941401</c:v>
                </c:pt>
                <c:pt idx="221">
                  <c:v>-0.248908563034134</c:v>
                </c:pt>
                <c:pt idx="222">
                  <c:v>-0.24157417147397997</c:v>
                </c:pt>
                <c:pt idx="223">
                  <c:v>-0.24962741720522397</c:v>
                </c:pt>
                <c:pt idx="224">
                  <c:v>-0.23547654318250599</c:v>
                </c:pt>
                <c:pt idx="225">
                  <c:v>-0.22071559030108401</c:v>
                </c:pt>
                <c:pt idx="226">
                  <c:v>-0.21350828837486502</c:v>
                </c:pt>
                <c:pt idx="227">
                  <c:v>-0.21907214423199806</c:v>
                </c:pt>
                <c:pt idx="228">
                  <c:v>-0.21217871984172898</c:v>
                </c:pt>
                <c:pt idx="229">
                  <c:v>-0.20785448037133403</c:v>
                </c:pt>
                <c:pt idx="230">
                  <c:v>-0.18118809920261603</c:v>
                </c:pt>
                <c:pt idx="231">
                  <c:v>-0.18509800312099001</c:v>
                </c:pt>
                <c:pt idx="232">
                  <c:v>-0.19517705888486903</c:v>
                </c:pt>
                <c:pt idx="233">
                  <c:v>-0.19613409252779401</c:v>
                </c:pt>
                <c:pt idx="234">
                  <c:v>-0.19066153550041398</c:v>
                </c:pt>
                <c:pt idx="235">
                  <c:v>-0.18121873530765098</c:v>
                </c:pt>
                <c:pt idx="236">
                  <c:v>-0.198825509990598</c:v>
                </c:pt>
                <c:pt idx="237">
                  <c:v>-0.21756352359061704</c:v>
                </c:pt>
                <c:pt idx="238">
                  <c:v>-0.23787888395211598</c:v>
                </c:pt>
                <c:pt idx="239">
                  <c:v>-0.25140592791678995</c:v>
                </c:pt>
                <c:pt idx="240">
                  <c:v>-0.25387836972628397</c:v>
                </c:pt>
                <c:pt idx="241">
                  <c:v>-0.217936060832991</c:v>
                </c:pt>
                <c:pt idx="242">
                  <c:v>-0.20267227420873801</c:v>
                </c:pt>
                <c:pt idx="243">
                  <c:v>-0.20519529595175601</c:v>
                </c:pt>
                <c:pt idx="244">
                  <c:v>-0.19627095464555699</c:v>
                </c:pt>
                <c:pt idx="245">
                  <c:v>-0.19630316493171907</c:v>
                </c:pt>
                <c:pt idx="246">
                  <c:v>-0.163436215554708</c:v>
                </c:pt>
                <c:pt idx="247">
                  <c:v>-0.177562930459357</c:v>
                </c:pt>
                <c:pt idx="248">
                  <c:v>-0.14486977884520902</c:v>
                </c:pt>
                <c:pt idx="249">
                  <c:v>-0.14973265541014502</c:v>
                </c:pt>
                <c:pt idx="250">
                  <c:v>-0.16555602772960198</c:v>
                </c:pt>
                <c:pt idx="251">
                  <c:v>-0.17878572366467904</c:v>
                </c:pt>
                <c:pt idx="252">
                  <c:v>-0.17529102677224295</c:v>
                </c:pt>
                <c:pt idx="253">
                  <c:v>-0.17224401663647904</c:v>
                </c:pt>
                <c:pt idx="254">
                  <c:v>-0.20186652924580906</c:v>
                </c:pt>
                <c:pt idx="255">
                  <c:v>-0.20211247854682901</c:v>
                </c:pt>
                <c:pt idx="256">
                  <c:v>-0.22030581820295903</c:v>
                </c:pt>
                <c:pt idx="257">
                  <c:v>-0.21398017729723895</c:v>
                </c:pt>
                <c:pt idx="258">
                  <c:v>-0.21497902360205501</c:v>
                </c:pt>
                <c:pt idx="259">
                  <c:v>-0.208003327779126</c:v>
                </c:pt>
                <c:pt idx="260">
                  <c:v>-0.20258503618564905</c:v>
                </c:pt>
                <c:pt idx="261">
                  <c:v>-0.22068477467794601</c:v>
                </c:pt>
                <c:pt idx="262">
                  <c:v>-0.22055739498552096</c:v>
                </c:pt>
                <c:pt idx="263">
                  <c:v>-0.221128230422589</c:v>
                </c:pt>
                <c:pt idx="264">
                  <c:v>-0.22104601839225402</c:v>
                </c:pt>
                <c:pt idx="265">
                  <c:v>-0.22980173413392302</c:v>
                </c:pt>
                <c:pt idx="266">
                  <c:v>-0.232353706228419</c:v>
                </c:pt>
                <c:pt idx="267">
                  <c:v>-0.23263402950006895</c:v>
                </c:pt>
                <c:pt idx="268">
                  <c:v>-0.23421453969913697</c:v>
                </c:pt>
                <c:pt idx="269">
                  <c:v>-0.24149142926455702</c:v>
                </c:pt>
                <c:pt idx="270">
                  <c:v>-0.23715513339629102</c:v>
                </c:pt>
                <c:pt idx="271">
                  <c:v>-0.23493356154281997</c:v>
                </c:pt>
                <c:pt idx="272">
                  <c:v>-0.23387851513293301</c:v>
                </c:pt>
                <c:pt idx="273">
                  <c:v>-0.24877245825210603</c:v>
                </c:pt>
                <c:pt idx="274">
                  <c:v>-0.24707244956970098</c:v>
                </c:pt>
                <c:pt idx="275">
                  <c:v>-0.25301470659145098</c:v>
                </c:pt>
                <c:pt idx="276">
                  <c:v>-0.26248364154832804</c:v>
                </c:pt>
                <c:pt idx="277">
                  <c:v>-0.27066171569453601</c:v>
                </c:pt>
                <c:pt idx="278">
                  <c:v>-0.27769454220933998</c:v>
                </c:pt>
                <c:pt idx="279">
                  <c:v>-0.26488982451385001</c:v>
                </c:pt>
                <c:pt idx="280">
                  <c:v>-0.27919689454913599</c:v>
                </c:pt>
                <c:pt idx="281">
                  <c:v>-0.30475297287275604</c:v>
                </c:pt>
                <c:pt idx="282">
                  <c:v>-0.30792819284631501</c:v>
                </c:pt>
                <c:pt idx="283">
                  <c:v>-0.30574383587030596</c:v>
                </c:pt>
                <c:pt idx="284">
                  <c:v>-0.30525147175439393</c:v>
                </c:pt>
                <c:pt idx="285">
                  <c:v>-0.285982837107148</c:v>
                </c:pt>
                <c:pt idx="286">
                  <c:v>-0.28990551899305705</c:v>
                </c:pt>
                <c:pt idx="287">
                  <c:v>-0.29210370619838599</c:v>
                </c:pt>
                <c:pt idx="288">
                  <c:v>-0.29820262370033801</c:v>
                </c:pt>
                <c:pt idx="289">
                  <c:v>-0.30209768973948603</c:v>
                </c:pt>
                <c:pt idx="290">
                  <c:v>-0.30429606297447709</c:v>
                </c:pt>
                <c:pt idx="291">
                  <c:v>-0.28956671182920801</c:v>
                </c:pt>
                <c:pt idx="292">
                  <c:v>-0.28496965926430207</c:v>
                </c:pt>
                <c:pt idx="293">
                  <c:v>-0.30017245146694194</c:v>
                </c:pt>
                <c:pt idx="294">
                  <c:v>-0.30162549415932993</c:v>
                </c:pt>
                <c:pt idx="295">
                  <c:v>-0.30013935769574407</c:v>
                </c:pt>
                <c:pt idx="296">
                  <c:v>-0.29826152202558909</c:v>
                </c:pt>
                <c:pt idx="297">
                  <c:v>-0.28378821147653299</c:v>
                </c:pt>
                <c:pt idx="298">
                  <c:v>-0.28134274575328899</c:v>
                </c:pt>
                <c:pt idx="299">
                  <c:v>-0.26112139864418804</c:v>
                </c:pt>
                <c:pt idx="300">
                  <c:v>-0.25632611114649406</c:v>
                </c:pt>
                <c:pt idx="301">
                  <c:v>-0.26588256066834204</c:v>
                </c:pt>
                <c:pt idx="302">
                  <c:v>-0.26170406988093209</c:v>
                </c:pt>
                <c:pt idx="303">
                  <c:v>-0.25702103910954899</c:v>
                </c:pt>
                <c:pt idx="304">
                  <c:v>-0.27387069626862703</c:v>
                </c:pt>
                <c:pt idx="305">
                  <c:v>-0.27571154492544103</c:v>
                </c:pt>
                <c:pt idx="306">
                  <c:v>-0.27730451317430194</c:v>
                </c:pt>
                <c:pt idx="307">
                  <c:v>-0.27920122173409501</c:v>
                </c:pt>
                <c:pt idx="308">
                  <c:v>-0.28022134816802302</c:v>
                </c:pt>
                <c:pt idx="309">
                  <c:v>-0.29247788112847406</c:v>
                </c:pt>
                <c:pt idx="310">
                  <c:v>-0.30261484428701091</c:v>
                </c:pt>
                <c:pt idx="311">
                  <c:v>-0.312604366007599</c:v>
                </c:pt>
                <c:pt idx="312">
                  <c:v>-0.30411215174509199</c:v>
                </c:pt>
                <c:pt idx="313">
                  <c:v>-0.29856743995123503</c:v>
                </c:pt>
                <c:pt idx="314">
                  <c:v>-0.30234310177775092</c:v>
                </c:pt>
                <c:pt idx="315">
                  <c:v>-0.29467867628890398</c:v>
                </c:pt>
                <c:pt idx="316">
                  <c:v>-0.29686799752917503</c:v>
                </c:pt>
                <c:pt idx="317">
                  <c:v>-0.29687691098380697</c:v>
                </c:pt>
                <c:pt idx="318">
                  <c:v>-0.29552594911049002</c:v>
                </c:pt>
                <c:pt idx="319">
                  <c:v>-0.30429323081206694</c:v>
                </c:pt>
                <c:pt idx="320">
                  <c:v>-0.31391389498884203</c:v>
                </c:pt>
                <c:pt idx="321">
                  <c:v>-0.32072134700513499</c:v>
                </c:pt>
                <c:pt idx="322">
                  <c:v>-0.31699073962091506</c:v>
                </c:pt>
                <c:pt idx="323">
                  <c:v>-0.31989424775743291</c:v>
                </c:pt>
                <c:pt idx="324">
                  <c:v>-0.31908135500522605</c:v>
                </c:pt>
                <c:pt idx="325">
                  <c:v>-0.31807074054422502</c:v>
                </c:pt>
                <c:pt idx="326">
                  <c:v>-0.32545368038915501</c:v>
                </c:pt>
                <c:pt idx="327">
                  <c:v>-0.32548772614005306</c:v>
                </c:pt>
                <c:pt idx="328">
                  <c:v>-0.323350297827105</c:v>
                </c:pt>
                <c:pt idx="329">
                  <c:v>-0.31651668635986208</c:v>
                </c:pt>
                <c:pt idx="330">
                  <c:v>-0.31010789109425096</c:v>
                </c:pt>
                <c:pt idx="331">
                  <c:v>-0.31020822661763903</c:v>
                </c:pt>
                <c:pt idx="332">
                  <c:v>-0.30286604973290798</c:v>
                </c:pt>
                <c:pt idx="333">
                  <c:v>-0.29924941447867304</c:v>
                </c:pt>
                <c:pt idx="334">
                  <c:v>-0.27283353943431998</c:v>
                </c:pt>
                <c:pt idx="335">
                  <c:v>-0.284709615700525</c:v>
                </c:pt>
                <c:pt idx="336">
                  <c:v>-0.28928995192390694</c:v>
                </c:pt>
                <c:pt idx="337">
                  <c:v>-0.29395019113291798</c:v>
                </c:pt>
                <c:pt idx="338">
                  <c:v>-0.28916357977513907</c:v>
                </c:pt>
                <c:pt idx="339">
                  <c:v>-0.28377814829858306</c:v>
                </c:pt>
                <c:pt idx="340">
                  <c:v>-0.29596889143403793</c:v>
                </c:pt>
                <c:pt idx="341">
                  <c:v>-0.302945316507789</c:v>
                </c:pt>
                <c:pt idx="342">
                  <c:v>-0.30086576662922904</c:v>
                </c:pt>
                <c:pt idx="343">
                  <c:v>-0.29008691918372997</c:v>
                </c:pt>
                <c:pt idx="344">
                  <c:v>-0.28592173176932101</c:v>
                </c:pt>
                <c:pt idx="345">
                  <c:v>-0.29246034737850701</c:v>
                </c:pt>
                <c:pt idx="346">
                  <c:v>-0.30614334346221894</c:v>
                </c:pt>
                <c:pt idx="347">
                  <c:v>-0.324941611190811</c:v>
                </c:pt>
                <c:pt idx="348">
                  <c:v>-0.31595055707352593</c:v>
                </c:pt>
                <c:pt idx="349">
                  <c:v>-0.33180050245320103</c:v>
                </c:pt>
                <c:pt idx="350">
                  <c:v>-0.33761927768824695</c:v>
                </c:pt>
                <c:pt idx="351">
                  <c:v>-0.35539154698708897</c:v>
                </c:pt>
                <c:pt idx="352">
                  <c:v>-0.35396758559796893</c:v>
                </c:pt>
                <c:pt idx="353">
                  <c:v>-0.36269268534031607</c:v>
                </c:pt>
                <c:pt idx="354">
                  <c:v>-0.35143806064269401</c:v>
                </c:pt>
                <c:pt idx="355">
                  <c:v>-0.349594986920436</c:v>
                </c:pt>
                <c:pt idx="356">
                  <c:v>-0.34347985509578094</c:v>
                </c:pt>
                <c:pt idx="357">
                  <c:v>-0.34765114913241801</c:v>
                </c:pt>
                <c:pt idx="358">
                  <c:v>-0.34873299020715498</c:v>
                </c:pt>
                <c:pt idx="359">
                  <c:v>-0.36780528902702803</c:v>
                </c:pt>
                <c:pt idx="360">
                  <c:v>-0.38291857181843003</c:v>
                </c:pt>
                <c:pt idx="361">
                  <c:v>-0.38815646595524789</c:v>
                </c:pt>
                <c:pt idx="362">
                  <c:v>-0.38682626799445008</c:v>
                </c:pt>
                <c:pt idx="363">
                  <c:v>-0.37580208586472796</c:v>
                </c:pt>
                <c:pt idx="364">
                  <c:v>-0.37566925022986397</c:v>
                </c:pt>
                <c:pt idx="365">
                  <c:v>-0.36905580951913008</c:v>
                </c:pt>
                <c:pt idx="366">
                  <c:v>-0.37858435819848602</c:v>
                </c:pt>
                <c:pt idx="367">
                  <c:v>-0.37271639955758307</c:v>
                </c:pt>
                <c:pt idx="368">
                  <c:v>-0.37543029175268305</c:v>
                </c:pt>
                <c:pt idx="369">
                  <c:v>-0.35722319198280705</c:v>
                </c:pt>
                <c:pt idx="370">
                  <c:v>-0.33040564263460803</c:v>
                </c:pt>
                <c:pt idx="371">
                  <c:v>-0.31580217626662899</c:v>
                </c:pt>
                <c:pt idx="372">
                  <c:v>-0.31192138354621302</c:v>
                </c:pt>
                <c:pt idx="373">
                  <c:v>-0.30777313883962298</c:v>
                </c:pt>
                <c:pt idx="374">
                  <c:v>-0.307774400008204</c:v>
                </c:pt>
                <c:pt idx="375">
                  <c:v>-0.30304609616866895</c:v>
                </c:pt>
                <c:pt idx="376">
                  <c:v>-0.318207950710649</c:v>
                </c:pt>
                <c:pt idx="377">
                  <c:v>-0.31894880203748599</c:v>
                </c:pt>
                <c:pt idx="378">
                  <c:v>-0.33988733236520197</c:v>
                </c:pt>
                <c:pt idx="379">
                  <c:v>-0.33691748681365197</c:v>
                </c:pt>
                <c:pt idx="380">
                  <c:v>-0.34212352890946307</c:v>
                </c:pt>
                <c:pt idx="381">
                  <c:v>-0.33291335205519601</c:v>
                </c:pt>
                <c:pt idx="382">
                  <c:v>-0.3311594117401</c:v>
                </c:pt>
                <c:pt idx="383">
                  <c:v>-0.33094306244370597</c:v>
                </c:pt>
                <c:pt idx="384">
                  <c:v>-0.34985865771023605</c:v>
                </c:pt>
                <c:pt idx="385">
                  <c:v>-0.3474287999841581</c:v>
                </c:pt>
                <c:pt idx="386">
                  <c:v>-0.34914458153461703</c:v>
                </c:pt>
                <c:pt idx="387">
                  <c:v>-0.35401178179128201</c:v>
                </c:pt>
                <c:pt idx="388">
                  <c:v>-0.34447976599246799</c:v>
                </c:pt>
                <c:pt idx="389">
                  <c:v>-0.327148771486796</c:v>
                </c:pt>
                <c:pt idx="390">
                  <c:v>-0.32430709309969297</c:v>
                </c:pt>
                <c:pt idx="391">
                  <c:v>-0.32047079765922903</c:v>
                </c:pt>
                <c:pt idx="392">
                  <c:v>-0.32787951964210604</c:v>
                </c:pt>
                <c:pt idx="393">
                  <c:v>-0.34377021946767305</c:v>
                </c:pt>
                <c:pt idx="394">
                  <c:v>-0.34851699390935797</c:v>
                </c:pt>
                <c:pt idx="395">
                  <c:v>-0.34309741745706002</c:v>
                </c:pt>
                <c:pt idx="396">
                  <c:v>-0.35415990893469795</c:v>
                </c:pt>
                <c:pt idx="397">
                  <c:v>-0.35928425381180795</c:v>
                </c:pt>
                <c:pt idx="398">
                  <c:v>-0.34583978183961794</c:v>
                </c:pt>
                <c:pt idx="399">
                  <c:v>-0.35003066363618096</c:v>
                </c:pt>
                <c:pt idx="400">
                  <c:v>-0.34607076772103396</c:v>
                </c:pt>
                <c:pt idx="401">
                  <c:v>-0.35694475247977397</c:v>
                </c:pt>
                <c:pt idx="402">
                  <c:v>-0.37859867756585408</c:v>
                </c:pt>
                <c:pt idx="403">
                  <c:v>-0.38528455857217303</c:v>
                </c:pt>
                <c:pt idx="404">
                  <c:v>-0.38443010233861008</c:v>
                </c:pt>
                <c:pt idx="405">
                  <c:v>-0.37860546813792195</c:v>
                </c:pt>
                <c:pt idx="406">
                  <c:v>-0.380476680417701</c:v>
                </c:pt>
                <c:pt idx="407">
                  <c:v>-0.36965318667039804</c:v>
                </c:pt>
                <c:pt idx="408">
                  <c:v>-0.38355162595612102</c:v>
                </c:pt>
                <c:pt idx="409">
                  <c:v>-0.39323810975752793</c:v>
                </c:pt>
                <c:pt idx="410">
                  <c:v>-0.39623010771544398</c:v>
                </c:pt>
                <c:pt idx="411">
                  <c:v>-0.38772111201671799</c:v>
                </c:pt>
                <c:pt idx="412">
                  <c:v>-0.37754780137579402</c:v>
                </c:pt>
                <c:pt idx="413">
                  <c:v>-0.36900186934234802</c:v>
                </c:pt>
                <c:pt idx="414">
                  <c:v>-0.35768850794602103</c:v>
                </c:pt>
                <c:pt idx="415">
                  <c:v>-0.35643642110066498</c:v>
                </c:pt>
                <c:pt idx="416">
                  <c:v>-0.34841814104908209</c:v>
                </c:pt>
                <c:pt idx="417">
                  <c:v>-0.341512441842727</c:v>
                </c:pt>
                <c:pt idx="418">
                  <c:v>-0.34652720692426797</c:v>
                </c:pt>
                <c:pt idx="419">
                  <c:v>-0.36306133491428305</c:v>
                </c:pt>
                <c:pt idx="420">
                  <c:v>-0.36109708855384293</c:v>
                </c:pt>
                <c:pt idx="421">
                  <c:v>-0.3450138586485989</c:v>
                </c:pt>
                <c:pt idx="422">
                  <c:v>-0.35125274605945001</c:v>
                </c:pt>
                <c:pt idx="423">
                  <c:v>-0.34944934373777703</c:v>
                </c:pt>
                <c:pt idx="424">
                  <c:v>-0.33745964653977301</c:v>
                </c:pt>
                <c:pt idx="425">
                  <c:v>-0.32058603285604104</c:v>
                </c:pt>
                <c:pt idx="426">
                  <c:v>-0.32148508893269501</c:v>
                </c:pt>
                <c:pt idx="427">
                  <c:v>-0.33147744211182295</c:v>
                </c:pt>
                <c:pt idx="428">
                  <c:v>-0.32800045348139906</c:v>
                </c:pt>
                <c:pt idx="429">
                  <c:v>-0.31733436122996994</c:v>
                </c:pt>
                <c:pt idx="430">
                  <c:v>-0.32112370742057905</c:v>
                </c:pt>
                <c:pt idx="431">
                  <c:v>-0.3023965003430551</c:v>
                </c:pt>
                <c:pt idx="432">
                  <c:v>-0.298276769433516</c:v>
                </c:pt>
                <c:pt idx="433">
                  <c:v>-0.28474075944150101</c:v>
                </c:pt>
                <c:pt idx="434">
                  <c:v>-0.255146021546929</c:v>
                </c:pt>
                <c:pt idx="435">
                  <c:v>-0.272043867373849</c:v>
                </c:pt>
                <c:pt idx="436">
                  <c:v>-0.27174484434669699</c:v>
                </c:pt>
                <c:pt idx="437">
                  <c:v>-0.27325410529623206</c:v>
                </c:pt>
                <c:pt idx="438">
                  <c:v>-0.274191245208533</c:v>
                </c:pt>
                <c:pt idx="439">
                  <c:v>-0.26659478867462405</c:v>
                </c:pt>
                <c:pt idx="440">
                  <c:v>-0.26630999651833709</c:v>
                </c:pt>
                <c:pt idx="441">
                  <c:v>-0.24907626576170605</c:v>
                </c:pt>
                <c:pt idx="442">
                  <c:v>-0.25103412276531401</c:v>
                </c:pt>
                <c:pt idx="443">
                  <c:v>-0.25107231246076001</c:v>
                </c:pt>
                <c:pt idx="444">
                  <c:v>-0.25113891976162805</c:v>
                </c:pt>
                <c:pt idx="445">
                  <c:v>-0.25134860298083095</c:v>
                </c:pt>
                <c:pt idx="446">
                  <c:v>-0.24649406622852599</c:v>
                </c:pt>
                <c:pt idx="447">
                  <c:v>-0.25276724518431393</c:v>
                </c:pt>
                <c:pt idx="448">
                  <c:v>-0.26092450425330993</c:v>
                </c:pt>
                <c:pt idx="449">
                  <c:v>-0.24757005257406095</c:v>
                </c:pt>
                <c:pt idx="450">
                  <c:v>-0.25311453871504896</c:v>
                </c:pt>
                <c:pt idx="451">
                  <c:v>-0.24545024395573301</c:v>
                </c:pt>
                <c:pt idx="452">
                  <c:v>-0.238163840919833</c:v>
                </c:pt>
                <c:pt idx="453">
                  <c:v>-0.24738244907977203</c:v>
                </c:pt>
                <c:pt idx="454">
                  <c:v>-0.25626680757641807</c:v>
                </c:pt>
                <c:pt idx="455">
                  <c:v>-0.25885855256692891</c:v>
                </c:pt>
                <c:pt idx="456">
                  <c:v>-0.26119373845049099</c:v>
                </c:pt>
                <c:pt idx="457">
                  <c:v>-0.27310718902945808</c:v>
                </c:pt>
                <c:pt idx="458">
                  <c:v>-0.27288269602453208</c:v>
                </c:pt>
                <c:pt idx="459">
                  <c:v>-0.28266443596165303</c:v>
                </c:pt>
                <c:pt idx="460">
                  <c:v>-0.28725093548103597</c:v>
                </c:pt>
                <c:pt idx="461">
                  <c:v>-0.28781759335105406</c:v>
                </c:pt>
                <c:pt idx="462">
                  <c:v>-0.29422706586326497</c:v>
                </c:pt>
                <c:pt idx="463">
                  <c:v>-0.28844234223686094</c:v>
                </c:pt>
                <c:pt idx="464">
                  <c:v>-0.27289099085576196</c:v>
                </c:pt>
                <c:pt idx="465">
                  <c:v>-0.27491473714998094</c:v>
                </c:pt>
                <c:pt idx="466">
                  <c:v>-0.28343102870763204</c:v>
                </c:pt>
                <c:pt idx="467">
                  <c:v>-0.27954137281837599</c:v>
                </c:pt>
                <c:pt idx="468">
                  <c:v>-0.28817736094840707</c:v>
                </c:pt>
                <c:pt idx="469">
                  <c:v>-0.30030544378715107</c:v>
                </c:pt>
                <c:pt idx="470">
                  <c:v>-0.31213748001699693</c:v>
                </c:pt>
                <c:pt idx="471">
                  <c:v>-0.29454873450564401</c:v>
                </c:pt>
                <c:pt idx="472">
                  <c:v>-0.28553776277106702</c:v>
                </c:pt>
                <c:pt idx="473">
                  <c:v>-0.30426089971938208</c:v>
                </c:pt>
                <c:pt idx="474">
                  <c:v>-0.3278018520166659</c:v>
                </c:pt>
                <c:pt idx="475">
                  <c:v>-0.31257619623288002</c:v>
                </c:pt>
                <c:pt idx="476">
                  <c:v>-0.28101621568345703</c:v>
                </c:pt>
                <c:pt idx="477">
                  <c:v>-0.28348231919432798</c:v>
                </c:pt>
                <c:pt idx="478">
                  <c:v>-0.29765120013049606</c:v>
                </c:pt>
                <c:pt idx="479">
                  <c:v>-0.30856757002751001</c:v>
                </c:pt>
                <c:pt idx="480">
                  <c:v>-0.320271659448506</c:v>
                </c:pt>
                <c:pt idx="481">
                  <c:v>-0.30679362819800593</c:v>
                </c:pt>
                <c:pt idx="482">
                  <c:v>-0.28985400979297604</c:v>
                </c:pt>
                <c:pt idx="483">
                  <c:v>-0.29568111434135103</c:v>
                </c:pt>
                <c:pt idx="484">
                  <c:v>-0.30933004166258704</c:v>
                </c:pt>
                <c:pt idx="485">
                  <c:v>-0.33862272860335407</c:v>
                </c:pt>
                <c:pt idx="486">
                  <c:v>-0.33599688880719691</c:v>
                </c:pt>
                <c:pt idx="487">
                  <c:v>-0.33339655408470592</c:v>
                </c:pt>
                <c:pt idx="488">
                  <c:v>-0.31710626797281694</c:v>
                </c:pt>
                <c:pt idx="489">
                  <c:v>-0.33450692528035098</c:v>
                </c:pt>
                <c:pt idx="490">
                  <c:v>-0.31036471999123005</c:v>
                </c:pt>
                <c:pt idx="491">
                  <c:v>-0.31201045628388591</c:v>
                </c:pt>
                <c:pt idx="492">
                  <c:v>-0.32890150400303197</c:v>
                </c:pt>
                <c:pt idx="493">
                  <c:v>-0.34794935938845906</c:v>
                </c:pt>
                <c:pt idx="494">
                  <c:v>-0.35722263227684004</c:v>
                </c:pt>
                <c:pt idx="495">
                  <c:v>-0.34893637690767598</c:v>
                </c:pt>
                <c:pt idx="496">
                  <c:v>-0.34160236724929205</c:v>
                </c:pt>
                <c:pt idx="497">
                  <c:v>-0.33960049107407397</c:v>
                </c:pt>
                <c:pt idx="498">
                  <c:v>-0.34445584604518098</c:v>
                </c:pt>
                <c:pt idx="499">
                  <c:v>-0.34144590953048004</c:v>
                </c:pt>
                <c:pt idx="500">
                  <c:v>-0.33192917734539606</c:v>
                </c:pt>
                <c:pt idx="501">
                  <c:v>-0.35419408189544199</c:v>
                </c:pt>
                <c:pt idx="502">
                  <c:v>-0.35535476255866394</c:v>
                </c:pt>
                <c:pt idx="503">
                  <c:v>-0.36447517263382601</c:v>
                </c:pt>
                <c:pt idx="504">
                  <c:v>-0.33983123408885096</c:v>
                </c:pt>
                <c:pt idx="505">
                  <c:v>-0.353502869397332</c:v>
                </c:pt>
                <c:pt idx="506">
                  <c:v>-0.36927687800462894</c:v>
                </c:pt>
                <c:pt idx="507">
                  <c:v>-0.36862116805634493</c:v>
                </c:pt>
                <c:pt idx="508">
                  <c:v>-0.35443258206694295</c:v>
                </c:pt>
                <c:pt idx="509">
                  <c:v>-0.350510149189174</c:v>
                </c:pt>
                <c:pt idx="510">
                  <c:v>-0.38795056389706306</c:v>
                </c:pt>
                <c:pt idx="511">
                  <c:v>-0.39244932703137103</c:v>
                </c:pt>
                <c:pt idx="512">
                  <c:v>-0.41170359068888196</c:v>
                </c:pt>
                <c:pt idx="513">
                  <c:v>-0.42677293012247808</c:v>
                </c:pt>
                <c:pt idx="514">
                  <c:v>-0.41106447756923203</c:v>
                </c:pt>
                <c:pt idx="515">
                  <c:v>-0.40759716090271403</c:v>
                </c:pt>
                <c:pt idx="516">
                  <c:v>-0.43537512029928904</c:v>
                </c:pt>
                <c:pt idx="517">
                  <c:v>-0.44078776679914689</c:v>
                </c:pt>
                <c:pt idx="518">
                  <c:v>-0.44838452032603104</c:v>
                </c:pt>
                <c:pt idx="519">
                  <c:v>-0.455105270200589</c:v>
                </c:pt>
                <c:pt idx="520">
                  <c:v>-0.48195120989585294</c:v>
                </c:pt>
                <c:pt idx="521">
                  <c:v>-0.45426909823091599</c:v>
                </c:pt>
                <c:pt idx="522">
                  <c:v>-0.43351674226294301</c:v>
                </c:pt>
                <c:pt idx="523">
                  <c:v>-0.43333492287700404</c:v>
                </c:pt>
                <c:pt idx="524">
                  <c:v>-0.43632600565865098</c:v>
                </c:pt>
                <c:pt idx="525">
                  <c:v>-0.44809054449756702</c:v>
                </c:pt>
                <c:pt idx="526">
                  <c:v>-0.44177037850088707</c:v>
                </c:pt>
                <c:pt idx="527">
                  <c:v>-0.44453539966182198</c:v>
                </c:pt>
                <c:pt idx="528">
                  <c:v>-0.44443806110705708</c:v>
                </c:pt>
                <c:pt idx="529">
                  <c:v>-0.45054386852485795</c:v>
                </c:pt>
                <c:pt idx="530">
                  <c:v>-0.44249493030222808</c:v>
                </c:pt>
                <c:pt idx="531">
                  <c:v>-0.42036361202958705</c:v>
                </c:pt>
                <c:pt idx="532">
                  <c:v>-0.41063228406158703</c:v>
                </c:pt>
                <c:pt idx="533">
                  <c:v>-0.41108938614198198</c:v>
                </c:pt>
                <c:pt idx="534">
                  <c:v>-0.40834032693275102</c:v>
                </c:pt>
                <c:pt idx="535">
                  <c:v>-0.37650785872246795</c:v>
                </c:pt>
                <c:pt idx="536">
                  <c:v>-0.38603752001505809</c:v>
                </c:pt>
                <c:pt idx="537">
                  <c:v>-0.38884840941468701</c:v>
                </c:pt>
                <c:pt idx="538">
                  <c:v>-0.40181324129122697</c:v>
                </c:pt>
                <c:pt idx="539">
                  <c:v>-0.39051931014330099</c:v>
                </c:pt>
                <c:pt idx="540">
                  <c:v>-0.36044070927503391</c:v>
                </c:pt>
                <c:pt idx="541">
                  <c:v>-0.280724655667141</c:v>
                </c:pt>
                <c:pt idx="542">
                  <c:v>-0.26125871796734801</c:v>
                </c:pt>
                <c:pt idx="543">
                  <c:v>-0.24775037475165296</c:v>
                </c:pt>
                <c:pt idx="544">
                  <c:v>-0.28273442271458005</c:v>
                </c:pt>
                <c:pt idx="545">
                  <c:v>-0.29443116828234794</c:v>
                </c:pt>
                <c:pt idx="546">
                  <c:v>-0.28137471723477803</c:v>
                </c:pt>
                <c:pt idx="547">
                  <c:v>-0.29034522253105499</c:v>
                </c:pt>
                <c:pt idx="548">
                  <c:v>-0.2947975394273501</c:v>
                </c:pt>
                <c:pt idx="549">
                  <c:v>-0.30842813073320596</c:v>
                </c:pt>
                <c:pt idx="550">
                  <c:v>-0.29699884393883003</c:v>
                </c:pt>
                <c:pt idx="551">
                  <c:v>-0.279750019202746</c:v>
                </c:pt>
                <c:pt idx="552">
                  <c:v>-0.26609895656949401</c:v>
                </c:pt>
                <c:pt idx="553">
                  <c:v>-0.23816900657111906</c:v>
                </c:pt>
                <c:pt idx="554">
                  <c:v>-0.24694071077576707</c:v>
                </c:pt>
                <c:pt idx="555">
                  <c:v>-0.21836302728854706</c:v>
                </c:pt>
                <c:pt idx="556">
                  <c:v>-0.22184838651534899</c:v>
                </c:pt>
                <c:pt idx="557">
                  <c:v>-0.19812222544797298</c:v>
                </c:pt>
                <c:pt idx="558">
                  <c:v>-0.19497321925136901</c:v>
                </c:pt>
                <c:pt idx="559">
                  <c:v>-0.20348953805782</c:v>
                </c:pt>
                <c:pt idx="560">
                  <c:v>-0.19668081234742196</c:v>
                </c:pt>
                <c:pt idx="561">
                  <c:v>-0.20061502769176498</c:v>
                </c:pt>
                <c:pt idx="562">
                  <c:v>-0.21262989538238697</c:v>
                </c:pt>
                <c:pt idx="563">
                  <c:v>-0.21548361913046998</c:v>
                </c:pt>
                <c:pt idx="564">
                  <c:v>-0.202886941897791</c:v>
                </c:pt>
                <c:pt idx="565">
                  <c:v>-0.26727842329932106</c:v>
                </c:pt>
                <c:pt idx="566">
                  <c:v>-0.29497254727133504</c:v>
                </c:pt>
                <c:pt idx="567">
                  <c:v>-0.32315981367926394</c:v>
                </c:pt>
                <c:pt idx="568">
                  <c:v>-0.33158437696097498</c:v>
                </c:pt>
                <c:pt idx="569">
                  <c:v>-0.31439603688356299</c:v>
                </c:pt>
                <c:pt idx="570">
                  <c:v>-0.29740430304465293</c:v>
                </c:pt>
                <c:pt idx="571">
                  <c:v>-0.30515621793839798</c:v>
                </c:pt>
                <c:pt idx="572">
                  <c:v>-0.29316040774673691</c:v>
                </c:pt>
                <c:pt idx="573">
                  <c:v>-0.26452413627301308</c:v>
                </c:pt>
                <c:pt idx="574">
                  <c:v>-0.29807712388920904</c:v>
                </c:pt>
                <c:pt idx="575">
                  <c:v>-0.30356416762404703</c:v>
                </c:pt>
                <c:pt idx="576">
                  <c:v>-0.30049043710818801</c:v>
                </c:pt>
                <c:pt idx="577">
                  <c:v>-0.29896896373104698</c:v>
                </c:pt>
                <c:pt idx="578">
                  <c:v>-0.31005645692070805</c:v>
                </c:pt>
                <c:pt idx="579">
                  <c:v>-0.30159041748821602</c:v>
                </c:pt>
                <c:pt idx="580">
                  <c:v>-0.33255512431700707</c:v>
                </c:pt>
                <c:pt idx="581">
                  <c:v>-0.31224109417982704</c:v>
                </c:pt>
                <c:pt idx="582">
                  <c:v>-0.30365600309752305</c:v>
                </c:pt>
                <c:pt idx="583">
                  <c:v>-0.30184848849177603</c:v>
                </c:pt>
                <c:pt idx="584">
                  <c:v>-0.27969245574295598</c:v>
                </c:pt>
                <c:pt idx="585">
                  <c:v>-0.27610739663906203</c:v>
                </c:pt>
                <c:pt idx="586">
                  <c:v>-0.24243864543975702</c:v>
                </c:pt>
                <c:pt idx="587">
                  <c:v>-0.23756540976502305</c:v>
                </c:pt>
                <c:pt idx="588">
                  <c:v>-0.22862376887503399</c:v>
                </c:pt>
                <c:pt idx="589">
                  <c:v>-0.22591524303646804</c:v>
                </c:pt>
                <c:pt idx="590">
                  <c:v>-0.22078386265206895</c:v>
                </c:pt>
                <c:pt idx="591">
                  <c:v>-0.21188108506357795</c:v>
                </c:pt>
                <c:pt idx="592">
                  <c:v>-0.22001852237029496</c:v>
                </c:pt>
                <c:pt idx="593">
                  <c:v>-0.221236676604186</c:v>
                </c:pt>
                <c:pt idx="594">
                  <c:v>-0.19767184296053497</c:v>
                </c:pt>
                <c:pt idx="595">
                  <c:v>-0.21988753737312505</c:v>
                </c:pt>
                <c:pt idx="596">
                  <c:v>-0.222117166782968</c:v>
                </c:pt>
                <c:pt idx="597">
                  <c:v>-0.24217137231785502</c:v>
                </c:pt>
                <c:pt idx="598">
                  <c:v>-0.24588625977622003</c:v>
                </c:pt>
                <c:pt idx="599">
                  <c:v>-0.21832825011002499</c:v>
                </c:pt>
                <c:pt idx="600">
                  <c:v>-0.22700869364216603</c:v>
                </c:pt>
                <c:pt idx="601">
                  <c:v>-0.23154278390473604</c:v>
                </c:pt>
                <c:pt idx="602">
                  <c:v>-0.18663810299749306</c:v>
                </c:pt>
                <c:pt idx="603">
                  <c:v>-0.19409038705772297</c:v>
                </c:pt>
                <c:pt idx="604">
                  <c:v>-0.15717768853152003</c:v>
                </c:pt>
                <c:pt idx="605">
                  <c:v>-0.142353619579765</c:v>
                </c:pt>
                <c:pt idx="606">
                  <c:v>-0.13167236990919695</c:v>
                </c:pt>
                <c:pt idx="607">
                  <c:v>-0.10789668175477296</c:v>
                </c:pt>
                <c:pt idx="608">
                  <c:v>-0.12614461234479701</c:v>
                </c:pt>
                <c:pt idx="609">
                  <c:v>-0.109499703910381</c:v>
                </c:pt>
                <c:pt idx="610">
                  <c:v>-0.12581395357926506</c:v>
                </c:pt>
                <c:pt idx="611">
                  <c:v>-0.10557460859273804</c:v>
                </c:pt>
                <c:pt idx="612">
                  <c:v>-0.11342357514114798</c:v>
                </c:pt>
                <c:pt idx="613">
                  <c:v>-9.7388232890888604E-2</c:v>
                </c:pt>
                <c:pt idx="614">
                  <c:v>-0.12834959670054802</c:v>
                </c:pt>
                <c:pt idx="615">
                  <c:v>-0.12907080869745302</c:v>
                </c:pt>
                <c:pt idx="616">
                  <c:v>-0.13216062079824697</c:v>
                </c:pt>
                <c:pt idx="617">
                  <c:v>-0.12959108636056293</c:v>
                </c:pt>
                <c:pt idx="618">
                  <c:v>-0.150803730915956</c:v>
                </c:pt>
                <c:pt idx="619">
                  <c:v>-0.163186859374438</c:v>
                </c:pt>
                <c:pt idx="620">
                  <c:v>-0.14377619219028004</c:v>
                </c:pt>
                <c:pt idx="621">
                  <c:v>-0.153778891540715</c:v>
                </c:pt>
                <c:pt idx="622">
                  <c:v>-0.115197584731767</c:v>
                </c:pt>
                <c:pt idx="623">
                  <c:v>-6.5250019800603631E-2</c:v>
                </c:pt>
                <c:pt idx="624">
                  <c:v>-5.0442116165018147E-2</c:v>
                </c:pt>
                <c:pt idx="625">
                  <c:v>-4.97860726749213E-2</c:v>
                </c:pt>
                <c:pt idx="626">
                  <c:v>-6.1104286803566499E-2</c:v>
                </c:pt>
                <c:pt idx="627">
                  <c:v>-5.9802534801948748E-2</c:v>
                </c:pt>
                <c:pt idx="628">
                  <c:v>-8.4935953928802932E-2</c:v>
                </c:pt>
                <c:pt idx="629">
                  <c:v>-6.6184561197428327E-2</c:v>
                </c:pt>
                <c:pt idx="630">
                  <c:v>-3.8275517877351617E-2</c:v>
                </c:pt>
                <c:pt idx="631">
                  <c:v>-2.185825085990678E-2</c:v>
                </c:pt>
                <c:pt idx="632">
                  <c:v>-2.2397588298833759E-2</c:v>
                </c:pt>
                <c:pt idx="633">
                  <c:v>-1.5299548690872466E-3</c:v>
                </c:pt>
                <c:pt idx="634">
                  <c:v>2.5482225600693909E-2</c:v>
                </c:pt>
                <c:pt idx="635">
                  <c:v>1.9436450228249802E-2</c:v>
                </c:pt>
                <c:pt idx="636">
                  <c:v>2.5861120355342493E-2</c:v>
                </c:pt>
                <c:pt idx="637">
                  <c:v>-3.7332411644297459E-4</c:v>
                </c:pt>
                <c:pt idx="638">
                  <c:v>-3.5495770238098689E-3</c:v>
                </c:pt>
                <c:pt idx="639">
                  <c:v>1.6518268760573607E-2</c:v>
                </c:pt>
                <c:pt idx="640">
                  <c:v>1.8684605240690155E-2</c:v>
                </c:pt>
                <c:pt idx="641">
                  <c:v>3.5902391995153105E-2</c:v>
                </c:pt>
                <c:pt idx="642">
                  <c:v>2.5875600469098536E-2</c:v>
                </c:pt>
                <c:pt idx="643">
                  <c:v>4.7912391307151525E-2</c:v>
                </c:pt>
                <c:pt idx="644">
                  <c:v>4.8355328992900848E-2</c:v>
                </c:pt>
                <c:pt idx="645">
                  <c:v>3.7021114772934682E-2</c:v>
                </c:pt>
                <c:pt idx="646">
                  <c:v>8.4063413423525191E-3</c:v>
                </c:pt>
                <c:pt idx="647">
                  <c:v>1.2836644834561817E-2</c:v>
                </c:pt>
                <c:pt idx="648">
                  <c:v>2.6566850704503153E-2</c:v>
                </c:pt>
                <c:pt idx="649">
                  <c:v>2.8198497207383433E-3</c:v>
                </c:pt>
                <c:pt idx="650">
                  <c:v>-2.243386999591046E-2</c:v>
                </c:pt>
                <c:pt idx="651">
                  <c:v>-1.1854287022228793E-2</c:v>
                </c:pt>
                <c:pt idx="652">
                  <c:v>2.6981486075976724E-2</c:v>
                </c:pt>
                <c:pt idx="653">
                  <c:v>4.5669493674043382E-2</c:v>
                </c:pt>
                <c:pt idx="654">
                  <c:v>4.6256029870911597E-2</c:v>
                </c:pt>
                <c:pt idx="655">
                  <c:v>1.0278407485906804E-2</c:v>
                </c:pt>
                <c:pt idx="656">
                  <c:v>1.6659547224853632E-2</c:v>
                </c:pt>
                <c:pt idx="657">
                  <c:v>7.5683007985973605E-2</c:v>
                </c:pt>
                <c:pt idx="658">
                  <c:v>6.0801624212259098E-2</c:v>
                </c:pt>
                <c:pt idx="659">
                  <c:v>9.5717663010526088E-2</c:v>
                </c:pt>
                <c:pt idx="660">
                  <c:v>9.5809236617686144E-2</c:v>
                </c:pt>
                <c:pt idx="661">
                  <c:v>0.10188361512362198</c:v>
                </c:pt>
                <c:pt idx="662">
                  <c:v>8.1377616079182813E-2</c:v>
                </c:pt>
                <c:pt idx="663">
                  <c:v>0.11708560678195301</c:v>
                </c:pt>
                <c:pt idx="664">
                  <c:v>0.11613016184965796</c:v>
                </c:pt>
                <c:pt idx="665">
                  <c:v>0.12850245314352793</c:v>
                </c:pt>
                <c:pt idx="666">
                  <c:v>0.13270440960905394</c:v>
                </c:pt>
                <c:pt idx="667">
                  <c:v>0.15278585483179397</c:v>
                </c:pt>
                <c:pt idx="668">
                  <c:v>0.13105509976504592</c:v>
                </c:pt>
                <c:pt idx="669">
                  <c:v>0.12239574680417697</c:v>
                </c:pt>
                <c:pt idx="670">
                  <c:v>0.12253479314235305</c:v>
                </c:pt>
                <c:pt idx="671">
                  <c:v>0.14686693330864609</c:v>
                </c:pt>
                <c:pt idx="672">
                  <c:v>0.13314511432347187</c:v>
                </c:pt>
                <c:pt idx="673">
                  <c:v>0.13054220896697188</c:v>
                </c:pt>
                <c:pt idx="674">
                  <c:v>0.11612184261860703</c:v>
                </c:pt>
                <c:pt idx="675">
                  <c:v>0.10248265805323009</c:v>
                </c:pt>
                <c:pt idx="676">
                  <c:v>7.8886834661263894E-2</c:v>
                </c:pt>
                <c:pt idx="677">
                  <c:v>8.084940814803554E-2</c:v>
                </c:pt>
                <c:pt idx="678">
                  <c:v>9.3777068812977982E-2</c:v>
                </c:pt>
                <c:pt idx="679">
                  <c:v>7.740503854558245E-2</c:v>
                </c:pt>
                <c:pt idx="680">
                  <c:v>6.9933767061304941E-2</c:v>
                </c:pt>
                <c:pt idx="681">
                  <c:v>6.0957309339644716E-2</c:v>
                </c:pt>
                <c:pt idx="682">
                  <c:v>6.0704057714035642E-2</c:v>
                </c:pt>
                <c:pt idx="683">
                  <c:v>6.0656090051846911E-2</c:v>
                </c:pt>
                <c:pt idx="684">
                  <c:v>6.4017406660162424E-2</c:v>
                </c:pt>
                <c:pt idx="685">
                  <c:v>6.357133782489921E-2</c:v>
                </c:pt>
                <c:pt idx="686">
                  <c:v>6.1425047304781266E-2</c:v>
                </c:pt>
                <c:pt idx="687">
                  <c:v>6.1240333493885579E-2</c:v>
                </c:pt>
                <c:pt idx="688">
                  <c:v>5.5451237484143379E-2</c:v>
                </c:pt>
                <c:pt idx="689">
                  <c:v>3.0419111370719509E-2</c:v>
                </c:pt>
                <c:pt idx="690">
                  <c:v>3.9524457484132691E-2</c:v>
                </c:pt>
                <c:pt idx="691">
                  <c:v>1.9120311048565597E-2</c:v>
                </c:pt>
                <c:pt idx="692">
                  <c:v>1.3595155999523323E-2</c:v>
                </c:pt>
                <c:pt idx="693">
                  <c:v>2.8608859885492777E-4</c:v>
                </c:pt>
                <c:pt idx="694">
                  <c:v>-2.5194464753381496E-2</c:v>
                </c:pt>
                <c:pt idx="695">
                  <c:v>-3.7103240475821586E-2</c:v>
                </c:pt>
                <c:pt idx="696">
                  <c:v>-3.7467109273292443E-2</c:v>
                </c:pt>
                <c:pt idx="697">
                  <c:v>-3.6331535516320512E-2</c:v>
                </c:pt>
                <c:pt idx="698">
                  <c:v>-3.9167283058392122E-2</c:v>
                </c:pt>
                <c:pt idx="699">
                  <c:v>-5.1741530910319966E-2</c:v>
                </c:pt>
                <c:pt idx="700">
                  <c:v>-5.8076638081242971E-2</c:v>
                </c:pt>
                <c:pt idx="701">
                  <c:v>-4.7140007719967847E-2</c:v>
                </c:pt>
                <c:pt idx="702">
                  <c:v>-3.5427033843435929E-2</c:v>
                </c:pt>
                <c:pt idx="703">
                  <c:v>-4.738856394599078E-2</c:v>
                </c:pt>
                <c:pt idx="704">
                  <c:v>-2.7128279954796164E-2</c:v>
                </c:pt>
                <c:pt idx="705">
                  <c:v>-1.1524818891144095E-2</c:v>
                </c:pt>
                <c:pt idx="706">
                  <c:v>-3.1702206200385108E-2</c:v>
                </c:pt>
                <c:pt idx="707">
                  <c:v>-5.2003787024356818E-2</c:v>
                </c:pt>
                <c:pt idx="708">
                  <c:v>-3.2915913872710534E-2</c:v>
                </c:pt>
                <c:pt idx="709">
                  <c:v>-2.7261511024742724E-2</c:v>
                </c:pt>
                <c:pt idx="710">
                  <c:v>-1.2431150642480016E-2</c:v>
                </c:pt>
                <c:pt idx="711">
                  <c:v>-1.2457263718369083E-2</c:v>
                </c:pt>
                <c:pt idx="712">
                  <c:v>-9.328578969658885E-3</c:v>
                </c:pt>
                <c:pt idx="713">
                  <c:v>-2.5395755582800605E-2</c:v>
                </c:pt>
                <c:pt idx="714">
                  <c:v>-4.7327548625213822E-2</c:v>
                </c:pt>
                <c:pt idx="715">
                  <c:v>-4.7288823581030148E-2</c:v>
                </c:pt>
                <c:pt idx="716">
                  <c:v>-4.8225453903992022E-2</c:v>
                </c:pt>
                <c:pt idx="717">
                  <c:v>-4.0418211045636476E-2</c:v>
                </c:pt>
                <c:pt idx="718">
                  <c:v>-5.5455987034350618E-2</c:v>
                </c:pt>
                <c:pt idx="719">
                  <c:v>-4.7550978169358271E-2</c:v>
                </c:pt>
                <c:pt idx="720">
                  <c:v>-4.7499626571026687E-2</c:v>
                </c:pt>
                <c:pt idx="721">
                  <c:v>-5.4654337469591252E-2</c:v>
                </c:pt>
                <c:pt idx="722">
                  <c:v>-2.0868919698356581E-2</c:v>
                </c:pt>
                <c:pt idx="723">
                  <c:v>-2.2832419003992133E-2</c:v>
                </c:pt>
                <c:pt idx="724">
                  <c:v>-4.5375053996012493E-2</c:v>
                </c:pt>
                <c:pt idx="725">
                  <c:v>-1.1991904594700231E-2</c:v>
                </c:pt>
                <c:pt idx="726">
                  <c:v>8.029666271995195E-3</c:v>
                </c:pt>
                <c:pt idx="727">
                  <c:v>2.7091109428520888E-2</c:v>
                </c:pt>
                <c:pt idx="728">
                  <c:v>-1.0251787077689589E-2</c:v>
                </c:pt>
                <c:pt idx="729">
                  <c:v>-1.2314879603695594E-2</c:v>
                </c:pt>
                <c:pt idx="730">
                  <c:v>-4.8957499898711898E-3</c:v>
                </c:pt>
                <c:pt idx="731">
                  <c:v>-1.9578959094816328E-2</c:v>
                </c:pt>
                <c:pt idx="732">
                  <c:v>-2.9561712841732479E-3</c:v>
                </c:pt>
                <c:pt idx="733">
                  <c:v>1.1940601978542631E-2</c:v>
                </c:pt>
                <c:pt idx="734">
                  <c:v>-7.6772234357647129E-4</c:v>
                </c:pt>
                <c:pt idx="735">
                  <c:v>-2.1430880343276115E-2</c:v>
                </c:pt>
                <c:pt idx="736">
                  <c:v>-4.0849672988611974E-2</c:v>
                </c:pt>
                <c:pt idx="737">
                  <c:v>-4.9417607728305613E-2</c:v>
                </c:pt>
                <c:pt idx="738">
                  <c:v>-7.234898446167104E-2</c:v>
                </c:pt>
                <c:pt idx="739">
                  <c:v>-6.1927289464910773E-2</c:v>
                </c:pt>
                <c:pt idx="740">
                  <c:v>-4.9973700133596255E-2</c:v>
                </c:pt>
                <c:pt idx="741">
                  <c:v>-4.6430554810502622E-2</c:v>
                </c:pt>
                <c:pt idx="742">
                  <c:v>-3.8600025404630034E-2</c:v>
                </c:pt>
                <c:pt idx="743">
                  <c:v>-2.2792047538716442E-2</c:v>
                </c:pt>
                <c:pt idx="744">
                  <c:v>0</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1-2B16-4C1F-8CB7-9EB5DF0B19A2}"/>
            </c:ext>
          </c:extLst>
        </c:ser>
        <c:ser>
          <c:idx val="0"/>
          <c:order val="1"/>
          <c:tx>
            <c:strRef>
              <c:f>'UCITS Performance Report'!$CO$11</c:f>
              <c:strCache>
                <c:ptCount val="1"/>
                <c:pt idx="0">
                  <c:v>Digital Disruption</c:v>
                </c:pt>
              </c:strCache>
            </c:strRef>
          </c:tx>
          <c:spPr>
            <a:ln w="28575" cap="rnd">
              <a:solidFill>
                <a:srgbClr val="001489"/>
              </a:solidFill>
              <a:round/>
            </a:ln>
            <a:effectLst/>
          </c:spPr>
          <c:marker>
            <c:symbol val="none"/>
          </c:marker>
          <c:dLbls>
            <c:dLbl>
              <c:idx val="635"/>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6="http://schemas.microsoft.com/office/drawing/2014/chart" uri="{C3380CC4-5D6E-409C-BE32-E72D297353CC}">
                  <c16:uniqueId val="{00000000-E363-4508-BFE5-85B47B6E9999}"/>
                </c:ext>
              </c:extLst>
            </c:dLbl>
            <c:dLbl>
              <c:idx val="744"/>
              <c:layout>
                <c:manualLayout>
                  <c:x val="0"/>
                  <c:y val="-1.4208686641678798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F53-4ECD-A8FE-8F8BA6F0B5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Report'!$CL$15:$CL$5000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Report'!$CO$15:$CO$5000</c:f>
              <c:numCache>
                <c:formatCode>0.0000</c:formatCode>
                <c:ptCount val="4986"/>
                <c:pt idx="0">
                  <c:v>0.8955257399581531</c:v>
                </c:pt>
                <c:pt idx="1">
                  <c:v>0.88817088014190793</c:v>
                </c:pt>
                <c:pt idx="2">
                  <c:v>0.88914638697765302</c:v>
                </c:pt>
                <c:pt idx="3">
                  <c:v>0.89189021314113104</c:v>
                </c:pt>
                <c:pt idx="4">
                  <c:v>0.87644763398592307</c:v>
                </c:pt>
                <c:pt idx="5">
                  <c:v>0.87644763398592307</c:v>
                </c:pt>
                <c:pt idx="6">
                  <c:v>0.86186936409238601</c:v>
                </c:pt>
                <c:pt idx="7">
                  <c:v>0.87483845965617091</c:v>
                </c:pt>
                <c:pt idx="8">
                  <c:v>0.867181979302317</c:v>
                </c:pt>
                <c:pt idx="9">
                  <c:v>0.87244722498755722</c:v>
                </c:pt>
                <c:pt idx="10">
                  <c:v>0.85295395336204693</c:v>
                </c:pt>
                <c:pt idx="11">
                  <c:v>0.84628492060581184</c:v>
                </c:pt>
                <c:pt idx="12">
                  <c:v>0.82390815075801394</c:v>
                </c:pt>
                <c:pt idx="13">
                  <c:v>0.81294985008339093</c:v>
                </c:pt>
                <c:pt idx="14">
                  <c:v>0.80928500245110913</c:v>
                </c:pt>
                <c:pt idx="15">
                  <c:v>0.808110236978973</c:v>
                </c:pt>
                <c:pt idx="16">
                  <c:v>0.80950322021103105</c:v>
                </c:pt>
                <c:pt idx="17">
                  <c:v>0.84517157345503402</c:v>
                </c:pt>
                <c:pt idx="18">
                  <c:v>0.83738581152440705</c:v>
                </c:pt>
                <c:pt idx="19">
                  <c:v>0.82867419141642307</c:v>
                </c:pt>
                <c:pt idx="20">
                  <c:v>0.80924160425624692</c:v>
                </c:pt>
                <c:pt idx="21">
                  <c:v>0.81020833982340079</c:v>
                </c:pt>
                <c:pt idx="22">
                  <c:v>0.82477027492649091</c:v>
                </c:pt>
                <c:pt idx="23">
                  <c:v>0.79891741193517918</c:v>
                </c:pt>
                <c:pt idx="24">
                  <c:v>0.80806884246459809</c:v>
                </c:pt>
                <c:pt idx="25">
                  <c:v>0.79180550013375184</c:v>
                </c:pt>
                <c:pt idx="26">
                  <c:v>0.79180550013375184</c:v>
                </c:pt>
                <c:pt idx="27">
                  <c:v>0.78725726708923704</c:v>
                </c:pt>
                <c:pt idx="28">
                  <c:v>0.77185581835137795</c:v>
                </c:pt>
                <c:pt idx="29">
                  <c:v>0.76248722185106499</c:v>
                </c:pt>
                <c:pt idx="30">
                  <c:v>0.77552701206657004</c:v>
                </c:pt>
                <c:pt idx="31">
                  <c:v>0.75998101646198402</c:v>
                </c:pt>
                <c:pt idx="32">
                  <c:v>0.77745385824318092</c:v>
                </c:pt>
                <c:pt idx="33">
                  <c:v>0.7789078545201451</c:v>
                </c:pt>
                <c:pt idx="34">
                  <c:v>0.76495210113344303</c:v>
                </c:pt>
                <c:pt idx="35">
                  <c:v>0.740896110809113</c:v>
                </c:pt>
                <c:pt idx="36">
                  <c:v>0.7516521678792869</c:v>
                </c:pt>
                <c:pt idx="37">
                  <c:v>0.71527610175850698</c:v>
                </c:pt>
                <c:pt idx="38">
                  <c:v>0.76410567347089708</c:v>
                </c:pt>
                <c:pt idx="39">
                  <c:v>0.78855321101561593</c:v>
                </c:pt>
                <c:pt idx="40">
                  <c:v>0.79028952723003498</c:v>
                </c:pt>
                <c:pt idx="41">
                  <c:v>0.74430096908704391</c:v>
                </c:pt>
                <c:pt idx="42">
                  <c:v>0.66080091590039003</c:v>
                </c:pt>
                <c:pt idx="43">
                  <c:v>0.63136352094228609</c:v>
                </c:pt>
                <c:pt idx="44">
                  <c:v>0.63134461311965984</c:v>
                </c:pt>
                <c:pt idx="45">
                  <c:v>0.66683594198836316</c:v>
                </c:pt>
                <c:pt idx="46">
                  <c:v>0.64805277955485097</c:v>
                </c:pt>
                <c:pt idx="47">
                  <c:v>0.72815369866265511</c:v>
                </c:pt>
                <c:pt idx="48">
                  <c:v>0.71385289594315182</c:v>
                </c:pt>
                <c:pt idx="49">
                  <c:v>0.76501060586150693</c:v>
                </c:pt>
                <c:pt idx="50">
                  <c:v>0.75223559567640907</c:v>
                </c:pt>
                <c:pt idx="51">
                  <c:v>0.75771307378142194</c:v>
                </c:pt>
                <c:pt idx="52">
                  <c:v>0.75594098219681882</c:v>
                </c:pt>
                <c:pt idx="53">
                  <c:v>0.746811967589188</c:v>
                </c:pt>
                <c:pt idx="54">
                  <c:v>0.77461521951334511</c:v>
                </c:pt>
                <c:pt idx="55">
                  <c:v>0.77666991221712722</c:v>
                </c:pt>
                <c:pt idx="56">
                  <c:v>0.79109694204867687</c:v>
                </c:pt>
                <c:pt idx="57">
                  <c:v>0.81106829856204588</c:v>
                </c:pt>
                <c:pt idx="58">
                  <c:v>0.81029787064765602</c:v>
                </c:pt>
                <c:pt idx="59">
                  <c:v>0.77414279187745394</c:v>
                </c:pt>
                <c:pt idx="60">
                  <c:v>0.74285351274970912</c:v>
                </c:pt>
                <c:pt idx="61">
                  <c:v>0.73291182207126004</c:v>
                </c:pt>
                <c:pt idx="62">
                  <c:v>0.70104631765082503</c:v>
                </c:pt>
                <c:pt idx="63">
                  <c:v>0.72794407975551811</c:v>
                </c:pt>
                <c:pt idx="64">
                  <c:v>0.69789048548041821</c:v>
                </c:pt>
                <c:pt idx="65">
                  <c:v>0.73604376600388899</c:v>
                </c:pt>
                <c:pt idx="66">
                  <c:v>0.71093580561858394</c:v>
                </c:pt>
                <c:pt idx="67">
                  <c:v>0.70715918993327209</c:v>
                </c:pt>
                <c:pt idx="68">
                  <c:v>0.70694489082980994</c:v>
                </c:pt>
                <c:pt idx="69">
                  <c:v>0.68243655148387417</c:v>
                </c:pt>
                <c:pt idx="70">
                  <c:v>0.65179903303882192</c:v>
                </c:pt>
                <c:pt idx="71">
                  <c:v>0.64459150608523008</c:v>
                </c:pt>
                <c:pt idx="72">
                  <c:v>0.69598206658520101</c:v>
                </c:pt>
                <c:pt idx="73">
                  <c:v>0.65897385911944095</c:v>
                </c:pt>
                <c:pt idx="74">
                  <c:v>0.65997759619752694</c:v>
                </c:pt>
                <c:pt idx="75">
                  <c:v>0.67633665353571892</c:v>
                </c:pt>
                <c:pt idx="76">
                  <c:v>0.69569677771115801</c:v>
                </c:pt>
                <c:pt idx="77">
                  <c:v>0.72529716809527711</c:v>
                </c:pt>
                <c:pt idx="78">
                  <c:v>0.69032543436179195</c:v>
                </c:pt>
                <c:pt idx="79">
                  <c:v>0.66824881224401311</c:v>
                </c:pt>
                <c:pt idx="80">
                  <c:v>0.68237986390266903</c:v>
                </c:pt>
                <c:pt idx="81">
                  <c:v>0.70848173907137091</c:v>
                </c:pt>
                <c:pt idx="82">
                  <c:v>0.65871357623114202</c:v>
                </c:pt>
                <c:pt idx="83">
                  <c:v>0.72200710686303093</c:v>
                </c:pt>
                <c:pt idx="84">
                  <c:v>0.7205895811403531</c:v>
                </c:pt>
                <c:pt idx="85">
                  <c:v>0.76757968636932095</c:v>
                </c:pt>
                <c:pt idx="86">
                  <c:v>0.85738872791390319</c:v>
                </c:pt>
                <c:pt idx="87">
                  <c:v>0.83121139758146212</c:v>
                </c:pt>
                <c:pt idx="88">
                  <c:v>0.80154168392217007</c:v>
                </c:pt>
                <c:pt idx="89">
                  <c:v>0.80554497740066777</c:v>
                </c:pt>
                <c:pt idx="90">
                  <c:v>0.79503936515841112</c:v>
                </c:pt>
                <c:pt idx="91">
                  <c:v>0.8047268590977561</c:v>
                </c:pt>
                <c:pt idx="92">
                  <c:v>0.73138624261778906</c:v>
                </c:pt>
                <c:pt idx="93">
                  <c:v>0.70788577503760908</c:v>
                </c:pt>
                <c:pt idx="94">
                  <c:v>0.69590642202850006</c:v>
                </c:pt>
                <c:pt idx="95">
                  <c:v>0.70038937411321989</c:v>
                </c:pt>
                <c:pt idx="96">
                  <c:v>0.67459850631425988</c:v>
                </c:pt>
                <c:pt idx="97">
                  <c:v>0.68077662492216806</c:v>
                </c:pt>
                <c:pt idx="98">
                  <c:v>0.6645776187934711</c:v>
                </c:pt>
                <c:pt idx="99">
                  <c:v>0.65148634754969992</c:v>
                </c:pt>
                <c:pt idx="100">
                  <c:v>0.65807092173829718</c:v>
                </c:pt>
                <c:pt idx="101">
                  <c:v>0.65116272609354509</c:v>
                </c:pt>
                <c:pt idx="102">
                  <c:v>0.62333931807918708</c:v>
                </c:pt>
                <c:pt idx="103">
                  <c:v>0.65034547140095311</c:v>
                </c:pt>
                <c:pt idx="104">
                  <c:v>0.66877600656013714</c:v>
                </c:pt>
                <c:pt idx="105">
                  <c:v>0.68701912257774111</c:v>
                </c:pt>
                <c:pt idx="106">
                  <c:v>0.67286647096977803</c:v>
                </c:pt>
                <c:pt idx="107">
                  <c:v>0.65779360134179199</c:v>
                </c:pt>
                <c:pt idx="108">
                  <c:v>0.66475786528440706</c:v>
                </c:pt>
                <c:pt idx="109">
                  <c:v>0.64670782976819208</c:v>
                </c:pt>
                <c:pt idx="110">
                  <c:v>0.62762231595447404</c:v>
                </c:pt>
                <c:pt idx="111">
                  <c:v>0.63257305126677199</c:v>
                </c:pt>
                <c:pt idx="112">
                  <c:v>0.60349033755968295</c:v>
                </c:pt>
                <c:pt idx="113">
                  <c:v>0.63023539051162403</c:v>
                </c:pt>
                <c:pt idx="114">
                  <c:v>0.59281675625138286</c:v>
                </c:pt>
                <c:pt idx="115">
                  <c:v>0.59503267140809912</c:v>
                </c:pt>
                <c:pt idx="116">
                  <c:v>0.63191093324717995</c:v>
                </c:pt>
                <c:pt idx="117">
                  <c:v>0.62417306534904005</c:v>
                </c:pt>
                <c:pt idx="118">
                  <c:v>0.64182589848451288</c:v>
                </c:pt>
                <c:pt idx="119">
                  <c:v>0.58311463969952793</c:v>
                </c:pt>
                <c:pt idx="120">
                  <c:v>0.57542642753977402</c:v>
                </c:pt>
                <c:pt idx="121">
                  <c:v>0.5909553279256099</c:v>
                </c:pt>
                <c:pt idx="122">
                  <c:v>0.59264004126057701</c:v>
                </c:pt>
                <c:pt idx="123">
                  <c:v>0.579551176774872</c:v>
                </c:pt>
                <c:pt idx="124">
                  <c:v>0.62678702959035792</c:v>
                </c:pt>
                <c:pt idx="125">
                  <c:v>0.62746461209654703</c:v>
                </c:pt>
                <c:pt idx="126">
                  <c:v>0.609092658876073</c:v>
                </c:pt>
                <c:pt idx="127">
                  <c:v>0.57755127303125908</c:v>
                </c:pt>
                <c:pt idx="128">
                  <c:v>0.59721901337276995</c:v>
                </c:pt>
                <c:pt idx="129">
                  <c:v>0.56432141712109996</c:v>
                </c:pt>
                <c:pt idx="130">
                  <c:v>0.56430025284153684</c:v>
                </c:pt>
                <c:pt idx="131">
                  <c:v>0.55062530331869386</c:v>
                </c:pt>
                <c:pt idx="132">
                  <c:v>0.52701026485622604</c:v>
                </c:pt>
                <c:pt idx="133">
                  <c:v>0.49494589791620602</c:v>
                </c:pt>
                <c:pt idx="134">
                  <c:v>0.48593885752186505</c:v>
                </c:pt>
                <c:pt idx="135">
                  <c:v>0.51746214212150599</c:v>
                </c:pt>
                <c:pt idx="136">
                  <c:v>0.50205508444691294</c:v>
                </c:pt>
                <c:pt idx="137">
                  <c:v>0.53534452348370998</c:v>
                </c:pt>
                <c:pt idx="138">
                  <c:v>0.53088469397992988</c:v>
                </c:pt>
                <c:pt idx="139">
                  <c:v>0.50201737272241398</c:v>
                </c:pt>
                <c:pt idx="140">
                  <c:v>0.51534939819880998</c:v>
                </c:pt>
                <c:pt idx="141">
                  <c:v>0.52867608639506791</c:v>
                </c:pt>
                <c:pt idx="142">
                  <c:v>0.52183278727191285</c:v>
                </c:pt>
                <c:pt idx="143">
                  <c:v>0.49731402973047101</c:v>
                </c:pt>
                <c:pt idx="144">
                  <c:v>0.48183219827005397</c:v>
                </c:pt>
                <c:pt idx="145">
                  <c:v>0.46623138411266396</c:v>
                </c:pt>
                <c:pt idx="146">
                  <c:v>0.54056231636319407</c:v>
                </c:pt>
                <c:pt idx="147">
                  <c:v>0.51880439553065694</c:v>
                </c:pt>
                <c:pt idx="148">
                  <c:v>0.51276227085070403</c:v>
                </c:pt>
                <c:pt idx="149">
                  <c:v>0.50103093807645216</c:v>
                </c:pt>
                <c:pt idx="150">
                  <c:v>0.47740266023275613</c:v>
                </c:pt>
                <c:pt idx="151">
                  <c:v>0.49673372497844004</c:v>
                </c:pt>
                <c:pt idx="152">
                  <c:v>0.49256860841639805</c:v>
                </c:pt>
                <c:pt idx="153">
                  <c:v>0.48505728508428092</c:v>
                </c:pt>
                <c:pt idx="154">
                  <c:v>0.47347376739704994</c:v>
                </c:pt>
                <c:pt idx="155">
                  <c:v>0.45645338854718909</c:v>
                </c:pt>
                <c:pt idx="156">
                  <c:v>0.44782777146466501</c:v>
                </c:pt>
                <c:pt idx="157">
                  <c:v>0.45099521095594097</c:v>
                </c:pt>
                <c:pt idx="158">
                  <c:v>0.45806289946989986</c:v>
                </c:pt>
                <c:pt idx="159">
                  <c:v>0.45463664457711395</c:v>
                </c:pt>
                <c:pt idx="160">
                  <c:v>0.45000118040000503</c:v>
                </c:pt>
                <c:pt idx="161">
                  <c:v>0.46534632746805804</c:v>
                </c:pt>
                <c:pt idx="162">
                  <c:v>0.43396400169929006</c:v>
                </c:pt>
                <c:pt idx="163">
                  <c:v>0.42991618482212601</c:v>
                </c:pt>
                <c:pt idx="164">
                  <c:v>0.40338729431851794</c:v>
                </c:pt>
                <c:pt idx="165">
                  <c:v>0.38956492832564793</c:v>
                </c:pt>
                <c:pt idx="166">
                  <c:v>0.37887033287677596</c:v>
                </c:pt>
                <c:pt idx="167">
                  <c:v>0.39827183052486093</c:v>
                </c:pt>
                <c:pt idx="168">
                  <c:v>0.43454299216114389</c:v>
                </c:pt>
                <c:pt idx="169">
                  <c:v>0.42002034843732505</c:v>
                </c:pt>
                <c:pt idx="170">
                  <c:v>0.41005665671699809</c:v>
                </c:pt>
                <c:pt idx="171">
                  <c:v>0.37884984202550598</c:v>
                </c:pt>
                <c:pt idx="172">
                  <c:v>0.37172519305243901</c:v>
                </c:pt>
                <c:pt idx="173">
                  <c:v>0.3509182429438551</c:v>
                </c:pt>
                <c:pt idx="174">
                  <c:v>0.33368235784850109</c:v>
                </c:pt>
                <c:pt idx="175">
                  <c:v>0.37548846781096312</c:v>
                </c:pt>
                <c:pt idx="176">
                  <c:v>0.36308932996602694</c:v>
                </c:pt>
                <c:pt idx="177">
                  <c:v>0.31367309648489505</c:v>
                </c:pt>
                <c:pt idx="178">
                  <c:v>0.34649238552351602</c:v>
                </c:pt>
                <c:pt idx="179">
                  <c:v>0.33800642481328413</c:v>
                </c:pt>
                <c:pt idx="180">
                  <c:v>0.32299908773194907</c:v>
                </c:pt>
                <c:pt idx="181">
                  <c:v>0.32303037200379392</c:v>
                </c:pt>
                <c:pt idx="182">
                  <c:v>0.28212388778114006</c:v>
                </c:pt>
                <c:pt idx="183">
                  <c:v>0.33751819570456698</c:v>
                </c:pt>
                <c:pt idx="184">
                  <c:v>0.35001490956124903</c:v>
                </c:pt>
                <c:pt idx="185">
                  <c:v>0.32422685318916011</c:v>
                </c:pt>
                <c:pt idx="186">
                  <c:v>0.29920638640337693</c:v>
                </c:pt>
                <c:pt idx="187">
                  <c:v>0.31784353998260406</c:v>
                </c:pt>
                <c:pt idx="188">
                  <c:v>0.26363539232390787</c:v>
                </c:pt>
                <c:pt idx="189">
                  <c:v>0.25578305079274211</c:v>
                </c:pt>
                <c:pt idx="190">
                  <c:v>0.25569410914397706</c:v>
                </c:pt>
                <c:pt idx="191">
                  <c:v>0.25799306754090789</c:v>
                </c:pt>
                <c:pt idx="192">
                  <c:v>0.22759751690040808</c:v>
                </c:pt>
                <c:pt idx="193">
                  <c:v>0.2358455010304541</c:v>
                </c:pt>
                <c:pt idx="194">
                  <c:v>0.15176686078405588</c:v>
                </c:pt>
                <c:pt idx="195">
                  <c:v>0.16613831272721291</c:v>
                </c:pt>
                <c:pt idx="196">
                  <c:v>0.15488879023596303</c:v>
                </c:pt>
                <c:pt idx="197">
                  <c:v>0.20351724479546407</c:v>
                </c:pt>
                <c:pt idx="198">
                  <c:v>0.21647755358407705</c:v>
                </c:pt>
                <c:pt idx="199">
                  <c:v>0.17041283697745113</c:v>
                </c:pt>
                <c:pt idx="200">
                  <c:v>0.22267106167747297</c:v>
                </c:pt>
                <c:pt idx="201">
                  <c:v>0.16687813948684993</c:v>
                </c:pt>
                <c:pt idx="202">
                  <c:v>0.17082566281270606</c:v>
                </c:pt>
                <c:pt idx="203">
                  <c:v>7.47010865803166E-2</c:v>
                </c:pt>
                <c:pt idx="204">
                  <c:v>6.9880930432133948E-2</c:v>
                </c:pt>
                <c:pt idx="205">
                  <c:v>0.10349793516974803</c:v>
                </c:pt>
                <c:pt idx="206">
                  <c:v>8.9019072608865102E-2</c:v>
                </c:pt>
                <c:pt idx="207">
                  <c:v>0.12695866567442793</c:v>
                </c:pt>
                <c:pt idx="208">
                  <c:v>6.725354312750631E-2</c:v>
                </c:pt>
                <c:pt idx="209">
                  <c:v>0.20743004680059607</c:v>
                </c:pt>
                <c:pt idx="210">
                  <c:v>0.10653840423854088</c:v>
                </c:pt>
                <c:pt idx="211">
                  <c:v>0.22334078569341309</c:v>
                </c:pt>
                <c:pt idx="212">
                  <c:v>0.27541213850318402</c:v>
                </c:pt>
                <c:pt idx="213">
                  <c:v>0.20572283885344911</c:v>
                </c:pt>
                <c:pt idx="214">
                  <c:v>0.30109782657677209</c:v>
                </c:pt>
                <c:pt idx="215">
                  <c:v>0.33275612439062496</c:v>
                </c:pt>
                <c:pt idx="216">
                  <c:v>0.37658693236018803</c:v>
                </c:pt>
                <c:pt idx="217">
                  <c:v>0.33159241527957595</c:v>
                </c:pt>
                <c:pt idx="218">
                  <c:v>0.373994259020346</c:v>
                </c:pt>
                <c:pt idx="219">
                  <c:v>0.31545670474063092</c:v>
                </c:pt>
                <c:pt idx="220">
                  <c:v>0.31068773029081598</c:v>
                </c:pt>
                <c:pt idx="221">
                  <c:v>0.36899209135029598</c:v>
                </c:pt>
                <c:pt idx="222">
                  <c:v>0.36795036140122206</c:v>
                </c:pt>
                <c:pt idx="223">
                  <c:v>0.41055131423444013</c:v>
                </c:pt>
                <c:pt idx="224">
                  <c:v>0.463405269435756</c:v>
                </c:pt>
                <c:pt idx="225">
                  <c:v>0.4949511302992291</c:v>
                </c:pt>
                <c:pt idx="226">
                  <c:v>0.50995037754783512</c:v>
                </c:pt>
                <c:pt idx="227">
                  <c:v>0.49916133333213808</c:v>
                </c:pt>
                <c:pt idx="228">
                  <c:v>0.49702647147301304</c:v>
                </c:pt>
                <c:pt idx="229">
                  <c:v>0.49803533269729505</c:v>
                </c:pt>
                <c:pt idx="230">
                  <c:v>0.49266739728999798</c:v>
                </c:pt>
                <c:pt idx="231">
                  <c:v>0.48835208754680703</c:v>
                </c:pt>
                <c:pt idx="232">
                  <c:v>0.47991264207998485</c:v>
                </c:pt>
                <c:pt idx="233">
                  <c:v>0.48215014066832707</c:v>
                </c:pt>
                <c:pt idx="234">
                  <c:v>0.4617606164418131</c:v>
                </c:pt>
                <c:pt idx="235">
                  <c:v>0.46786750997168891</c:v>
                </c:pt>
                <c:pt idx="236">
                  <c:v>0.45244912672853199</c:v>
                </c:pt>
                <c:pt idx="237">
                  <c:v>0.45914107100556389</c:v>
                </c:pt>
                <c:pt idx="238">
                  <c:v>0.42995257178549107</c:v>
                </c:pt>
                <c:pt idx="239">
                  <c:v>0.40804103108221401</c:v>
                </c:pt>
                <c:pt idx="240">
                  <c:v>0.42588722402582202</c:v>
                </c:pt>
                <c:pt idx="241">
                  <c:v>0.41793430004795096</c:v>
                </c:pt>
                <c:pt idx="242">
                  <c:v>0.41385116988854609</c:v>
                </c:pt>
                <c:pt idx="243">
                  <c:v>0.39316534927290592</c:v>
                </c:pt>
                <c:pt idx="244">
                  <c:v>0.42322615396004304</c:v>
                </c:pt>
                <c:pt idx="245">
                  <c:v>0.43025753351600193</c:v>
                </c:pt>
                <c:pt idx="246">
                  <c:v>0.42754899271115487</c:v>
                </c:pt>
                <c:pt idx="247">
                  <c:v>0.426921047262105</c:v>
                </c:pt>
                <c:pt idx="248">
                  <c:v>0.42514462517641194</c:v>
                </c:pt>
                <c:pt idx="249">
                  <c:v>0.42467628359764698</c:v>
                </c:pt>
                <c:pt idx="250">
                  <c:v>0.41884072931695693</c:v>
                </c:pt>
                <c:pt idx="251">
                  <c:v>0.40211467276798496</c:v>
                </c:pt>
                <c:pt idx="252">
                  <c:v>0.397401462158262</c:v>
                </c:pt>
                <c:pt idx="253">
                  <c:v>0.40343479228302304</c:v>
                </c:pt>
                <c:pt idx="254">
                  <c:v>0.38523019044098894</c:v>
                </c:pt>
                <c:pt idx="255">
                  <c:v>0.38740424978584587</c:v>
                </c:pt>
                <c:pt idx="256">
                  <c:v>0.3729713353336841</c:v>
                </c:pt>
                <c:pt idx="257">
                  <c:v>0.36264841672443415</c:v>
                </c:pt>
                <c:pt idx="258">
                  <c:v>0.36089183409920111</c:v>
                </c:pt>
                <c:pt idx="259">
                  <c:v>0.34664771029093311</c:v>
                </c:pt>
                <c:pt idx="260">
                  <c:v>0.35803176602301701</c:v>
                </c:pt>
                <c:pt idx="261">
                  <c:v>0.3291647570854761</c:v>
                </c:pt>
                <c:pt idx="262">
                  <c:v>0.32925647090485688</c:v>
                </c:pt>
                <c:pt idx="263">
                  <c:v>0.32664930605555709</c:v>
                </c:pt>
                <c:pt idx="264">
                  <c:v>0.33948820140557112</c:v>
                </c:pt>
                <c:pt idx="265">
                  <c:v>0.33759854479680995</c:v>
                </c:pt>
                <c:pt idx="266">
                  <c:v>0.32405011532672789</c:v>
                </c:pt>
                <c:pt idx="267">
                  <c:v>0.32400455900856096</c:v>
                </c:pt>
                <c:pt idx="268">
                  <c:v>0.32555776991903707</c:v>
                </c:pt>
                <c:pt idx="269">
                  <c:v>0.3260431135692039</c:v>
                </c:pt>
                <c:pt idx="270">
                  <c:v>0.32087488773170691</c:v>
                </c:pt>
                <c:pt idx="271">
                  <c:v>0.31370663142894806</c:v>
                </c:pt>
                <c:pt idx="272">
                  <c:v>0.31145122290167593</c:v>
                </c:pt>
                <c:pt idx="273">
                  <c:v>0.31580298759714798</c:v>
                </c:pt>
                <c:pt idx="274">
                  <c:v>0.30308098510569303</c:v>
                </c:pt>
                <c:pt idx="275">
                  <c:v>0.29398487258655703</c:v>
                </c:pt>
                <c:pt idx="276">
                  <c:v>0.2850428122849431</c:v>
                </c:pt>
                <c:pt idx="277">
                  <c:v>0.28125965462328506</c:v>
                </c:pt>
                <c:pt idx="278">
                  <c:v>0.28699239709412994</c:v>
                </c:pt>
                <c:pt idx="279">
                  <c:v>0.29164517355116093</c:v>
                </c:pt>
                <c:pt idx="280">
                  <c:v>0.28549887799679907</c:v>
                </c:pt>
                <c:pt idx="281">
                  <c:v>0.28259421939111706</c:v>
                </c:pt>
                <c:pt idx="282">
                  <c:v>0.28299623558909404</c:v>
                </c:pt>
                <c:pt idx="283">
                  <c:v>0.28186668539585691</c:v>
                </c:pt>
                <c:pt idx="284">
                  <c:v>0.30082103793233794</c:v>
                </c:pt>
                <c:pt idx="285">
                  <c:v>0.30243967637118208</c:v>
                </c:pt>
                <c:pt idx="286">
                  <c:v>0.30295964113172902</c:v>
                </c:pt>
                <c:pt idx="287">
                  <c:v>0.29860896203672294</c:v>
                </c:pt>
                <c:pt idx="288">
                  <c:v>0.30003082963467298</c:v>
                </c:pt>
                <c:pt idx="289">
                  <c:v>0.28889233768887701</c:v>
                </c:pt>
                <c:pt idx="290">
                  <c:v>0.28867449516471488</c:v>
                </c:pt>
                <c:pt idx="291">
                  <c:v>0.29238135780794705</c:v>
                </c:pt>
                <c:pt idx="292">
                  <c:v>0.30048353555014806</c:v>
                </c:pt>
                <c:pt idx="293">
                  <c:v>0.29237598175251289</c:v>
                </c:pt>
                <c:pt idx="294">
                  <c:v>0.28800122346384405</c:v>
                </c:pt>
                <c:pt idx="295">
                  <c:v>0.27461160834634191</c:v>
                </c:pt>
                <c:pt idx="296">
                  <c:v>0.26927832141213304</c:v>
                </c:pt>
                <c:pt idx="297">
                  <c:v>0.26804914904862298</c:v>
                </c:pt>
                <c:pt idx="298">
                  <c:v>0.26102566067204491</c:v>
                </c:pt>
                <c:pt idx="299">
                  <c:v>0.25983540243121195</c:v>
                </c:pt>
                <c:pt idx="300">
                  <c:v>0.25646701003514405</c:v>
                </c:pt>
                <c:pt idx="301">
                  <c:v>0.25355275972166003</c:v>
                </c:pt>
                <c:pt idx="302">
                  <c:v>0.25618567380849289</c:v>
                </c:pt>
                <c:pt idx="303">
                  <c:v>0.25699138725975912</c:v>
                </c:pt>
                <c:pt idx="304">
                  <c:v>0.25471615079356802</c:v>
                </c:pt>
                <c:pt idx="305">
                  <c:v>0.23683549560042194</c:v>
                </c:pt>
                <c:pt idx="306">
                  <c:v>0.23860256825725501</c:v>
                </c:pt>
                <c:pt idx="307">
                  <c:v>0.22752165084313503</c:v>
                </c:pt>
                <c:pt idx="308">
                  <c:v>0.23575638848662495</c:v>
                </c:pt>
                <c:pt idx="309">
                  <c:v>0.21816864569105099</c:v>
                </c:pt>
                <c:pt idx="310">
                  <c:v>0.21876618434737893</c:v>
                </c:pt>
                <c:pt idx="311">
                  <c:v>0.20002065411758507</c:v>
                </c:pt>
                <c:pt idx="312">
                  <c:v>0.19511153519943503</c:v>
                </c:pt>
                <c:pt idx="313">
                  <c:v>0.21566458358091589</c:v>
                </c:pt>
                <c:pt idx="314">
                  <c:v>0.204396500686435</c:v>
                </c:pt>
                <c:pt idx="315">
                  <c:v>0.22537866618353197</c:v>
                </c:pt>
                <c:pt idx="316">
                  <c:v>0.22673324076873813</c:v>
                </c:pt>
                <c:pt idx="317">
                  <c:v>0.23643924622315793</c:v>
                </c:pt>
                <c:pt idx="318">
                  <c:v>0.22612307573224211</c:v>
                </c:pt>
                <c:pt idx="319">
                  <c:v>0.22535680643742406</c:v>
                </c:pt>
                <c:pt idx="320">
                  <c:v>0.20874320097905086</c:v>
                </c:pt>
                <c:pt idx="321">
                  <c:v>0.20763193670053592</c:v>
                </c:pt>
                <c:pt idx="322">
                  <c:v>0.18959706057407111</c:v>
                </c:pt>
                <c:pt idx="323">
                  <c:v>0.21129453421300393</c:v>
                </c:pt>
                <c:pt idx="324">
                  <c:v>0.21331832300102493</c:v>
                </c:pt>
                <c:pt idx="325">
                  <c:v>0.20036795183800105</c:v>
                </c:pt>
                <c:pt idx="326">
                  <c:v>0.18218540387752791</c:v>
                </c:pt>
                <c:pt idx="327">
                  <c:v>0.20290972804512908</c:v>
                </c:pt>
                <c:pt idx="328">
                  <c:v>0.21148997356082688</c:v>
                </c:pt>
                <c:pt idx="329">
                  <c:v>0.20536036599683194</c:v>
                </c:pt>
                <c:pt idx="330">
                  <c:v>0.22294484538138093</c:v>
                </c:pt>
                <c:pt idx="331">
                  <c:v>0.22266147718328599</c:v>
                </c:pt>
                <c:pt idx="332">
                  <c:v>0.21401046895615705</c:v>
                </c:pt>
                <c:pt idx="333">
                  <c:v>0.22803937556319798</c:v>
                </c:pt>
                <c:pt idx="334">
                  <c:v>0.2328314440755439</c:v>
                </c:pt>
                <c:pt idx="335">
                  <c:v>0.24051098033638807</c:v>
                </c:pt>
                <c:pt idx="336">
                  <c:v>0.2392665864480521</c:v>
                </c:pt>
                <c:pt idx="337">
                  <c:v>0.23896130223779988</c:v>
                </c:pt>
                <c:pt idx="338">
                  <c:v>0.23294398397008687</c:v>
                </c:pt>
                <c:pt idx="339">
                  <c:v>0.23371538475579801</c:v>
                </c:pt>
                <c:pt idx="340">
                  <c:v>0.238966225272913</c:v>
                </c:pt>
                <c:pt idx="341">
                  <c:v>0.23006761672658405</c:v>
                </c:pt>
                <c:pt idx="342">
                  <c:v>0.22076663564851806</c:v>
                </c:pt>
                <c:pt idx="343">
                  <c:v>0.23513197965253307</c:v>
                </c:pt>
                <c:pt idx="344">
                  <c:v>0.25119768982421009</c:v>
                </c:pt>
                <c:pt idx="345">
                  <c:v>0.26052796675490097</c:v>
                </c:pt>
                <c:pt idx="346">
                  <c:v>0.23611626735679492</c:v>
                </c:pt>
                <c:pt idx="347">
                  <c:v>0.21711580859872104</c:v>
                </c:pt>
                <c:pt idx="348">
                  <c:v>0.22757600859282401</c:v>
                </c:pt>
                <c:pt idx="349">
                  <c:v>0.22873684794661697</c:v>
                </c:pt>
                <c:pt idx="350">
                  <c:v>0.22992927625141601</c:v>
                </c:pt>
                <c:pt idx="351">
                  <c:v>0.21180577908242704</c:v>
                </c:pt>
                <c:pt idx="352">
                  <c:v>0.21857996121074597</c:v>
                </c:pt>
                <c:pt idx="353">
                  <c:v>0.21721518034667309</c:v>
                </c:pt>
                <c:pt idx="354">
                  <c:v>0.20191957509081693</c:v>
                </c:pt>
                <c:pt idx="355">
                  <c:v>0.22724871293012505</c:v>
                </c:pt>
                <c:pt idx="356">
                  <c:v>0.23425092460574803</c:v>
                </c:pt>
                <c:pt idx="357">
                  <c:v>0.21393466736122591</c:v>
                </c:pt>
                <c:pt idx="358">
                  <c:v>0.21927730489977892</c:v>
                </c:pt>
                <c:pt idx="359">
                  <c:v>0.20829038187027593</c:v>
                </c:pt>
                <c:pt idx="360">
                  <c:v>0.19382467602301112</c:v>
                </c:pt>
                <c:pt idx="361">
                  <c:v>0.18835717192923895</c:v>
                </c:pt>
                <c:pt idx="362">
                  <c:v>0.22886634628286995</c:v>
                </c:pt>
                <c:pt idx="363">
                  <c:v>0.20943440085378207</c:v>
                </c:pt>
                <c:pt idx="364">
                  <c:v>0.22654269322992704</c:v>
                </c:pt>
                <c:pt idx="365">
                  <c:v>0.23701637229150108</c:v>
                </c:pt>
                <c:pt idx="366">
                  <c:v>0.21305958782106105</c:v>
                </c:pt>
                <c:pt idx="367">
                  <c:v>0.20250030857060008</c:v>
                </c:pt>
                <c:pt idx="368">
                  <c:v>0.18387155945118594</c:v>
                </c:pt>
                <c:pt idx="369">
                  <c:v>0.22796761483573991</c:v>
                </c:pt>
                <c:pt idx="370">
                  <c:v>0.2482311271443951</c:v>
                </c:pt>
                <c:pt idx="371">
                  <c:v>0.25259276484642212</c:v>
                </c:pt>
                <c:pt idx="372">
                  <c:v>0.26291405218156005</c:v>
                </c:pt>
                <c:pt idx="373">
                  <c:v>0.27353121770774003</c:v>
                </c:pt>
                <c:pt idx="374">
                  <c:v>0.28323323778853604</c:v>
                </c:pt>
                <c:pt idx="375">
                  <c:v>0.265738449863127</c:v>
                </c:pt>
                <c:pt idx="376">
                  <c:v>0.27846494552011913</c:v>
                </c:pt>
                <c:pt idx="377">
                  <c:v>0.27025980551821305</c:v>
                </c:pt>
                <c:pt idx="378">
                  <c:v>0.26869718057385494</c:v>
                </c:pt>
                <c:pt idx="379">
                  <c:v>0.25941404292730397</c:v>
                </c:pt>
                <c:pt idx="380">
                  <c:v>0.263779069867216</c:v>
                </c:pt>
                <c:pt idx="381">
                  <c:v>0.26456062793433688</c:v>
                </c:pt>
                <c:pt idx="382">
                  <c:v>0.26729684856708702</c:v>
                </c:pt>
                <c:pt idx="383">
                  <c:v>0.277673990772213</c:v>
                </c:pt>
                <c:pt idx="384">
                  <c:v>0.26978841922394592</c:v>
                </c:pt>
                <c:pt idx="385">
                  <c:v>0.26605669732385295</c:v>
                </c:pt>
                <c:pt idx="386">
                  <c:v>0.26239078011068506</c:v>
                </c:pt>
                <c:pt idx="387">
                  <c:v>0.25095423265883188</c:v>
                </c:pt>
                <c:pt idx="388">
                  <c:v>0.24274096002258894</c:v>
                </c:pt>
                <c:pt idx="389">
                  <c:v>0.24756653595357103</c:v>
                </c:pt>
                <c:pt idx="390">
                  <c:v>0.250064157030228</c:v>
                </c:pt>
                <c:pt idx="391">
                  <c:v>0.25018243244119409</c:v>
                </c:pt>
                <c:pt idx="392">
                  <c:v>0.23965891483352508</c:v>
                </c:pt>
                <c:pt idx="393">
                  <c:v>0.23434951078079203</c:v>
                </c:pt>
                <c:pt idx="394">
                  <c:v>0.21403458435272094</c:v>
                </c:pt>
                <c:pt idx="395">
                  <c:v>0.21045151151940589</c:v>
                </c:pt>
                <c:pt idx="396">
                  <c:v>0.20271016251432306</c:v>
                </c:pt>
                <c:pt idx="397">
                  <c:v>0.20103577178455501</c:v>
                </c:pt>
                <c:pt idx="398">
                  <c:v>0.22524632259251209</c:v>
                </c:pt>
                <c:pt idx="399">
                  <c:v>0.22599024865765793</c:v>
                </c:pt>
                <c:pt idx="400">
                  <c:v>0.23135162551885591</c:v>
                </c:pt>
                <c:pt idx="401">
                  <c:v>0.21725300072342391</c:v>
                </c:pt>
                <c:pt idx="402">
                  <c:v>0.20828864777943101</c:v>
                </c:pt>
                <c:pt idx="403">
                  <c:v>0.19370798335328598</c:v>
                </c:pt>
                <c:pt idx="404">
                  <c:v>0.18782018524683197</c:v>
                </c:pt>
                <c:pt idx="405">
                  <c:v>0.19471937334978606</c:v>
                </c:pt>
                <c:pt idx="406">
                  <c:v>0.18784193776458613</c:v>
                </c:pt>
                <c:pt idx="407">
                  <c:v>0.1912178673998679</c:v>
                </c:pt>
                <c:pt idx="408">
                  <c:v>0.19697449182704507</c:v>
                </c:pt>
                <c:pt idx="409">
                  <c:v>0.18926332696394299</c:v>
                </c:pt>
                <c:pt idx="410">
                  <c:v>0.16593512157721291</c:v>
                </c:pt>
                <c:pt idx="411">
                  <c:v>0.15894899383032701</c:v>
                </c:pt>
                <c:pt idx="412">
                  <c:v>0.14323967708639596</c:v>
                </c:pt>
                <c:pt idx="413">
                  <c:v>0.11701562518976694</c:v>
                </c:pt>
                <c:pt idx="414">
                  <c:v>0.154229836964759</c:v>
                </c:pt>
                <c:pt idx="415">
                  <c:v>0.17395748172438608</c:v>
                </c:pt>
                <c:pt idx="416">
                  <c:v>0.16752546958468195</c:v>
                </c:pt>
                <c:pt idx="417">
                  <c:v>0.18303457521345101</c:v>
                </c:pt>
                <c:pt idx="418">
                  <c:v>0.17741284817980696</c:v>
                </c:pt>
                <c:pt idx="419">
                  <c:v>0.17625492887959204</c:v>
                </c:pt>
                <c:pt idx="420">
                  <c:v>0.16654470187706893</c:v>
                </c:pt>
                <c:pt idx="421">
                  <c:v>0.19332832107378106</c:v>
                </c:pt>
                <c:pt idx="422">
                  <c:v>0.18365925217576096</c:v>
                </c:pt>
                <c:pt idx="423">
                  <c:v>0.17069505333173796</c:v>
                </c:pt>
                <c:pt idx="424">
                  <c:v>0.18914185000671901</c:v>
                </c:pt>
                <c:pt idx="425">
                  <c:v>0.20342927718596804</c:v>
                </c:pt>
                <c:pt idx="426">
                  <c:v>0.19586823476381698</c:v>
                </c:pt>
                <c:pt idx="427">
                  <c:v>0.18090246549896705</c:v>
                </c:pt>
                <c:pt idx="428">
                  <c:v>0.16252886495600993</c:v>
                </c:pt>
                <c:pt idx="429">
                  <c:v>0.20154308987550795</c:v>
                </c:pt>
                <c:pt idx="430">
                  <c:v>0.19539430732621899</c:v>
                </c:pt>
                <c:pt idx="431">
                  <c:v>0.20002933638387388</c:v>
                </c:pt>
                <c:pt idx="432">
                  <c:v>0.19696626709110587</c:v>
                </c:pt>
                <c:pt idx="433">
                  <c:v>0.21482510330276394</c:v>
                </c:pt>
                <c:pt idx="434">
                  <c:v>0.22382275607976698</c:v>
                </c:pt>
                <c:pt idx="435">
                  <c:v>0.21016608732106912</c:v>
                </c:pt>
                <c:pt idx="436">
                  <c:v>0.22081886715656096</c:v>
                </c:pt>
                <c:pt idx="437">
                  <c:v>0.23167074661811293</c:v>
                </c:pt>
                <c:pt idx="438">
                  <c:v>0.23441460035726003</c:v>
                </c:pt>
                <c:pt idx="439">
                  <c:v>0.22766397332547106</c:v>
                </c:pt>
                <c:pt idx="440">
                  <c:v>0.21702378768855102</c:v>
                </c:pt>
                <c:pt idx="441">
                  <c:v>0.20414748775109093</c:v>
                </c:pt>
                <c:pt idx="442">
                  <c:v>0.19911313444773193</c:v>
                </c:pt>
                <c:pt idx="443">
                  <c:v>0.18540455505502895</c:v>
                </c:pt>
                <c:pt idx="444">
                  <c:v>0.17756702716133099</c:v>
                </c:pt>
                <c:pt idx="445">
                  <c:v>0.17753466277308005</c:v>
                </c:pt>
                <c:pt idx="446">
                  <c:v>0.17573426383371094</c:v>
                </c:pt>
                <c:pt idx="447">
                  <c:v>0.1720289066179701</c:v>
                </c:pt>
                <c:pt idx="448">
                  <c:v>0.17254689171732807</c:v>
                </c:pt>
                <c:pt idx="449">
                  <c:v>0.16989986078545205</c:v>
                </c:pt>
                <c:pt idx="450">
                  <c:v>0.16108335042364708</c:v>
                </c:pt>
                <c:pt idx="451">
                  <c:v>0.15851784340010688</c:v>
                </c:pt>
                <c:pt idx="452">
                  <c:v>0.14927729747417695</c:v>
                </c:pt>
                <c:pt idx="453">
                  <c:v>0.15282575976596391</c:v>
                </c:pt>
                <c:pt idx="454">
                  <c:v>0.15147944458899398</c:v>
                </c:pt>
                <c:pt idx="455">
                  <c:v>0.14837175310953388</c:v>
                </c:pt>
                <c:pt idx="456">
                  <c:v>0.15429716815491301</c:v>
                </c:pt>
                <c:pt idx="457">
                  <c:v>0.14731236260680802</c:v>
                </c:pt>
                <c:pt idx="458">
                  <c:v>0.14751970442850504</c:v>
                </c:pt>
                <c:pt idx="459">
                  <c:v>0.13546522498453406</c:v>
                </c:pt>
                <c:pt idx="460">
                  <c:v>0.12950979386342487</c:v>
                </c:pt>
                <c:pt idx="461">
                  <c:v>0.12615310812526292</c:v>
                </c:pt>
                <c:pt idx="462">
                  <c:v>0.13765434782077612</c:v>
                </c:pt>
                <c:pt idx="463">
                  <c:v>0.12579791433227894</c:v>
                </c:pt>
                <c:pt idx="464">
                  <c:v>0.12796638933242099</c:v>
                </c:pt>
                <c:pt idx="465">
                  <c:v>0.1554348552255469</c:v>
                </c:pt>
                <c:pt idx="466">
                  <c:v>0.13465456808199905</c:v>
                </c:pt>
                <c:pt idx="467">
                  <c:v>0.12849818889131592</c:v>
                </c:pt>
                <c:pt idx="468">
                  <c:v>0.1205124438533911</c:v>
                </c:pt>
                <c:pt idx="469">
                  <c:v>0.1123296633407469</c:v>
                </c:pt>
                <c:pt idx="470">
                  <c:v>0.10815083098490907</c:v>
                </c:pt>
                <c:pt idx="471">
                  <c:v>0.10911816624572301</c:v>
                </c:pt>
                <c:pt idx="472">
                  <c:v>0.100687056255923</c:v>
                </c:pt>
                <c:pt idx="473">
                  <c:v>9.7008276807086791E-2</c:v>
                </c:pt>
                <c:pt idx="474">
                  <c:v>7.5535300382594261E-2</c:v>
                </c:pt>
                <c:pt idx="475">
                  <c:v>7.5248753302009197E-2</c:v>
                </c:pt>
                <c:pt idx="476">
                  <c:v>8.4378135752412264E-2</c:v>
                </c:pt>
                <c:pt idx="477">
                  <c:v>8.6412036656448699E-2</c:v>
                </c:pt>
                <c:pt idx="478">
                  <c:v>8.6564771757090986E-2</c:v>
                </c:pt>
                <c:pt idx="479">
                  <c:v>9.5789757472856785E-2</c:v>
                </c:pt>
                <c:pt idx="480">
                  <c:v>8.3469495602354282E-2</c:v>
                </c:pt>
                <c:pt idx="481">
                  <c:v>8.481392560034795E-2</c:v>
                </c:pt>
                <c:pt idx="482">
                  <c:v>8.305542509971886E-2</c:v>
                </c:pt>
                <c:pt idx="483">
                  <c:v>7.6916578156575488E-2</c:v>
                </c:pt>
                <c:pt idx="484">
                  <c:v>7.2864869076145089E-2</c:v>
                </c:pt>
                <c:pt idx="485">
                  <c:v>5.9887283102055155E-2</c:v>
                </c:pt>
                <c:pt idx="486">
                  <c:v>6.2600091295754501E-2</c:v>
                </c:pt>
                <c:pt idx="487">
                  <c:v>6.8555350498581635E-2</c:v>
                </c:pt>
                <c:pt idx="488">
                  <c:v>6.4903599467602824E-2</c:v>
                </c:pt>
                <c:pt idx="489">
                  <c:v>5.9887726822184684E-2</c:v>
                </c:pt>
                <c:pt idx="490">
                  <c:v>6.2087045091336224E-2</c:v>
                </c:pt>
                <c:pt idx="491">
                  <c:v>5.7675559196801895E-2</c:v>
                </c:pt>
                <c:pt idx="492">
                  <c:v>6.2775351619783537E-2</c:v>
                </c:pt>
                <c:pt idx="493">
                  <c:v>4.9974472725439423E-2</c:v>
                </c:pt>
                <c:pt idx="494">
                  <c:v>4.4201001802024908E-2</c:v>
                </c:pt>
                <c:pt idx="495">
                  <c:v>4.6554622505922572E-2</c:v>
                </c:pt>
                <c:pt idx="496">
                  <c:v>6.1696955238646156E-2</c:v>
                </c:pt>
                <c:pt idx="497">
                  <c:v>7.6698714529355172E-2</c:v>
                </c:pt>
                <c:pt idx="498">
                  <c:v>6.2491332449799097E-2</c:v>
                </c:pt>
                <c:pt idx="499">
                  <c:v>4.2672581797900566E-2</c:v>
                </c:pt>
                <c:pt idx="500">
                  <c:v>5.8876094590522676E-2</c:v>
                </c:pt>
                <c:pt idx="501">
                  <c:v>3.7531647225917064E-2</c:v>
                </c:pt>
                <c:pt idx="502">
                  <c:v>1.9437802930079018E-2</c:v>
                </c:pt>
                <c:pt idx="503">
                  <c:v>3.3904348816315766E-2</c:v>
                </c:pt>
                <c:pt idx="504">
                  <c:v>4.6324366696129937E-2</c:v>
                </c:pt>
                <c:pt idx="505">
                  <c:v>3.1266616946439507E-2</c:v>
                </c:pt>
                <c:pt idx="506">
                  <c:v>2.8114517964470842E-2</c:v>
                </c:pt>
                <c:pt idx="507">
                  <c:v>2.5757948005259879E-2</c:v>
                </c:pt>
                <c:pt idx="508">
                  <c:v>4.226783707243098E-2</c:v>
                </c:pt>
                <c:pt idx="509">
                  <c:v>4.015256858831151E-2</c:v>
                </c:pt>
                <c:pt idx="510">
                  <c:v>2.5554881302495058E-2</c:v>
                </c:pt>
                <c:pt idx="511">
                  <c:v>1.9942130814638359E-2</c:v>
                </c:pt>
                <c:pt idx="512">
                  <c:v>2.0372541112462894E-2</c:v>
                </c:pt>
                <c:pt idx="513">
                  <c:v>-1.2055115548561535E-3</c:v>
                </c:pt>
                <c:pt idx="514">
                  <c:v>1.0185615326670838E-2</c:v>
                </c:pt>
                <c:pt idx="515">
                  <c:v>1.3430441692297901E-2</c:v>
                </c:pt>
                <c:pt idx="516">
                  <c:v>1.089118893366714E-2</c:v>
                </c:pt>
                <c:pt idx="517">
                  <c:v>-2.7086590488744067E-3</c:v>
                </c:pt>
                <c:pt idx="518">
                  <c:v>-1.9562296338034413E-2</c:v>
                </c:pt>
                <c:pt idx="519">
                  <c:v>-3.8435112365246438E-2</c:v>
                </c:pt>
                <c:pt idx="520">
                  <c:v>-7.7860783238909104E-2</c:v>
                </c:pt>
                <c:pt idx="521">
                  <c:v>-4.040341290072047E-2</c:v>
                </c:pt>
                <c:pt idx="522">
                  <c:v>-3.843157546893794E-2</c:v>
                </c:pt>
                <c:pt idx="523">
                  <c:v>-3.8732233184084919E-2</c:v>
                </c:pt>
                <c:pt idx="524">
                  <c:v>-4.2861155882234936E-2</c:v>
                </c:pt>
                <c:pt idx="525">
                  <c:v>-4.5454362074977106E-2</c:v>
                </c:pt>
                <c:pt idx="526">
                  <c:v>-5.6688950256466697E-2</c:v>
                </c:pt>
                <c:pt idx="527">
                  <c:v>-0.10899988695087104</c:v>
                </c:pt>
                <c:pt idx="528">
                  <c:v>-0.10892279616907996</c:v>
                </c:pt>
                <c:pt idx="529">
                  <c:v>-9.3599052181577713E-2</c:v>
                </c:pt>
                <c:pt idx="530">
                  <c:v>-6.0893848770657288E-2</c:v>
                </c:pt>
                <c:pt idx="531">
                  <c:v>-3.9191518425885752E-2</c:v>
                </c:pt>
                <c:pt idx="532">
                  <c:v>-3.0113039806330399E-2</c:v>
                </c:pt>
                <c:pt idx="533">
                  <c:v>-4.104147015722881E-2</c:v>
                </c:pt>
                <c:pt idx="534">
                  <c:v>-1.0685183960849054E-2</c:v>
                </c:pt>
                <c:pt idx="535">
                  <c:v>1.6880732731211268E-2</c:v>
                </c:pt>
                <c:pt idx="536">
                  <c:v>1.3805055810401479E-2</c:v>
                </c:pt>
                <c:pt idx="537">
                  <c:v>2.5798916439989661E-3</c:v>
                </c:pt>
                <c:pt idx="538">
                  <c:v>2.5159812514163882E-4</c:v>
                </c:pt>
                <c:pt idx="539">
                  <c:v>-1.2347739979379213E-2</c:v>
                </c:pt>
                <c:pt idx="540">
                  <c:v>1.4367962950606383E-2</c:v>
                </c:pt>
                <c:pt idx="541">
                  <c:v>6.3818814281364489E-3</c:v>
                </c:pt>
                <c:pt idx="542">
                  <c:v>1.1133902542902696E-2</c:v>
                </c:pt>
                <c:pt idx="543">
                  <c:v>4.7941866389573651E-2</c:v>
                </c:pt>
                <c:pt idx="544">
                  <c:v>2.7245641658479425E-2</c:v>
                </c:pt>
                <c:pt idx="545">
                  <c:v>1.7960317383911573E-2</c:v>
                </c:pt>
                <c:pt idx="546">
                  <c:v>1.6898514455064184E-2</c:v>
                </c:pt>
                <c:pt idx="547">
                  <c:v>-2.7068999022025864E-2</c:v>
                </c:pt>
                <c:pt idx="548">
                  <c:v>-2.2881417882963051E-2</c:v>
                </c:pt>
                <c:pt idx="549">
                  <c:v>-5.3026815174065045E-2</c:v>
                </c:pt>
                <c:pt idx="550">
                  <c:v>-4.6353792040206843E-2</c:v>
                </c:pt>
                <c:pt idx="551">
                  <c:v>-4.5587158482719436E-2</c:v>
                </c:pt>
                <c:pt idx="552">
                  <c:v>-6.4259232491003848E-2</c:v>
                </c:pt>
                <c:pt idx="553">
                  <c:v>-5.0213961379889205E-2</c:v>
                </c:pt>
                <c:pt idx="554">
                  <c:v>1.9317112550603088E-3</c:v>
                </c:pt>
                <c:pt idx="555">
                  <c:v>9.0126208421661413E-3</c:v>
                </c:pt>
                <c:pt idx="556">
                  <c:v>-3.9450669900048529E-3</c:v>
                </c:pt>
                <c:pt idx="557">
                  <c:v>6.6179075782799579E-3</c:v>
                </c:pt>
                <c:pt idx="558">
                  <c:v>4.2799489583273953E-3</c:v>
                </c:pt>
                <c:pt idx="559">
                  <c:v>3.5775378925635426E-2</c:v>
                </c:pt>
                <c:pt idx="560">
                  <c:v>6.1534312579384576E-2</c:v>
                </c:pt>
                <c:pt idx="561">
                  <c:v>7.399009154130165E-2</c:v>
                </c:pt>
                <c:pt idx="562">
                  <c:v>3.418691656321271E-2</c:v>
                </c:pt>
                <c:pt idx="563">
                  <c:v>2.7940526275139099E-2</c:v>
                </c:pt>
                <c:pt idx="564">
                  <c:v>3.7967475079253798E-2</c:v>
                </c:pt>
                <c:pt idx="565">
                  <c:v>5.6327016481844794E-2</c:v>
                </c:pt>
                <c:pt idx="566">
                  <c:v>4.9405427999863472E-2</c:v>
                </c:pt>
                <c:pt idx="567">
                  <c:v>1.6371942136208295E-2</c:v>
                </c:pt>
                <c:pt idx="568">
                  <c:v>5.7245271595629532E-3</c:v>
                </c:pt>
                <c:pt idx="569">
                  <c:v>4.1835376459015583E-2</c:v>
                </c:pt>
                <c:pt idx="570">
                  <c:v>7.4058713190237713E-2</c:v>
                </c:pt>
                <c:pt idx="571">
                  <c:v>3.4057090083930097E-2</c:v>
                </c:pt>
                <c:pt idx="572">
                  <c:v>8.209326601548983E-2</c:v>
                </c:pt>
                <c:pt idx="573">
                  <c:v>9.7071834837515691E-2</c:v>
                </c:pt>
                <c:pt idx="574">
                  <c:v>9.0506632471807125E-2</c:v>
                </c:pt>
                <c:pt idx="575">
                  <c:v>9.036557100981879E-2</c:v>
                </c:pt>
                <c:pt idx="576">
                  <c:v>0.11824445146820706</c:v>
                </c:pt>
                <c:pt idx="577">
                  <c:v>0.12017353049437696</c:v>
                </c:pt>
                <c:pt idx="578">
                  <c:v>7.8955580943766979E-2</c:v>
                </c:pt>
                <c:pt idx="579">
                  <c:v>9.5770014682214244E-2</c:v>
                </c:pt>
                <c:pt idx="580">
                  <c:v>5.8788023195489814E-2</c:v>
                </c:pt>
                <c:pt idx="581">
                  <c:v>5.848900104116117E-2</c:v>
                </c:pt>
                <c:pt idx="582">
                  <c:v>0.12404804349728393</c:v>
                </c:pt>
                <c:pt idx="583">
                  <c:v>0.11875936345276905</c:v>
                </c:pt>
                <c:pt idx="584">
                  <c:v>0.15283016402758687</c:v>
                </c:pt>
                <c:pt idx="585">
                  <c:v>0.16166166796161896</c:v>
                </c:pt>
                <c:pt idx="586">
                  <c:v>0.19633491519903012</c:v>
                </c:pt>
                <c:pt idx="587">
                  <c:v>0.19027759993555593</c:v>
                </c:pt>
                <c:pt idx="588">
                  <c:v>0.20668547741336796</c:v>
                </c:pt>
                <c:pt idx="589">
                  <c:v>0.20604773022126288</c:v>
                </c:pt>
                <c:pt idx="590">
                  <c:v>0.20970869746040499</c:v>
                </c:pt>
                <c:pt idx="591">
                  <c:v>0.20566090534585491</c:v>
                </c:pt>
                <c:pt idx="592">
                  <c:v>0.21195964064824713</c:v>
                </c:pt>
                <c:pt idx="593">
                  <c:v>0.19943444286213108</c:v>
                </c:pt>
                <c:pt idx="594">
                  <c:v>0.18755321690476001</c:v>
                </c:pt>
                <c:pt idx="595">
                  <c:v>0.19038094143011008</c:v>
                </c:pt>
                <c:pt idx="596">
                  <c:v>0.18268720282123097</c:v>
                </c:pt>
                <c:pt idx="597">
                  <c:v>0.19807530470790313</c:v>
                </c:pt>
                <c:pt idx="598">
                  <c:v>0.1904798247571029</c:v>
                </c:pt>
                <c:pt idx="599">
                  <c:v>0.21757294961396201</c:v>
                </c:pt>
                <c:pt idx="600">
                  <c:v>0.20727012231826691</c:v>
                </c:pt>
                <c:pt idx="601">
                  <c:v>0.20285288243090305</c:v>
                </c:pt>
                <c:pt idx="602">
                  <c:v>0.20331919716646807</c:v>
                </c:pt>
                <c:pt idx="603">
                  <c:v>0.19256109247597997</c:v>
                </c:pt>
                <c:pt idx="604">
                  <c:v>0.18554788266732891</c:v>
                </c:pt>
                <c:pt idx="605">
                  <c:v>0.17818052066173795</c:v>
                </c:pt>
                <c:pt idx="606">
                  <c:v>0.178942779245991</c:v>
                </c:pt>
                <c:pt idx="607">
                  <c:v>0.21187810087404801</c:v>
                </c:pt>
                <c:pt idx="608">
                  <c:v>0.21130239407219298</c:v>
                </c:pt>
                <c:pt idx="609">
                  <c:v>0.210811163196295</c:v>
                </c:pt>
                <c:pt idx="610">
                  <c:v>0.212368498840249</c:v>
                </c:pt>
                <c:pt idx="611">
                  <c:v>0.21738824250536704</c:v>
                </c:pt>
                <c:pt idx="612">
                  <c:v>0.20316587868270908</c:v>
                </c:pt>
                <c:pt idx="613">
                  <c:v>0.201147458113762</c:v>
                </c:pt>
                <c:pt idx="614">
                  <c:v>0.19095486307778597</c:v>
                </c:pt>
                <c:pt idx="615">
                  <c:v>0.17042642559467591</c:v>
                </c:pt>
                <c:pt idx="616">
                  <c:v>0.16111308155368698</c:v>
                </c:pt>
                <c:pt idx="617">
                  <c:v>0.15307320691471804</c:v>
                </c:pt>
                <c:pt idx="618">
                  <c:v>0.15048905474152408</c:v>
                </c:pt>
                <c:pt idx="619">
                  <c:v>0.14224003321442091</c:v>
                </c:pt>
                <c:pt idx="620">
                  <c:v>0.1472547613331221</c:v>
                </c:pt>
                <c:pt idx="621">
                  <c:v>0.13923220993512508</c:v>
                </c:pt>
                <c:pt idx="622">
                  <c:v>0.16217589733680504</c:v>
                </c:pt>
                <c:pt idx="623">
                  <c:v>0.1552650556937949</c:v>
                </c:pt>
                <c:pt idx="624">
                  <c:v>0.15990126584095909</c:v>
                </c:pt>
                <c:pt idx="625">
                  <c:v>0.17037515569228701</c:v>
                </c:pt>
                <c:pt idx="626">
                  <c:v>0.16210836737799506</c:v>
                </c:pt>
                <c:pt idx="627">
                  <c:v>0.1566179458209489</c:v>
                </c:pt>
                <c:pt idx="628">
                  <c:v>0.15553726589170291</c:v>
                </c:pt>
                <c:pt idx="629">
                  <c:v>0.14688837249986197</c:v>
                </c:pt>
                <c:pt idx="630">
                  <c:v>0.14377071031245392</c:v>
                </c:pt>
                <c:pt idx="631">
                  <c:v>0.11814503726576797</c:v>
                </c:pt>
                <c:pt idx="632">
                  <c:v>0.11091549697316005</c:v>
                </c:pt>
                <c:pt idx="633">
                  <c:v>0.11063560791246108</c:v>
                </c:pt>
                <c:pt idx="634">
                  <c:v>0.14301879246342097</c:v>
                </c:pt>
                <c:pt idx="635">
                  <c:v>0.16607331428472194</c:v>
                </c:pt>
                <c:pt idx="636">
                  <c:v>0.18153777112241198</c:v>
                </c:pt>
                <c:pt idx="637">
                  <c:v>0.16904974015369501</c:v>
                </c:pt>
                <c:pt idx="638">
                  <c:v>0.17361015139524505</c:v>
                </c:pt>
                <c:pt idx="639">
                  <c:v>0.1699156030905149</c:v>
                </c:pt>
                <c:pt idx="640">
                  <c:v>0.16281314290133508</c:v>
                </c:pt>
                <c:pt idx="641">
                  <c:v>0.16965594378228488</c:v>
                </c:pt>
                <c:pt idx="642">
                  <c:v>0.16522191421442889</c:v>
                </c:pt>
                <c:pt idx="643">
                  <c:v>0.15613361194774011</c:v>
                </c:pt>
                <c:pt idx="644">
                  <c:v>0.15855156053758712</c:v>
                </c:pt>
                <c:pt idx="645">
                  <c:v>0.15713936601058798</c:v>
                </c:pt>
                <c:pt idx="646">
                  <c:v>0.13250847821065292</c:v>
                </c:pt>
                <c:pt idx="647">
                  <c:v>0.13200989485150694</c:v>
                </c:pt>
                <c:pt idx="648">
                  <c:v>0.12697091931120008</c:v>
                </c:pt>
                <c:pt idx="649">
                  <c:v>0.11684092998998397</c:v>
                </c:pt>
                <c:pt idx="650">
                  <c:v>0.10391854070645201</c:v>
                </c:pt>
                <c:pt idx="651">
                  <c:v>8.6780502961147921E-2</c:v>
                </c:pt>
                <c:pt idx="652">
                  <c:v>8.7005951125723291E-2</c:v>
                </c:pt>
                <c:pt idx="653">
                  <c:v>9.4092065476138798E-2</c:v>
                </c:pt>
                <c:pt idx="654">
                  <c:v>8.7368053310232341E-2</c:v>
                </c:pt>
                <c:pt idx="655">
                  <c:v>7.8888226762344749E-2</c:v>
                </c:pt>
                <c:pt idx="656">
                  <c:v>7.4007896057122657E-2</c:v>
                </c:pt>
                <c:pt idx="657">
                  <c:v>9.3668264066043339E-2</c:v>
                </c:pt>
                <c:pt idx="658">
                  <c:v>8.5601614332181386E-2</c:v>
                </c:pt>
                <c:pt idx="659">
                  <c:v>0.11771089919274802</c:v>
                </c:pt>
                <c:pt idx="660">
                  <c:v>0.13021639124483908</c:v>
                </c:pt>
                <c:pt idx="661">
                  <c:v>0.14037314781093313</c:v>
                </c:pt>
                <c:pt idx="662">
                  <c:v>0.12604597317798993</c:v>
                </c:pt>
                <c:pt idx="663">
                  <c:v>0.13661051523600598</c:v>
                </c:pt>
                <c:pt idx="664">
                  <c:v>0.13228323721816504</c:v>
                </c:pt>
                <c:pt idx="665">
                  <c:v>0.14470737301502412</c:v>
                </c:pt>
                <c:pt idx="666">
                  <c:v>0.13513819666817395</c:v>
                </c:pt>
                <c:pt idx="667">
                  <c:v>0.12942508523331298</c:v>
                </c:pt>
                <c:pt idx="668">
                  <c:v>0.11810096839510198</c:v>
                </c:pt>
                <c:pt idx="669">
                  <c:v>0.11319717652640193</c:v>
                </c:pt>
                <c:pt idx="670">
                  <c:v>0.10815977883939598</c:v>
                </c:pt>
                <c:pt idx="671">
                  <c:v>0.12789126204229406</c:v>
                </c:pt>
                <c:pt idx="672">
                  <c:v>0.12558653147280108</c:v>
                </c:pt>
                <c:pt idx="673">
                  <c:v>0.11702016980701191</c:v>
                </c:pt>
                <c:pt idx="674">
                  <c:v>0.10426428448605596</c:v>
                </c:pt>
                <c:pt idx="675">
                  <c:v>9.3692996813482088E-2</c:v>
                </c:pt>
                <c:pt idx="676">
                  <c:v>8.8720917029300184E-2</c:v>
                </c:pt>
                <c:pt idx="677">
                  <c:v>7.6281895833091085E-2</c:v>
                </c:pt>
                <c:pt idx="678">
                  <c:v>8.2856270918830743E-2</c:v>
                </c:pt>
                <c:pt idx="679">
                  <c:v>8.0713820212156673E-2</c:v>
                </c:pt>
                <c:pt idx="680">
                  <c:v>7.9770304266653103E-2</c:v>
                </c:pt>
                <c:pt idx="681">
                  <c:v>7.5348045797461793E-2</c:v>
                </c:pt>
                <c:pt idx="682">
                  <c:v>6.2050987349062003E-2</c:v>
                </c:pt>
                <c:pt idx="683">
                  <c:v>7.1709877626706886E-2</c:v>
                </c:pt>
                <c:pt idx="684">
                  <c:v>6.6257636426614086E-2</c:v>
                </c:pt>
                <c:pt idx="685">
                  <c:v>6.5447972697895374E-2</c:v>
                </c:pt>
                <c:pt idx="686">
                  <c:v>6.5924195870475488E-2</c:v>
                </c:pt>
                <c:pt idx="687">
                  <c:v>6.6384199337187644E-2</c:v>
                </c:pt>
                <c:pt idx="688">
                  <c:v>7.4875806439508308E-2</c:v>
                </c:pt>
                <c:pt idx="689">
                  <c:v>8.1402325708297418E-2</c:v>
                </c:pt>
                <c:pt idx="690">
                  <c:v>8.1494029843318216E-2</c:v>
                </c:pt>
                <c:pt idx="691">
                  <c:v>7.3262059657887679E-2</c:v>
                </c:pt>
                <c:pt idx="692">
                  <c:v>5.6126897784096297E-2</c:v>
                </c:pt>
                <c:pt idx="693">
                  <c:v>4.9411188301603737E-2</c:v>
                </c:pt>
                <c:pt idx="694">
                  <c:v>3.6918269076451127E-2</c:v>
                </c:pt>
                <c:pt idx="695">
                  <c:v>2.6618153368042741E-2</c:v>
                </c:pt>
                <c:pt idx="696">
                  <c:v>1.9047030959162381E-2</c:v>
                </c:pt>
                <c:pt idx="697">
                  <c:v>2.4784641364457904E-2</c:v>
                </c:pt>
                <c:pt idx="698">
                  <c:v>1.9125179487702759E-2</c:v>
                </c:pt>
                <c:pt idx="699">
                  <c:v>1.8813926901759981E-2</c:v>
                </c:pt>
                <c:pt idx="700">
                  <c:v>1.8901153529541359E-2</c:v>
                </c:pt>
                <c:pt idx="701">
                  <c:v>-8.7994206518231532E-3</c:v>
                </c:pt>
                <c:pt idx="702">
                  <c:v>1.0718504025630793E-3</c:v>
                </c:pt>
                <c:pt idx="703">
                  <c:v>2.5859139324496905E-2</c:v>
                </c:pt>
                <c:pt idx="704">
                  <c:v>3.0902286654455047E-2</c:v>
                </c:pt>
                <c:pt idx="705">
                  <c:v>4.2718739189922195E-2</c:v>
                </c:pt>
                <c:pt idx="706">
                  <c:v>5.2721381744621931E-2</c:v>
                </c:pt>
                <c:pt idx="707">
                  <c:v>5.1590695635433947E-2</c:v>
                </c:pt>
                <c:pt idx="708">
                  <c:v>2.8538721514901333E-2</c:v>
                </c:pt>
                <c:pt idx="709">
                  <c:v>1.9499458826423011E-2</c:v>
                </c:pt>
                <c:pt idx="710">
                  <c:v>2.5771047754191256E-2</c:v>
                </c:pt>
                <c:pt idx="711">
                  <c:v>1.3091747156614986E-2</c:v>
                </c:pt>
                <c:pt idx="712">
                  <c:v>1.6867718245403562E-2</c:v>
                </c:pt>
                <c:pt idx="713">
                  <c:v>-6.996434532692053E-3</c:v>
                </c:pt>
                <c:pt idx="714">
                  <c:v>-1.6566218124679288E-2</c:v>
                </c:pt>
                <c:pt idx="715">
                  <c:v>4.4424260359310352E-3</c:v>
                </c:pt>
                <c:pt idx="716">
                  <c:v>-9.7054186624222494E-3</c:v>
                </c:pt>
                <c:pt idx="717">
                  <c:v>-2.369416025146065E-2</c:v>
                </c:pt>
                <c:pt idx="718">
                  <c:v>-3.0990994220106094E-2</c:v>
                </c:pt>
                <c:pt idx="719">
                  <c:v>-8.828429286976025E-3</c:v>
                </c:pt>
                <c:pt idx="720">
                  <c:v>-8.8225931614720476E-3</c:v>
                </c:pt>
                <c:pt idx="721">
                  <c:v>-3.0111685266991817E-2</c:v>
                </c:pt>
                <c:pt idx="722">
                  <c:v>-1.5941999443523258E-2</c:v>
                </c:pt>
                <c:pt idx="723">
                  <c:v>2.0932300461764752E-2</c:v>
                </c:pt>
                <c:pt idx="724">
                  <c:v>-1.2865108867567865E-2</c:v>
                </c:pt>
                <c:pt idx="725">
                  <c:v>1.324956124582477E-2</c:v>
                </c:pt>
                <c:pt idx="726">
                  <c:v>4.0583899598605644E-2</c:v>
                </c:pt>
                <c:pt idx="727">
                  <c:v>4.2267415511088258E-2</c:v>
                </c:pt>
                <c:pt idx="728">
                  <c:v>3.3365861912359795E-2</c:v>
                </c:pt>
                <c:pt idx="729">
                  <c:v>5.5092436299019942E-2</c:v>
                </c:pt>
                <c:pt idx="730">
                  <c:v>6.0292239182634155E-2</c:v>
                </c:pt>
                <c:pt idx="731">
                  <c:v>6.1679649695898897E-2</c:v>
                </c:pt>
                <c:pt idx="732">
                  <c:v>5.4302782800630389E-2</c:v>
                </c:pt>
                <c:pt idx="733">
                  <c:v>6.4707328535848596E-2</c:v>
                </c:pt>
                <c:pt idx="734">
                  <c:v>6.2891721322563932E-2</c:v>
                </c:pt>
                <c:pt idx="735">
                  <c:v>4.7457328115537267E-2</c:v>
                </c:pt>
                <c:pt idx="736">
                  <c:v>3.6006616571125472E-2</c:v>
                </c:pt>
                <c:pt idx="737">
                  <c:v>2.4797866914696209E-2</c:v>
                </c:pt>
                <c:pt idx="738">
                  <c:v>1.714440947628959E-2</c:v>
                </c:pt>
                <c:pt idx="739">
                  <c:v>2.5301086658859884E-3</c:v>
                </c:pt>
                <c:pt idx="740">
                  <c:v>-1.1161795719656586E-2</c:v>
                </c:pt>
                <c:pt idx="741">
                  <c:v>-2.0529705336191917E-3</c:v>
                </c:pt>
                <c:pt idx="742">
                  <c:v>2.7720599795357792E-3</c:v>
                </c:pt>
                <c:pt idx="743">
                  <c:v>1.1923556083844655E-2</c:v>
                </c:pt>
                <c:pt idx="744">
                  <c:v>0</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3-2B16-4C1F-8CB7-9EB5DF0B19A2}"/>
            </c:ext>
          </c:extLst>
        </c:ser>
        <c:ser>
          <c:idx val="3"/>
          <c:order val="3"/>
          <c:tx>
            <c:strRef>
              <c:f>'UCITS Performance Report'!$CP$11</c:f>
              <c:strCache>
                <c:ptCount val="1"/>
                <c:pt idx="0">
                  <c:v>Energy Transition</c:v>
                </c:pt>
              </c:strCache>
            </c:strRef>
          </c:tx>
          <c:spPr>
            <a:ln w="28575" cap="rnd">
              <a:solidFill>
                <a:srgbClr val="6E2B62"/>
              </a:solidFill>
              <a:round/>
            </a:ln>
            <a:effectLst/>
          </c:spPr>
          <c:marker>
            <c:symbol val="none"/>
          </c:marker>
          <c:dLbls>
            <c:dLbl>
              <c:idx val="74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F53-4ECD-A8FE-8F8BA6F0B5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6E2B62"/>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Report'!$CL$15:$CL$5000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Report'!$CP$15:$CP$5000</c:f>
              <c:numCache>
                <c:formatCode>0.0000</c:formatCode>
                <c:ptCount val="4986"/>
                <c:pt idx="0">
                  <c:v>0.21947668598174697</c:v>
                </c:pt>
                <c:pt idx="1">
                  <c:v>0.23191387824062892</c:v>
                </c:pt>
                <c:pt idx="2">
                  <c:v>0.20979368490370787</c:v>
                </c:pt>
                <c:pt idx="3">
                  <c:v>0.22079106207284704</c:v>
                </c:pt>
                <c:pt idx="4">
                  <c:v>0.20931642997365496</c:v>
                </c:pt>
                <c:pt idx="5">
                  <c:v>0.2088274368445231</c:v>
                </c:pt>
                <c:pt idx="6">
                  <c:v>0.21777940374764704</c:v>
                </c:pt>
                <c:pt idx="7">
                  <c:v>0.1816567944683869</c:v>
                </c:pt>
                <c:pt idx="8">
                  <c:v>0.16421931019477509</c:v>
                </c:pt>
                <c:pt idx="9">
                  <c:v>0.19339689480176303</c:v>
                </c:pt>
                <c:pt idx="10">
                  <c:v>0.18923053206760088</c:v>
                </c:pt>
                <c:pt idx="11">
                  <c:v>0.17325585250530606</c:v>
                </c:pt>
                <c:pt idx="12">
                  <c:v>0.16812455382422598</c:v>
                </c:pt>
                <c:pt idx="13">
                  <c:v>0.13660715326525508</c:v>
                </c:pt>
                <c:pt idx="14">
                  <c:v>0.12907269135754706</c:v>
                </c:pt>
                <c:pt idx="15">
                  <c:v>0.12599564012697595</c:v>
                </c:pt>
                <c:pt idx="16">
                  <c:v>0.13759061728758892</c:v>
                </c:pt>
                <c:pt idx="17">
                  <c:v>0.16743607767828594</c:v>
                </c:pt>
                <c:pt idx="18">
                  <c:v>0.17322609432061697</c:v>
                </c:pt>
                <c:pt idx="19">
                  <c:v>0.17029577982880695</c:v>
                </c:pt>
                <c:pt idx="20">
                  <c:v>0.16536023713510795</c:v>
                </c:pt>
                <c:pt idx="21">
                  <c:v>0.15255991786217904</c:v>
                </c:pt>
                <c:pt idx="22">
                  <c:v>0.16261836208585301</c:v>
                </c:pt>
                <c:pt idx="23">
                  <c:v>0.14282550701962404</c:v>
                </c:pt>
                <c:pt idx="24">
                  <c:v>0.15604208151306809</c:v>
                </c:pt>
                <c:pt idx="25">
                  <c:v>0.13522617722224894</c:v>
                </c:pt>
                <c:pt idx="26">
                  <c:v>0.13340862643327789</c:v>
                </c:pt>
                <c:pt idx="27">
                  <c:v>0.12957149111797195</c:v>
                </c:pt>
                <c:pt idx="28">
                  <c:v>0.11481726876559395</c:v>
                </c:pt>
                <c:pt idx="29">
                  <c:v>9.1979863261219874E-2</c:v>
                </c:pt>
                <c:pt idx="30">
                  <c:v>9.6028604765488801E-2</c:v>
                </c:pt>
                <c:pt idx="31">
                  <c:v>8.751757539228433E-2</c:v>
                </c:pt>
                <c:pt idx="32">
                  <c:v>7.9992836670959466E-2</c:v>
                </c:pt>
                <c:pt idx="33">
                  <c:v>8.0435068457487713E-2</c:v>
                </c:pt>
                <c:pt idx="34">
                  <c:v>6.5545157100110885E-2</c:v>
                </c:pt>
                <c:pt idx="35">
                  <c:v>6.6438386273288241E-2</c:v>
                </c:pt>
                <c:pt idx="36">
                  <c:v>8.2636089692910142E-2</c:v>
                </c:pt>
                <c:pt idx="37">
                  <c:v>4.4749328464687599E-2</c:v>
                </c:pt>
                <c:pt idx="38">
                  <c:v>7.298479878053965E-2</c:v>
                </c:pt>
                <c:pt idx="39">
                  <c:v>5.2660124035837974E-2</c:v>
                </c:pt>
                <c:pt idx="40">
                  <c:v>4.7289506417336202E-2</c:v>
                </c:pt>
                <c:pt idx="41">
                  <c:v>6.9318633992301315E-3</c:v>
                </c:pt>
                <c:pt idx="42">
                  <c:v>-1.6821882628086371E-3</c:v>
                </c:pt>
                <c:pt idx="43">
                  <c:v>-3.2348344633294057E-2</c:v>
                </c:pt>
                <c:pt idx="44">
                  <c:v>-3.0180886760833969E-2</c:v>
                </c:pt>
                <c:pt idx="45">
                  <c:v>-3.3844412737116469E-2</c:v>
                </c:pt>
                <c:pt idx="46">
                  <c:v>-4.84965243916613E-2</c:v>
                </c:pt>
                <c:pt idx="47">
                  <c:v>-4.730849582939789E-3</c:v>
                </c:pt>
                <c:pt idx="48">
                  <c:v>7.4762142424953382E-3</c:v>
                </c:pt>
                <c:pt idx="49">
                  <c:v>1.6758925471372699E-2</c:v>
                </c:pt>
                <c:pt idx="50">
                  <c:v>6.5277385183661885E-3</c:v>
                </c:pt>
                <c:pt idx="51">
                  <c:v>1.1403162095289243E-2</c:v>
                </c:pt>
                <c:pt idx="52">
                  <c:v>4.9046280272293519E-3</c:v>
                </c:pt>
                <c:pt idx="53">
                  <c:v>4.7466435755465497E-3</c:v>
                </c:pt>
                <c:pt idx="54">
                  <c:v>-2.4525525273107474E-2</c:v>
                </c:pt>
                <c:pt idx="55">
                  <c:v>-3.2286213456918067E-2</c:v>
                </c:pt>
                <c:pt idx="56">
                  <c:v>-7.3789343862235013E-3</c:v>
                </c:pt>
                <c:pt idx="57">
                  <c:v>-1.4211217979550383E-2</c:v>
                </c:pt>
                <c:pt idx="58">
                  <c:v>-6.5898059100586437E-3</c:v>
                </c:pt>
                <c:pt idx="59">
                  <c:v>-7.8147247108704132E-3</c:v>
                </c:pt>
                <c:pt idx="60">
                  <c:v>-1.2999160770975959E-2</c:v>
                </c:pt>
                <c:pt idx="61">
                  <c:v>-1.7760518133044356E-2</c:v>
                </c:pt>
                <c:pt idx="62">
                  <c:v>-1.9440185605767213E-2</c:v>
                </c:pt>
                <c:pt idx="63">
                  <c:v>-2.6544241827351378E-2</c:v>
                </c:pt>
                <c:pt idx="64">
                  <c:v>-2.6692457144432802E-2</c:v>
                </c:pt>
                <c:pt idx="65">
                  <c:v>-2.0370815474239468E-2</c:v>
                </c:pt>
                <c:pt idx="66">
                  <c:v>-4.0823533576610949E-2</c:v>
                </c:pt>
                <c:pt idx="67">
                  <c:v>-5.0956625666811584E-2</c:v>
                </c:pt>
                <c:pt idx="68">
                  <c:v>-4.1144392748951764E-2</c:v>
                </c:pt>
                <c:pt idx="69">
                  <c:v>-5.6964651858734561E-2</c:v>
                </c:pt>
                <c:pt idx="70">
                  <c:v>-5.1185234869070895E-2</c:v>
                </c:pt>
                <c:pt idx="71">
                  <c:v>-4.7279670354812287E-2</c:v>
                </c:pt>
                <c:pt idx="72">
                  <c:v>-4.6420840152083143E-2</c:v>
                </c:pt>
                <c:pt idx="73">
                  <c:v>-5.0986251762725754E-2</c:v>
                </c:pt>
                <c:pt idx="74">
                  <c:v>-2.1624214313491152E-2</c:v>
                </c:pt>
                <c:pt idx="75">
                  <c:v>-1.8021306665584991E-2</c:v>
                </c:pt>
                <c:pt idx="76">
                  <c:v>-1.9156144003432574E-2</c:v>
                </c:pt>
                <c:pt idx="77">
                  <c:v>-1.6330132942748654E-2</c:v>
                </c:pt>
                <c:pt idx="78">
                  <c:v>-2.3536479098739127E-3</c:v>
                </c:pt>
                <c:pt idx="79">
                  <c:v>-1.8184638987559398E-2</c:v>
                </c:pt>
                <c:pt idx="80">
                  <c:v>-1.4170276329582676E-2</c:v>
                </c:pt>
                <c:pt idx="81">
                  <c:v>-2.0828736079528953E-2</c:v>
                </c:pt>
                <c:pt idx="82">
                  <c:v>-2.7866439897690998E-2</c:v>
                </c:pt>
                <c:pt idx="83">
                  <c:v>-1.9872395317354186E-2</c:v>
                </c:pt>
                <c:pt idx="84">
                  <c:v>-1.523005586528059E-2</c:v>
                </c:pt>
                <c:pt idx="85">
                  <c:v>-1.8107059544089421E-2</c:v>
                </c:pt>
                <c:pt idx="86">
                  <c:v>-4.8898165341219046E-3</c:v>
                </c:pt>
                <c:pt idx="87">
                  <c:v>-8.1632627242689271E-4</c:v>
                </c:pt>
                <c:pt idx="88">
                  <c:v>-1.2453475860584984E-2</c:v>
                </c:pt>
                <c:pt idx="89">
                  <c:v>-4.0370622061033368E-3</c:v>
                </c:pt>
                <c:pt idx="90">
                  <c:v>-2.0227361642522257E-2</c:v>
                </c:pt>
                <c:pt idx="91">
                  <c:v>-7.1132735397495539E-3</c:v>
                </c:pt>
                <c:pt idx="92">
                  <c:v>1.5382698584503363E-2</c:v>
                </c:pt>
                <c:pt idx="93">
                  <c:v>1.1327598095475011E-2</c:v>
                </c:pt>
                <c:pt idx="94">
                  <c:v>-3.959322288985323E-3</c:v>
                </c:pt>
                <c:pt idx="95">
                  <c:v>1.4168609125543297E-2</c:v>
                </c:pt>
                <c:pt idx="96">
                  <c:v>2.6825067535353408E-2</c:v>
                </c:pt>
                <c:pt idx="97">
                  <c:v>4.7647960628584007E-2</c:v>
                </c:pt>
                <c:pt idx="98">
                  <c:v>4.1258738689198049E-2</c:v>
                </c:pt>
                <c:pt idx="99">
                  <c:v>2.4987571004999154E-2</c:v>
                </c:pt>
                <c:pt idx="100">
                  <c:v>3.8371503538746632E-2</c:v>
                </c:pt>
                <c:pt idx="101">
                  <c:v>2.1246274587215064E-2</c:v>
                </c:pt>
                <c:pt idx="102">
                  <c:v>2.9635880486966748E-4</c:v>
                </c:pt>
                <c:pt idx="103">
                  <c:v>-1.2203525611937605E-2</c:v>
                </c:pt>
                <c:pt idx="104">
                  <c:v>6.0509604655358817E-3</c:v>
                </c:pt>
                <c:pt idx="105">
                  <c:v>2.2440953092537352E-3</c:v>
                </c:pt>
                <c:pt idx="106">
                  <c:v>2.9788960508693396E-2</c:v>
                </c:pt>
                <c:pt idx="107">
                  <c:v>2.9706549124864035E-2</c:v>
                </c:pt>
                <c:pt idx="108">
                  <c:v>2.0860650976777029E-2</c:v>
                </c:pt>
                <c:pt idx="109">
                  <c:v>2.2181057326898568E-2</c:v>
                </c:pt>
                <c:pt idx="110">
                  <c:v>2.240866225840743E-2</c:v>
                </c:pt>
                <c:pt idx="111">
                  <c:v>2.6758569090833406E-2</c:v>
                </c:pt>
                <c:pt idx="112">
                  <c:v>4.0112258518753663E-2</c:v>
                </c:pt>
                <c:pt idx="113">
                  <c:v>2.8894086968661137E-2</c:v>
                </c:pt>
                <c:pt idx="114">
                  <c:v>1.7976806314081717E-2</c:v>
                </c:pt>
                <c:pt idx="115">
                  <c:v>3.3830796014793663E-2</c:v>
                </c:pt>
                <c:pt idx="116">
                  <c:v>2.7059006205794489E-2</c:v>
                </c:pt>
                <c:pt idx="117">
                  <c:v>1.1255077643886224E-2</c:v>
                </c:pt>
                <c:pt idx="118">
                  <c:v>6.2801427225560591E-3</c:v>
                </c:pt>
                <c:pt idx="119">
                  <c:v>7.3898155746972005E-3</c:v>
                </c:pt>
                <c:pt idx="120">
                  <c:v>-1.2864684590034203E-2</c:v>
                </c:pt>
                <c:pt idx="121">
                  <c:v>3.5055410408195709E-3</c:v>
                </c:pt>
                <c:pt idx="122">
                  <c:v>-6.5189248305590475E-3</c:v>
                </c:pt>
                <c:pt idx="123">
                  <c:v>1.5427225554484947E-2</c:v>
                </c:pt>
                <c:pt idx="124">
                  <c:v>-3.7799669920459689E-3</c:v>
                </c:pt>
                <c:pt idx="125">
                  <c:v>-3.2006590994307915E-3</c:v>
                </c:pt>
                <c:pt idx="126">
                  <c:v>-2.608568513105991E-2</c:v>
                </c:pt>
                <c:pt idx="127">
                  <c:v>-1.9646295609486053E-2</c:v>
                </c:pt>
                <c:pt idx="128">
                  <c:v>-1.1952246429439595E-2</c:v>
                </c:pt>
                <c:pt idx="129">
                  <c:v>-3.0093771075768716E-2</c:v>
                </c:pt>
                <c:pt idx="130">
                  <c:v>-4.3419162055333693E-2</c:v>
                </c:pt>
                <c:pt idx="131">
                  <c:v>-6.1572356701173669E-2</c:v>
                </c:pt>
                <c:pt idx="132">
                  <c:v>-5.9629086363110373E-2</c:v>
                </c:pt>
                <c:pt idx="133">
                  <c:v>-5.4792807178734249E-2</c:v>
                </c:pt>
                <c:pt idx="134">
                  <c:v>-3.9078575348767242E-2</c:v>
                </c:pt>
                <c:pt idx="135">
                  <c:v>-2.1941762339570015E-2</c:v>
                </c:pt>
                <c:pt idx="136">
                  <c:v>-2.2302965233955807E-2</c:v>
                </c:pt>
                <c:pt idx="137">
                  <c:v>-1.3607495026084715E-2</c:v>
                </c:pt>
                <c:pt idx="138">
                  <c:v>-2.3099878170925625E-2</c:v>
                </c:pt>
                <c:pt idx="139">
                  <c:v>-2.0013559790720947E-2</c:v>
                </c:pt>
                <c:pt idx="140">
                  <c:v>-1.6960870783781834E-2</c:v>
                </c:pt>
                <c:pt idx="141">
                  <c:v>-1.5441500421184085E-2</c:v>
                </c:pt>
                <c:pt idx="142">
                  <c:v>-8.7994429505269256E-3</c:v>
                </c:pt>
                <c:pt idx="143">
                  <c:v>-3.3437231257773758E-2</c:v>
                </c:pt>
                <c:pt idx="144">
                  <c:v>-3.6634916750637903E-2</c:v>
                </c:pt>
                <c:pt idx="145">
                  <c:v>-3.2550083545129116E-2</c:v>
                </c:pt>
                <c:pt idx="146">
                  <c:v>-7.2180994675610233E-3</c:v>
                </c:pt>
                <c:pt idx="147">
                  <c:v>3.9241034538828323E-4</c:v>
                </c:pt>
                <c:pt idx="148">
                  <c:v>-1.488906372094434E-2</c:v>
                </c:pt>
                <c:pt idx="149">
                  <c:v>-5.2232076606859579E-3</c:v>
                </c:pt>
                <c:pt idx="150">
                  <c:v>-1.9586009747191158E-3</c:v>
                </c:pt>
                <c:pt idx="151">
                  <c:v>-3.9694308074744722E-4</c:v>
                </c:pt>
                <c:pt idx="152">
                  <c:v>-1.996659322909855E-2</c:v>
                </c:pt>
                <c:pt idx="153">
                  <c:v>-1.2550713277471148E-2</c:v>
                </c:pt>
                <c:pt idx="154">
                  <c:v>-5.3498447741940902E-2</c:v>
                </c:pt>
                <c:pt idx="155">
                  <c:v>-7.6506437650667447E-2</c:v>
                </c:pt>
                <c:pt idx="156">
                  <c:v>-8.097628525688827E-2</c:v>
                </c:pt>
                <c:pt idx="157">
                  <c:v>-7.2987487483606062E-2</c:v>
                </c:pt>
                <c:pt idx="158">
                  <c:v>-9.2605400007513272E-2</c:v>
                </c:pt>
                <c:pt idx="159">
                  <c:v>-9.7762598006962409E-2</c:v>
                </c:pt>
                <c:pt idx="160">
                  <c:v>-7.8008650907409383E-2</c:v>
                </c:pt>
                <c:pt idx="161">
                  <c:v>-5.9588301082184159E-2</c:v>
                </c:pt>
                <c:pt idx="162">
                  <c:v>-7.0736481845041776E-2</c:v>
                </c:pt>
                <c:pt idx="163">
                  <c:v>-9.4919091539644063E-2</c:v>
                </c:pt>
                <c:pt idx="164">
                  <c:v>-8.7779028138619486E-2</c:v>
                </c:pt>
                <c:pt idx="165">
                  <c:v>-0.10123036756869996</c:v>
                </c:pt>
                <c:pt idx="166">
                  <c:v>-9.107107215241661E-2</c:v>
                </c:pt>
                <c:pt idx="167">
                  <c:v>-8.6271086570889555E-2</c:v>
                </c:pt>
                <c:pt idx="168">
                  <c:v>-5.0704714943671236E-2</c:v>
                </c:pt>
                <c:pt idx="169">
                  <c:v>-6.6493369006999536E-2</c:v>
                </c:pt>
                <c:pt idx="170">
                  <c:v>-6.4388841877478065E-2</c:v>
                </c:pt>
                <c:pt idx="171">
                  <c:v>-6.6827583131917612E-2</c:v>
                </c:pt>
                <c:pt idx="172">
                  <c:v>-8.323379189107738E-2</c:v>
                </c:pt>
                <c:pt idx="173">
                  <c:v>-9.0944177874192511E-2</c:v>
                </c:pt>
                <c:pt idx="174">
                  <c:v>-6.7293377178491376E-2</c:v>
                </c:pt>
                <c:pt idx="175">
                  <c:v>-6.7865413745760494E-2</c:v>
                </c:pt>
                <c:pt idx="176">
                  <c:v>-6.5775255078200923E-2</c:v>
                </c:pt>
                <c:pt idx="177">
                  <c:v>-6.833706298345954E-2</c:v>
                </c:pt>
                <c:pt idx="178">
                  <c:v>-7.440320802087963E-2</c:v>
                </c:pt>
                <c:pt idx="179">
                  <c:v>-0.11726837373153498</c:v>
                </c:pt>
                <c:pt idx="180">
                  <c:v>-0.12320364869432499</c:v>
                </c:pt>
                <c:pt idx="181">
                  <c:v>-0.14637456659376202</c:v>
                </c:pt>
                <c:pt idx="182">
                  <c:v>-0.16112530683017001</c:v>
                </c:pt>
                <c:pt idx="183">
                  <c:v>-0.13708286097877498</c:v>
                </c:pt>
                <c:pt idx="184">
                  <c:v>-0.14378141466635397</c:v>
                </c:pt>
                <c:pt idx="185">
                  <c:v>-0.16456377423094504</c:v>
                </c:pt>
                <c:pt idx="186">
                  <c:v>-0.13517510934884902</c:v>
                </c:pt>
                <c:pt idx="187">
                  <c:v>-0.12571315722724097</c:v>
                </c:pt>
                <c:pt idx="188">
                  <c:v>-0.12145926853614997</c:v>
                </c:pt>
                <c:pt idx="189">
                  <c:v>-0.12116166007390294</c:v>
                </c:pt>
                <c:pt idx="190">
                  <c:v>-0.12131406700843295</c:v>
                </c:pt>
                <c:pt idx="191">
                  <c:v>-0.13732326384541804</c:v>
                </c:pt>
                <c:pt idx="192">
                  <c:v>-0.13478411090636699</c:v>
                </c:pt>
                <c:pt idx="193">
                  <c:v>-0.15380673412048806</c:v>
                </c:pt>
                <c:pt idx="194">
                  <c:v>-0.16485053106985803</c:v>
                </c:pt>
                <c:pt idx="195">
                  <c:v>-0.20348266529149395</c:v>
                </c:pt>
                <c:pt idx="196">
                  <c:v>-0.22237310292287704</c:v>
                </c:pt>
                <c:pt idx="197">
                  <c:v>-0.19028603246132103</c:v>
                </c:pt>
                <c:pt idx="198">
                  <c:v>-0.21289787249477798</c:v>
                </c:pt>
                <c:pt idx="199">
                  <c:v>-0.18804990108525899</c:v>
                </c:pt>
                <c:pt idx="200">
                  <c:v>-0.18822555054714396</c:v>
                </c:pt>
                <c:pt idx="201">
                  <c:v>-0.19506311966021994</c:v>
                </c:pt>
                <c:pt idx="202">
                  <c:v>-0.25409753212386399</c:v>
                </c:pt>
                <c:pt idx="203">
                  <c:v>-0.28491209226369496</c:v>
                </c:pt>
                <c:pt idx="204">
                  <c:v>-0.27173553126174299</c:v>
                </c:pt>
                <c:pt idx="205">
                  <c:v>-0.33035688853294309</c:v>
                </c:pt>
                <c:pt idx="206">
                  <c:v>-0.30152667164751201</c:v>
                </c:pt>
                <c:pt idx="207">
                  <c:v>-0.26011258955353</c:v>
                </c:pt>
                <c:pt idx="208">
                  <c:v>-0.22240952239177303</c:v>
                </c:pt>
                <c:pt idx="209">
                  <c:v>-0.18053707675830599</c:v>
                </c:pt>
                <c:pt idx="210">
                  <c:v>-0.17130513306713901</c:v>
                </c:pt>
                <c:pt idx="211">
                  <c:v>-0.13604917505619296</c:v>
                </c:pt>
                <c:pt idx="212">
                  <c:v>-0.13462563858054999</c:v>
                </c:pt>
                <c:pt idx="213">
                  <c:v>-0.13732823114539405</c:v>
                </c:pt>
                <c:pt idx="214">
                  <c:v>-9.1701455748789851E-2</c:v>
                </c:pt>
                <c:pt idx="215">
                  <c:v>-6.8002572713610432E-2</c:v>
                </c:pt>
                <c:pt idx="216">
                  <c:v>-7.2388352796524558E-2</c:v>
                </c:pt>
                <c:pt idx="217">
                  <c:v>-7.5578373342333971E-2</c:v>
                </c:pt>
                <c:pt idx="218">
                  <c:v>-8.4375389003037315E-2</c:v>
                </c:pt>
                <c:pt idx="219">
                  <c:v>-9.4878248826445133E-2</c:v>
                </c:pt>
                <c:pt idx="220">
                  <c:v>-6.7563010463753459E-2</c:v>
                </c:pt>
                <c:pt idx="221">
                  <c:v>-6.7597380859194978E-2</c:v>
                </c:pt>
                <c:pt idx="222">
                  <c:v>-5.2515649769905748E-2</c:v>
                </c:pt>
                <c:pt idx="223">
                  <c:v>-3.4870962211481449E-2</c:v>
                </c:pt>
                <c:pt idx="224">
                  <c:v>-1.964530555373134E-2</c:v>
                </c:pt>
                <c:pt idx="225">
                  <c:v>-1.664874762005808E-2</c:v>
                </c:pt>
                <c:pt idx="226">
                  <c:v>-2.2093164463916848E-2</c:v>
                </c:pt>
                <c:pt idx="227">
                  <c:v>-2.2540928283740991E-2</c:v>
                </c:pt>
                <c:pt idx="228">
                  <c:v>-1.7760854494697109E-2</c:v>
                </c:pt>
                <c:pt idx="229">
                  <c:v>-1.2175049909520563E-2</c:v>
                </c:pt>
                <c:pt idx="230">
                  <c:v>-1.8047692122919234E-2</c:v>
                </c:pt>
                <c:pt idx="231">
                  <c:v>-1.7010439505935282E-2</c:v>
                </c:pt>
                <c:pt idx="232">
                  <c:v>-3.5965619802111881E-2</c:v>
                </c:pt>
                <c:pt idx="233">
                  <c:v>-4.4351962021719205E-2</c:v>
                </c:pt>
                <c:pt idx="234">
                  <c:v>-4.59191892873827E-2</c:v>
                </c:pt>
                <c:pt idx="235">
                  <c:v>-1.6016375842964448E-2</c:v>
                </c:pt>
                <c:pt idx="236">
                  <c:v>-1.436848487389375E-2</c:v>
                </c:pt>
                <c:pt idx="237">
                  <c:v>-2.2108264913445308E-2</c:v>
                </c:pt>
                <c:pt idx="238">
                  <c:v>-2.8562127419168415E-2</c:v>
                </c:pt>
                <c:pt idx="239">
                  <c:v>-3.1121808831252151E-2</c:v>
                </c:pt>
                <c:pt idx="240">
                  <c:v>-6.1893765553974189E-3</c:v>
                </c:pt>
                <c:pt idx="241">
                  <c:v>1.1890693413892262E-2</c:v>
                </c:pt>
                <c:pt idx="242">
                  <c:v>4.478525723047766E-2</c:v>
                </c:pt>
                <c:pt idx="243">
                  <c:v>4.6613248431336851E-2</c:v>
                </c:pt>
                <c:pt idx="244">
                  <c:v>5.1796151866430717E-2</c:v>
                </c:pt>
                <c:pt idx="245">
                  <c:v>4.0763827736211011E-2</c:v>
                </c:pt>
                <c:pt idx="246">
                  <c:v>4.1493321677169348E-2</c:v>
                </c:pt>
                <c:pt idx="247">
                  <c:v>1.6699189311858209E-2</c:v>
                </c:pt>
                <c:pt idx="248">
                  <c:v>2.7974475297460888E-2</c:v>
                </c:pt>
                <c:pt idx="249">
                  <c:v>4.3381073271875348E-2</c:v>
                </c:pt>
                <c:pt idx="250">
                  <c:v>3.6830655773896881E-2</c:v>
                </c:pt>
                <c:pt idx="251">
                  <c:v>3.3280193163308436E-2</c:v>
                </c:pt>
                <c:pt idx="252">
                  <c:v>3.0769650165131557E-2</c:v>
                </c:pt>
                <c:pt idx="253">
                  <c:v>3.2266871065108171E-2</c:v>
                </c:pt>
                <c:pt idx="254">
                  <c:v>2.706670219244911E-2</c:v>
                </c:pt>
                <c:pt idx="255">
                  <c:v>2.5897001317392032E-2</c:v>
                </c:pt>
                <c:pt idx="256">
                  <c:v>4.8363080013700266E-3</c:v>
                </c:pt>
                <c:pt idx="257">
                  <c:v>7.9407696861968358E-3</c:v>
                </c:pt>
                <c:pt idx="258">
                  <c:v>-3.6684714906962679E-3</c:v>
                </c:pt>
                <c:pt idx="259">
                  <c:v>-3.7649261562522351E-3</c:v>
                </c:pt>
                <c:pt idx="260">
                  <c:v>2.8175113993551548E-3</c:v>
                </c:pt>
                <c:pt idx="261">
                  <c:v>-7.8152207568626952E-3</c:v>
                </c:pt>
                <c:pt idx="262">
                  <c:v>-7.4957777040632889E-3</c:v>
                </c:pt>
                <c:pt idx="263">
                  <c:v>-4.4341449723692694E-3</c:v>
                </c:pt>
                <c:pt idx="264">
                  <c:v>-6.4109847482759497E-3</c:v>
                </c:pt>
                <c:pt idx="265">
                  <c:v>-1.8809067679381286E-2</c:v>
                </c:pt>
                <c:pt idx="266">
                  <c:v>-1.9477039042277045E-2</c:v>
                </c:pt>
                <c:pt idx="267">
                  <c:v>-1.8894696541610356E-2</c:v>
                </c:pt>
                <c:pt idx="268">
                  <c:v>-1.0119665641812436E-2</c:v>
                </c:pt>
                <c:pt idx="269">
                  <c:v>-1.5497084894030011E-2</c:v>
                </c:pt>
                <c:pt idx="270">
                  <c:v>-1.280028663757371E-2</c:v>
                </c:pt>
                <c:pt idx="271">
                  <c:v>-5.8736297831097906E-3</c:v>
                </c:pt>
                <c:pt idx="272">
                  <c:v>-6.3960713185762241E-4</c:v>
                </c:pt>
                <c:pt idx="273">
                  <c:v>-1.220864292312096E-2</c:v>
                </c:pt>
                <c:pt idx="274">
                  <c:v>-5.5513766944148557E-3</c:v>
                </c:pt>
                <c:pt idx="275">
                  <c:v>-1.5848752750100448E-2</c:v>
                </c:pt>
                <c:pt idx="276">
                  <c:v>-4.0480724882713481E-2</c:v>
                </c:pt>
                <c:pt idx="277">
                  <c:v>-4.6289208539814886E-2</c:v>
                </c:pt>
                <c:pt idx="278">
                  <c:v>-4.2123423335898802E-2</c:v>
                </c:pt>
                <c:pt idx="279">
                  <c:v>-2.3761311248080452E-2</c:v>
                </c:pt>
                <c:pt idx="280">
                  <c:v>-1.7904360157461552E-2</c:v>
                </c:pt>
                <c:pt idx="281">
                  <c:v>-2.1047155831928843E-2</c:v>
                </c:pt>
                <c:pt idx="282">
                  <c:v>-1.596273975161322E-2</c:v>
                </c:pt>
                <c:pt idx="283">
                  <c:v>-3.1910430481719043E-2</c:v>
                </c:pt>
                <c:pt idx="284">
                  <c:v>-2.268917076514898E-2</c:v>
                </c:pt>
                <c:pt idx="285">
                  <c:v>-4.6862656383626078E-3</c:v>
                </c:pt>
                <c:pt idx="286">
                  <c:v>-2.4103674256991114E-3</c:v>
                </c:pt>
                <c:pt idx="287">
                  <c:v>-2.8975165152557159E-3</c:v>
                </c:pt>
                <c:pt idx="288">
                  <c:v>-1.3721594193003339E-2</c:v>
                </c:pt>
                <c:pt idx="289">
                  <c:v>-1.8811311731479652E-2</c:v>
                </c:pt>
                <c:pt idx="290">
                  <c:v>-2.4865621821851369E-2</c:v>
                </c:pt>
                <c:pt idx="291">
                  <c:v>-7.228657789780879E-3</c:v>
                </c:pt>
                <c:pt idx="292">
                  <c:v>-1.9397071880200567E-4</c:v>
                </c:pt>
                <c:pt idx="293">
                  <c:v>-6.8079158055689426E-3</c:v>
                </c:pt>
                <c:pt idx="294">
                  <c:v>-9.9332754616512364E-3</c:v>
                </c:pt>
                <c:pt idx="295">
                  <c:v>1.0171291788489967E-3</c:v>
                </c:pt>
                <c:pt idx="296">
                  <c:v>1.0820492151664141E-2</c:v>
                </c:pt>
                <c:pt idx="297">
                  <c:v>2.9608614655459276E-2</c:v>
                </c:pt>
                <c:pt idx="298">
                  <c:v>1.0390479531541041E-2</c:v>
                </c:pt>
                <c:pt idx="299">
                  <c:v>2.9024987988452766E-2</c:v>
                </c:pt>
                <c:pt idx="300">
                  <c:v>4.1898324442337875E-2</c:v>
                </c:pt>
                <c:pt idx="301">
                  <c:v>2.3253212650358623E-2</c:v>
                </c:pt>
                <c:pt idx="302">
                  <c:v>3.533392091353349E-2</c:v>
                </c:pt>
                <c:pt idx="303">
                  <c:v>3.7413564268061972E-2</c:v>
                </c:pt>
                <c:pt idx="304">
                  <c:v>3.0604916288966777E-2</c:v>
                </c:pt>
                <c:pt idx="305">
                  <c:v>3.4690621286357137E-2</c:v>
                </c:pt>
                <c:pt idx="306">
                  <c:v>2.4044016905737653E-3</c:v>
                </c:pt>
                <c:pt idx="307">
                  <c:v>1.1259165108905345E-2</c:v>
                </c:pt>
                <c:pt idx="308">
                  <c:v>1.4686843314415388E-2</c:v>
                </c:pt>
                <c:pt idx="309">
                  <c:v>1.8024138323154526E-2</c:v>
                </c:pt>
                <c:pt idx="310">
                  <c:v>7.359818197640644E-3</c:v>
                </c:pt>
                <c:pt idx="311">
                  <c:v>-5.8484292464519028E-3</c:v>
                </c:pt>
                <c:pt idx="312">
                  <c:v>-8.2060528664700261E-3</c:v>
                </c:pt>
                <c:pt idx="313">
                  <c:v>-1.7822234176806617E-2</c:v>
                </c:pt>
                <c:pt idx="314">
                  <c:v>-2.8587774603536564E-2</c:v>
                </c:pt>
                <c:pt idx="315">
                  <c:v>-3.4934754977335336E-2</c:v>
                </c:pt>
                <c:pt idx="316">
                  <c:v>-3.9545493761210082E-2</c:v>
                </c:pt>
                <c:pt idx="317">
                  <c:v>-4.0070488475030253E-2</c:v>
                </c:pt>
                <c:pt idx="318">
                  <c:v>-4.4225841762797868E-2</c:v>
                </c:pt>
                <c:pt idx="319">
                  <c:v>-6.0612225450177748E-2</c:v>
                </c:pt>
                <c:pt idx="320">
                  <c:v>-8.0861526091501545E-2</c:v>
                </c:pt>
                <c:pt idx="321">
                  <c:v>-9.2151915715532495E-2</c:v>
                </c:pt>
                <c:pt idx="322">
                  <c:v>-8.8438053492160384E-2</c:v>
                </c:pt>
                <c:pt idx="323">
                  <c:v>-8.599662865623503E-2</c:v>
                </c:pt>
                <c:pt idx="324">
                  <c:v>-8.6810301451505589E-2</c:v>
                </c:pt>
                <c:pt idx="325">
                  <c:v>-8.6907238294614442E-2</c:v>
                </c:pt>
                <c:pt idx="326">
                  <c:v>-9.0319589314943327E-2</c:v>
                </c:pt>
                <c:pt idx="327">
                  <c:v>-8.8291900369145138E-2</c:v>
                </c:pt>
                <c:pt idx="328">
                  <c:v>-8.7247544788844222E-2</c:v>
                </c:pt>
                <c:pt idx="329">
                  <c:v>-8.1388509305099999E-2</c:v>
                </c:pt>
                <c:pt idx="330">
                  <c:v>-8.2965959297934933E-2</c:v>
                </c:pt>
                <c:pt idx="331">
                  <c:v>-8.5782424756174813E-2</c:v>
                </c:pt>
                <c:pt idx="332">
                  <c:v>-7.8746491780799399E-2</c:v>
                </c:pt>
                <c:pt idx="333">
                  <c:v>-7.8778455040045769E-2</c:v>
                </c:pt>
                <c:pt idx="334">
                  <c:v>-7.0625358152155759E-2</c:v>
                </c:pt>
                <c:pt idx="335">
                  <c:v>-4.8235593270217758E-2</c:v>
                </c:pt>
                <c:pt idx="336">
                  <c:v>-6.127189957655621E-2</c:v>
                </c:pt>
                <c:pt idx="337">
                  <c:v>-6.5189082741514581E-2</c:v>
                </c:pt>
                <c:pt idx="338">
                  <c:v>-7.2834039234787262E-2</c:v>
                </c:pt>
                <c:pt idx="339">
                  <c:v>-7.7583260177506608E-2</c:v>
                </c:pt>
                <c:pt idx="340">
                  <c:v>-8.595655498089938E-2</c:v>
                </c:pt>
                <c:pt idx="341">
                  <c:v>-9.6765603011145007E-2</c:v>
                </c:pt>
                <c:pt idx="342">
                  <c:v>-0.10874775979371298</c:v>
                </c:pt>
                <c:pt idx="343">
                  <c:v>-8.8428234918688786E-2</c:v>
                </c:pt>
                <c:pt idx="344">
                  <c:v>-0.10051866538896903</c:v>
                </c:pt>
                <c:pt idx="345">
                  <c:v>-8.1941336318198776E-2</c:v>
                </c:pt>
                <c:pt idx="346">
                  <c:v>-8.8804510612713217E-2</c:v>
                </c:pt>
                <c:pt idx="347">
                  <c:v>-9.3657590977227811E-2</c:v>
                </c:pt>
                <c:pt idx="348">
                  <c:v>-8.3676872831530691E-2</c:v>
                </c:pt>
                <c:pt idx="349">
                  <c:v>-5.8978549141677661E-2</c:v>
                </c:pt>
                <c:pt idx="350">
                  <c:v>-7.2204786350177352E-2</c:v>
                </c:pt>
                <c:pt idx="351">
                  <c:v>-8.3936600505446823E-2</c:v>
                </c:pt>
                <c:pt idx="352">
                  <c:v>-0.104772206839295</c:v>
                </c:pt>
                <c:pt idx="353">
                  <c:v>-0.11362721283002897</c:v>
                </c:pt>
                <c:pt idx="354">
                  <c:v>-6.2626132381051747E-2</c:v>
                </c:pt>
                <c:pt idx="355">
                  <c:v>-9.7899293885788108E-2</c:v>
                </c:pt>
                <c:pt idx="356">
                  <c:v>-9.1310436733636258E-2</c:v>
                </c:pt>
                <c:pt idx="357">
                  <c:v>-8.902196457779199E-2</c:v>
                </c:pt>
                <c:pt idx="358">
                  <c:v>-0.100147786669603</c:v>
                </c:pt>
                <c:pt idx="359">
                  <c:v>-9.4285340306041188E-2</c:v>
                </c:pt>
                <c:pt idx="360">
                  <c:v>-0.106562943417158</c:v>
                </c:pt>
                <c:pt idx="361">
                  <c:v>-9.043944894345235E-2</c:v>
                </c:pt>
                <c:pt idx="362">
                  <c:v>-8.3257391118807922E-2</c:v>
                </c:pt>
                <c:pt idx="363">
                  <c:v>-8.2393916269075884E-2</c:v>
                </c:pt>
                <c:pt idx="364">
                  <c:v>-7.5924942857722E-2</c:v>
                </c:pt>
                <c:pt idx="365">
                  <c:v>-6.7692576040228047E-2</c:v>
                </c:pt>
                <c:pt idx="366">
                  <c:v>-8.2002430513918201E-2</c:v>
                </c:pt>
                <c:pt idx="367">
                  <c:v>-9.383063307976891E-2</c:v>
                </c:pt>
                <c:pt idx="368">
                  <c:v>-9.0418829661970568E-2</c:v>
                </c:pt>
                <c:pt idx="369">
                  <c:v>-7.0352115896855971E-2</c:v>
                </c:pt>
                <c:pt idx="370">
                  <c:v>-5.4311653001069327E-2</c:v>
                </c:pt>
                <c:pt idx="371">
                  <c:v>-6.8659274190541186E-2</c:v>
                </c:pt>
                <c:pt idx="372">
                  <c:v>-6.8679929788569849E-2</c:v>
                </c:pt>
                <c:pt idx="373">
                  <c:v>-7.4004246734308499E-2</c:v>
                </c:pt>
                <c:pt idx="374">
                  <c:v>-7.0815129048370506E-2</c:v>
                </c:pt>
                <c:pt idx="375">
                  <c:v>-6.8307415278958339E-2</c:v>
                </c:pt>
                <c:pt idx="376">
                  <c:v>-6.7930414319244958E-2</c:v>
                </c:pt>
                <c:pt idx="377">
                  <c:v>-7.9533594058716961E-2</c:v>
                </c:pt>
                <c:pt idx="378">
                  <c:v>-8.5769720642198344E-2</c:v>
                </c:pt>
                <c:pt idx="379">
                  <c:v>-7.7765563838451013E-2</c:v>
                </c:pt>
                <c:pt idx="380">
                  <c:v>-8.3362773008576418E-2</c:v>
                </c:pt>
                <c:pt idx="381">
                  <c:v>-7.7308212904269591E-2</c:v>
                </c:pt>
                <c:pt idx="382">
                  <c:v>-7.7918354151466751E-2</c:v>
                </c:pt>
                <c:pt idx="383">
                  <c:v>-6.8962686018474328E-2</c:v>
                </c:pt>
                <c:pt idx="384">
                  <c:v>-5.3347601043083892E-2</c:v>
                </c:pt>
                <c:pt idx="385">
                  <c:v>-4.634339988267544E-2</c:v>
                </c:pt>
                <c:pt idx="386">
                  <c:v>-5.8202669298571541E-2</c:v>
                </c:pt>
                <c:pt idx="387">
                  <c:v>-7.3165810631505734E-2</c:v>
                </c:pt>
                <c:pt idx="388">
                  <c:v>-7.2581982904723841E-2</c:v>
                </c:pt>
                <c:pt idx="389">
                  <c:v>-6.3578286307240828E-2</c:v>
                </c:pt>
                <c:pt idx="390">
                  <c:v>-6.9523173392121662E-2</c:v>
                </c:pt>
                <c:pt idx="391">
                  <c:v>-0.10639355617518598</c:v>
                </c:pt>
                <c:pt idx="392">
                  <c:v>-9.641652986421656E-2</c:v>
                </c:pt>
                <c:pt idx="393">
                  <c:v>-9.9575133359254275E-2</c:v>
                </c:pt>
                <c:pt idx="394">
                  <c:v>-0.102752064442036</c:v>
                </c:pt>
                <c:pt idx="395">
                  <c:v>-0.10983144964826297</c:v>
                </c:pt>
                <c:pt idx="396">
                  <c:v>-0.11323245283899797</c:v>
                </c:pt>
                <c:pt idx="397">
                  <c:v>-0.11058368288559195</c:v>
                </c:pt>
                <c:pt idx="398">
                  <c:v>-0.10585717361310498</c:v>
                </c:pt>
                <c:pt idx="399">
                  <c:v>-0.11462893286959996</c:v>
                </c:pt>
                <c:pt idx="400">
                  <c:v>-0.11439118608176202</c:v>
                </c:pt>
                <c:pt idx="401">
                  <c:v>-0.12373201555371094</c:v>
                </c:pt>
                <c:pt idx="402">
                  <c:v>-0.13247322660091798</c:v>
                </c:pt>
                <c:pt idx="403">
                  <c:v>-0.12808583025836695</c:v>
                </c:pt>
                <c:pt idx="404">
                  <c:v>-0.13257784538067596</c:v>
                </c:pt>
                <c:pt idx="405">
                  <c:v>-0.12840437439278096</c:v>
                </c:pt>
                <c:pt idx="406">
                  <c:v>-0.12968236167116498</c:v>
                </c:pt>
                <c:pt idx="407">
                  <c:v>-0.12932576104069504</c:v>
                </c:pt>
                <c:pt idx="408">
                  <c:v>-0.12870220950325906</c:v>
                </c:pt>
                <c:pt idx="409">
                  <c:v>-0.13266289879598603</c:v>
                </c:pt>
                <c:pt idx="410">
                  <c:v>-0.13321576892106302</c:v>
                </c:pt>
                <c:pt idx="411">
                  <c:v>-0.14111036064844007</c:v>
                </c:pt>
                <c:pt idx="412">
                  <c:v>-0.14349516104966498</c:v>
                </c:pt>
                <c:pt idx="413">
                  <c:v>-0.13148131202512403</c:v>
                </c:pt>
                <c:pt idx="414">
                  <c:v>-0.13178367720106099</c:v>
                </c:pt>
                <c:pt idx="415">
                  <c:v>-0.138962767179581</c:v>
                </c:pt>
                <c:pt idx="416">
                  <c:v>-0.15079046695253195</c:v>
                </c:pt>
                <c:pt idx="417">
                  <c:v>-0.14995488755267794</c:v>
                </c:pt>
                <c:pt idx="418">
                  <c:v>-0.158396264868225</c:v>
                </c:pt>
                <c:pt idx="419">
                  <c:v>-0.14612930034671101</c:v>
                </c:pt>
                <c:pt idx="420">
                  <c:v>-0.14805674875083197</c:v>
                </c:pt>
                <c:pt idx="421">
                  <c:v>-0.14297883503508302</c:v>
                </c:pt>
                <c:pt idx="422">
                  <c:v>-0.14428614239457405</c:v>
                </c:pt>
                <c:pt idx="423">
                  <c:v>-0.13814718731605102</c:v>
                </c:pt>
                <c:pt idx="424">
                  <c:v>-0.13184195633666596</c:v>
                </c:pt>
                <c:pt idx="425">
                  <c:v>-0.12649482274683599</c:v>
                </c:pt>
                <c:pt idx="426">
                  <c:v>-0.11301018696078702</c:v>
                </c:pt>
                <c:pt idx="427">
                  <c:v>-0.11927166911618403</c:v>
                </c:pt>
                <c:pt idx="428">
                  <c:v>-0.10198279565353097</c:v>
                </c:pt>
                <c:pt idx="429">
                  <c:v>-8.7812912995013481E-2</c:v>
                </c:pt>
                <c:pt idx="430">
                  <c:v>-9.756305998380177E-2</c:v>
                </c:pt>
                <c:pt idx="431">
                  <c:v>-7.8954211838734079E-2</c:v>
                </c:pt>
                <c:pt idx="432">
                  <c:v>-6.7668818149752008E-2</c:v>
                </c:pt>
                <c:pt idx="433">
                  <c:v>-6.3345823328941564E-2</c:v>
                </c:pt>
                <c:pt idx="434">
                  <c:v>-4.6806622244624285E-2</c:v>
                </c:pt>
                <c:pt idx="435">
                  <c:v>-3.9560567094763521E-2</c:v>
                </c:pt>
                <c:pt idx="436">
                  <c:v>-4.9023507384700959E-2</c:v>
                </c:pt>
                <c:pt idx="437">
                  <c:v>-4.6752722473689445E-2</c:v>
                </c:pt>
                <c:pt idx="438">
                  <c:v>-4.807279070991588E-2</c:v>
                </c:pt>
                <c:pt idx="439">
                  <c:v>-4.2562793198694826E-2</c:v>
                </c:pt>
                <c:pt idx="440">
                  <c:v>-4.0708838385178359E-2</c:v>
                </c:pt>
                <c:pt idx="441">
                  <c:v>-2.3941917448381922E-2</c:v>
                </c:pt>
                <c:pt idx="442">
                  <c:v>-2.6161580310050447E-2</c:v>
                </c:pt>
                <c:pt idx="443">
                  <c:v>-3.1704859123871332E-2</c:v>
                </c:pt>
                <c:pt idx="444">
                  <c:v>-3.0655708842384333E-2</c:v>
                </c:pt>
                <c:pt idx="445">
                  <c:v>-3.0790113555652754E-2</c:v>
                </c:pt>
                <c:pt idx="446">
                  <c:v>-3.8302164245515025E-2</c:v>
                </c:pt>
                <c:pt idx="447">
                  <c:v>-2.1719387598519213E-2</c:v>
                </c:pt>
                <c:pt idx="448">
                  <c:v>-2.3622900702687133E-2</c:v>
                </c:pt>
                <c:pt idx="449">
                  <c:v>-2.4219061600811997E-2</c:v>
                </c:pt>
                <c:pt idx="450">
                  <c:v>-3.4639920566859272E-2</c:v>
                </c:pt>
                <c:pt idx="451">
                  <c:v>-4.7138373425022362E-2</c:v>
                </c:pt>
                <c:pt idx="452">
                  <c:v>-5.6763681863239546E-2</c:v>
                </c:pt>
                <c:pt idx="453">
                  <c:v>-4.6806556382092412E-2</c:v>
                </c:pt>
                <c:pt idx="454">
                  <c:v>-5.3448721231578622E-2</c:v>
                </c:pt>
                <c:pt idx="455">
                  <c:v>-5.5069844816330593E-2</c:v>
                </c:pt>
                <c:pt idx="456">
                  <c:v>-4.4790525459965647E-2</c:v>
                </c:pt>
                <c:pt idx="457">
                  <c:v>-5.921268515348288E-2</c:v>
                </c:pt>
                <c:pt idx="458">
                  <c:v>-5.999387283266544E-2</c:v>
                </c:pt>
                <c:pt idx="459">
                  <c:v>-7.9197999433912036E-2</c:v>
                </c:pt>
                <c:pt idx="460">
                  <c:v>-9.7153197975598959E-2</c:v>
                </c:pt>
                <c:pt idx="461">
                  <c:v>-0.10174315909659404</c:v>
                </c:pt>
                <c:pt idx="462">
                  <c:v>-9.6893355677515114E-2</c:v>
                </c:pt>
                <c:pt idx="463">
                  <c:v>-9.2712837746855792E-2</c:v>
                </c:pt>
                <c:pt idx="464">
                  <c:v>-9.2876857363799137E-2</c:v>
                </c:pt>
                <c:pt idx="465">
                  <c:v>-6.3246660246619291E-2</c:v>
                </c:pt>
                <c:pt idx="466">
                  <c:v>-5.9167417585321069E-2</c:v>
                </c:pt>
                <c:pt idx="467">
                  <c:v>-5.0040304095923971E-2</c:v>
                </c:pt>
                <c:pt idx="468">
                  <c:v>-3.0690707825824393E-2</c:v>
                </c:pt>
                <c:pt idx="469">
                  <c:v>-3.7204882627662417E-2</c:v>
                </c:pt>
                <c:pt idx="470">
                  <c:v>-4.5437939840937802E-2</c:v>
                </c:pt>
                <c:pt idx="471">
                  <c:v>-4.7289410024647704E-2</c:v>
                </c:pt>
                <c:pt idx="472">
                  <c:v>-3.9443136891543551E-2</c:v>
                </c:pt>
                <c:pt idx="473">
                  <c:v>-5.0516376965438092E-2</c:v>
                </c:pt>
                <c:pt idx="474">
                  <c:v>-7.0615760487251045E-2</c:v>
                </c:pt>
                <c:pt idx="475">
                  <c:v>-4.0630531847358653E-2</c:v>
                </c:pt>
                <c:pt idx="476">
                  <c:v>-3.4803571406827216E-2</c:v>
                </c:pt>
                <c:pt idx="477">
                  <c:v>-2.2367394608660995E-2</c:v>
                </c:pt>
                <c:pt idx="478">
                  <c:v>-1.8676057209904728E-2</c:v>
                </c:pt>
                <c:pt idx="479">
                  <c:v>-2.7977256007206575E-2</c:v>
                </c:pt>
                <c:pt idx="480">
                  <c:v>-3.9743407610741244E-2</c:v>
                </c:pt>
                <c:pt idx="481">
                  <c:v>-2.5329493686178206E-2</c:v>
                </c:pt>
                <c:pt idx="482">
                  <c:v>-1.6753508871779843E-2</c:v>
                </c:pt>
                <c:pt idx="483">
                  <c:v>-1.9805714972630395E-2</c:v>
                </c:pt>
                <c:pt idx="484">
                  <c:v>-1.9010870403682212E-2</c:v>
                </c:pt>
                <c:pt idx="485">
                  <c:v>-2.4914410663740783E-2</c:v>
                </c:pt>
                <c:pt idx="486">
                  <c:v>-2.402872851804938E-2</c:v>
                </c:pt>
                <c:pt idx="487">
                  <c:v>-4.3107735938126002E-2</c:v>
                </c:pt>
                <c:pt idx="488">
                  <c:v>-3.7840716081088965E-2</c:v>
                </c:pt>
                <c:pt idx="489">
                  <c:v>-4.779388586221045E-2</c:v>
                </c:pt>
                <c:pt idx="490">
                  <c:v>-4.9159339799925705E-2</c:v>
                </c:pt>
                <c:pt idx="491">
                  <c:v>-5.4295478891431159E-2</c:v>
                </c:pt>
                <c:pt idx="492">
                  <c:v>-7.4593721610623165E-2</c:v>
                </c:pt>
                <c:pt idx="493">
                  <c:v>-8.1914674930764542E-2</c:v>
                </c:pt>
                <c:pt idx="494">
                  <c:v>-9.8238354323911925E-2</c:v>
                </c:pt>
                <c:pt idx="495">
                  <c:v>-8.5895062557223456E-2</c:v>
                </c:pt>
                <c:pt idx="496">
                  <c:v>-7.6120852507612802E-2</c:v>
                </c:pt>
                <c:pt idx="497">
                  <c:v>-8.0328493247845412E-2</c:v>
                </c:pt>
                <c:pt idx="498">
                  <c:v>-7.9078489434895372E-2</c:v>
                </c:pt>
                <c:pt idx="499">
                  <c:v>-7.9903162068074352E-2</c:v>
                </c:pt>
                <c:pt idx="500">
                  <c:v>-8.3303535067160039E-2</c:v>
                </c:pt>
                <c:pt idx="501">
                  <c:v>-9.6720574948461646E-2</c:v>
                </c:pt>
                <c:pt idx="502">
                  <c:v>-8.6589203602374987E-2</c:v>
                </c:pt>
                <c:pt idx="503">
                  <c:v>-8.6277475538032E-2</c:v>
                </c:pt>
                <c:pt idx="504">
                  <c:v>-6.8846096270917534E-2</c:v>
                </c:pt>
                <c:pt idx="505">
                  <c:v>-7.6930532132118756E-2</c:v>
                </c:pt>
                <c:pt idx="506">
                  <c:v>-9.5050526228312116E-2</c:v>
                </c:pt>
                <c:pt idx="507">
                  <c:v>-9.4295319616259254E-2</c:v>
                </c:pt>
                <c:pt idx="508">
                  <c:v>-8.7073675321820754E-2</c:v>
                </c:pt>
                <c:pt idx="509">
                  <c:v>-8.2537216350867637E-2</c:v>
                </c:pt>
                <c:pt idx="510">
                  <c:v>-8.9487705060288247E-2</c:v>
                </c:pt>
                <c:pt idx="511">
                  <c:v>-9.1138468438152431E-2</c:v>
                </c:pt>
                <c:pt idx="512">
                  <c:v>-9.5956029813078603E-2</c:v>
                </c:pt>
                <c:pt idx="513">
                  <c:v>-0.102977201799475</c:v>
                </c:pt>
                <c:pt idx="514">
                  <c:v>-0.10424157786384403</c:v>
                </c:pt>
                <c:pt idx="515">
                  <c:v>-0.11683163463138702</c:v>
                </c:pt>
                <c:pt idx="516">
                  <c:v>-0.12028313193546702</c:v>
                </c:pt>
                <c:pt idx="517">
                  <c:v>-0.13238459178638196</c:v>
                </c:pt>
                <c:pt idx="518">
                  <c:v>-0.134042734939404</c:v>
                </c:pt>
                <c:pt idx="519">
                  <c:v>-0.14424504040764896</c:v>
                </c:pt>
                <c:pt idx="520">
                  <c:v>-0.16806698715170598</c:v>
                </c:pt>
                <c:pt idx="521">
                  <c:v>-0.14806868133249496</c:v>
                </c:pt>
                <c:pt idx="522">
                  <c:v>-0.13808073253151198</c:v>
                </c:pt>
                <c:pt idx="523">
                  <c:v>-0.13814141595603902</c:v>
                </c:pt>
                <c:pt idx="524">
                  <c:v>-0.137246314175416</c:v>
                </c:pt>
                <c:pt idx="525">
                  <c:v>-0.15131776492330506</c:v>
                </c:pt>
                <c:pt idx="526">
                  <c:v>-0.15459652686298198</c:v>
                </c:pt>
                <c:pt idx="527">
                  <c:v>-0.15912931913977102</c:v>
                </c:pt>
                <c:pt idx="528">
                  <c:v>-0.15891729047429803</c:v>
                </c:pt>
                <c:pt idx="529">
                  <c:v>-0.152285013436537</c:v>
                </c:pt>
                <c:pt idx="530">
                  <c:v>-0.13982533101713901</c:v>
                </c:pt>
                <c:pt idx="531">
                  <c:v>-0.14177094843504601</c:v>
                </c:pt>
                <c:pt idx="532">
                  <c:v>-0.12262471665075703</c:v>
                </c:pt>
                <c:pt idx="533">
                  <c:v>-0.11780712865390597</c:v>
                </c:pt>
                <c:pt idx="534">
                  <c:v>-0.10950030689081502</c:v>
                </c:pt>
                <c:pt idx="535">
                  <c:v>-9.2690671409666692E-2</c:v>
                </c:pt>
                <c:pt idx="536">
                  <c:v>-9.1977625129343599E-2</c:v>
                </c:pt>
                <c:pt idx="537">
                  <c:v>-9.5747310701604582E-2</c:v>
                </c:pt>
                <c:pt idx="538">
                  <c:v>-0.10015186668825105</c:v>
                </c:pt>
                <c:pt idx="539">
                  <c:v>-8.4832780135057684E-2</c:v>
                </c:pt>
                <c:pt idx="540">
                  <c:v>-6.355476217751066E-2</c:v>
                </c:pt>
                <c:pt idx="541">
                  <c:v>-4.4404883508077586E-2</c:v>
                </c:pt>
                <c:pt idx="542">
                  <c:v>-2.5711800702207688E-2</c:v>
                </c:pt>
                <c:pt idx="543">
                  <c:v>-3.2227553556606559E-2</c:v>
                </c:pt>
                <c:pt idx="544">
                  <c:v>-4.3671544298199749E-2</c:v>
                </c:pt>
                <c:pt idx="545">
                  <c:v>-4.7277999501307955E-2</c:v>
                </c:pt>
                <c:pt idx="546">
                  <c:v>-5.1019824966333505E-2</c:v>
                </c:pt>
                <c:pt idx="547">
                  <c:v>-5.6534620370321531E-2</c:v>
                </c:pt>
                <c:pt idx="548">
                  <c:v>-4.7792180275576746E-2</c:v>
                </c:pt>
                <c:pt idx="549">
                  <c:v>-6.1768416585443853E-2</c:v>
                </c:pt>
                <c:pt idx="550">
                  <c:v>-6.7516905920962822E-2</c:v>
                </c:pt>
                <c:pt idx="551">
                  <c:v>-7.8608116567565056E-2</c:v>
                </c:pt>
                <c:pt idx="552">
                  <c:v>-8.1679968935745584E-2</c:v>
                </c:pt>
                <c:pt idx="553">
                  <c:v>-6.6953501330626164E-2</c:v>
                </c:pt>
                <c:pt idx="554">
                  <c:v>-7.510169886511342E-2</c:v>
                </c:pt>
                <c:pt idx="555">
                  <c:v>-6.7498453029010808E-2</c:v>
                </c:pt>
                <c:pt idx="556">
                  <c:v>-6.6165047200767879E-2</c:v>
                </c:pt>
                <c:pt idx="557">
                  <c:v>-6.7542719949057473E-2</c:v>
                </c:pt>
                <c:pt idx="558">
                  <c:v>-7.0383488423057083E-2</c:v>
                </c:pt>
                <c:pt idx="559">
                  <c:v>-4.7925104218841774E-2</c:v>
                </c:pt>
                <c:pt idx="560">
                  <c:v>-4.78532887384715E-2</c:v>
                </c:pt>
                <c:pt idx="561">
                  <c:v>-6.5291167863013477E-2</c:v>
                </c:pt>
                <c:pt idx="562">
                  <c:v>-7.6895687391542844E-2</c:v>
                </c:pt>
                <c:pt idx="563">
                  <c:v>-8.8599862310214106E-2</c:v>
                </c:pt>
                <c:pt idx="564">
                  <c:v>-7.0033569230029902E-2</c:v>
                </c:pt>
                <c:pt idx="565">
                  <c:v>-8.0036952747033041E-2</c:v>
                </c:pt>
                <c:pt idx="566">
                  <c:v>-0.10822939455549296</c:v>
                </c:pt>
                <c:pt idx="567">
                  <c:v>-0.12460160143079502</c:v>
                </c:pt>
                <c:pt idx="568">
                  <c:v>-0.11996691358901901</c:v>
                </c:pt>
                <c:pt idx="569">
                  <c:v>-0.125657861946737</c:v>
                </c:pt>
                <c:pt idx="570">
                  <c:v>-0.12470864266883697</c:v>
                </c:pt>
                <c:pt idx="571">
                  <c:v>-0.13099259404327401</c:v>
                </c:pt>
                <c:pt idx="572">
                  <c:v>-0.12462084027581199</c:v>
                </c:pt>
                <c:pt idx="573">
                  <c:v>-0.10337323941446996</c:v>
                </c:pt>
                <c:pt idx="574">
                  <c:v>-0.11798476944381397</c:v>
                </c:pt>
                <c:pt idx="575">
                  <c:v>-0.10103480645925</c:v>
                </c:pt>
                <c:pt idx="576">
                  <c:v>-9.6101968364724732E-2</c:v>
                </c:pt>
                <c:pt idx="577">
                  <c:v>-9.4255646145538607E-2</c:v>
                </c:pt>
                <c:pt idx="578">
                  <c:v>-0.11258638140972199</c:v>
                </c:pt>
                <c:pt idx="579">
                  <c:v>-0.11126429479192002</c:v>
                </c:pt>
                <c:pt idx="580">
                  <c:v>-0.10903564945214295</c:v>
                </c:pt>
                <c:pt idx="581">
                  <c:v>-8.9954551934580573E-2</c:v>
                </c:pt>
                <c:pt idx="582">
                  <c:v>-6.2266361835600637E-2</c:v>
                </c:pt>
                <c:pt idx="583">
                  <c:v>-7.1732601105907956E-2</c:v>
                </c:pt>
                <c:pt idx="584">
                  <c:v>-5.4801254525484344E-2</c:v>
                </c:pt>
                <c:pt idx="585">
                  <c:v>-4.081913240141577E-2</c:v>
                </c:pt>
                <c:pt idx="586">
                  <c:v>-4.0167037888124701E-2</c:v>
                </c:pt>
                <c:pt idx="587">
                  <c:v>-5.1580917819775363E-2</c:v>
                </c:pt>
                <c:pt idx="588">
                  <c:v>-2.4766465121311754E-2</c:v>
                </c:pt>
                <c:pt idx="589">
                  <c:v>-2.7151865737058634E-2</c:v>
                </c:pt>
                <c:pt idx="590">
                  <c:v>-1.5904455224592384E-3</c:v>
                </c:pt>
                <c:pt idx="591">
                  <c:v>-1.0826788550536093E-2</c:v>
                </c:pt>
                <c:pt idx="592">
                  <c:v>-8.1260246926743163E-3</c:v>
                </c:pt>
                <c:pt idx="593">
                  <c:v>-6.0976790523505908E-3</c:v>
                </c:pt>
                <c:pt idx="594">
                  <c:v>1.6089866662239105E-2</c:v>
                </c:pt>
                <c:pt idx="595">
                  <c:v>8.8190383552710916E-3</c:v>
                </c:pt>
                <c:pt idx="596">
                  <c:v>-4.3699811290619506E-3</c:v>
                </c:pt>
                <c:pt idx="597">
                  <c:v>-1.9817839501565127E-2</c:v>
                </c:pt>
                <c:pt idx="598">
                  <c:v>-2.6543395717698148E-2</c:v>
                </c:pt>
                <c:pt idx="599">
                  <c:v>-1.7159088543548195E-2</c:v>
                </c:pt>
                <c:pt idx="600">
                  <c:v>-3.0425433692226722E-2</c:v>
                </c:pt>
                <c:pt idx="601">
                  <c:v>-4.6768085330820997E-2</c:v>
                </c:pt>
                <c:pt idx="602">
                  <c:v>-3.6649910705882083E-2</c:v>
                </c:pt>
                <c:pt idx="603">
                  <c:v>-3.0791462208388576E-2</c:v>
                </c:pt>
                <c:pt idx="604">
                  <c:v>-2.9620614745454188E-2</c:v>
                </c:pt>
                <c:pt idx="605">
                  <c:v>-2.2061717398647596E-2</c:v>
                </c:pt>
                <c:pt idx="606">
                  <c:v>-2.1156845487605547E-2</c:v>
                </c:pt>
                <c:pt idx="607">
                  <c:v>-1.1337320819635011E-2</c:v>
                </c:pt>
                <c:pt idx="608">
                  <c:v>-7.978481306120111E-3</c:v>
                </c:pt>
                <c:pt idx="609">
                  <c:v>-1.1666479013102249E-2</c:v>
                </c:pt>
                <c:pt idx="610">
                  <c:v>4.4664538023808653E-4</c:v>
                </c:pt>
                <c:pt idx="611">
                  <c:v>1.233709784503656E-3</c:v>
                </c:pt>
                <c:pt idx="612">
                  <c:v>-6.2723632809654761E-3</c:v>
                </c:pt>
                <c:pt idx="613">
                  <c:v>7.6418495910779427E-5</c:v>
                </c:pt>
                <c:pt idx="614">
                  <c:v>-2.9125208744570252E-2</c:v>
                </c:pt>
                <c:pt idx="615">
                  <c:v>-4.2103368080729009E-2</c:v>
                </c:pt>
                <c:pt idx="616">
                  <c:v>-2.5107884307051354E-2</c:v>
                </c:pt>
                <c:pt idx="617">
                  <c:v>-2.1992227887612459E-2</c:v>
                </c:pt>
                <c:pt idx="618">
                  <c:v>-3.5544781086886523E-2</c:v>
                </c:pt>
                <c:pt idx="619">
                  <c:v>-4.9080518144816621E-2</c:v>
                </c:pt>
                <c:pt idx="620">
                  <c:v>-5.1756947440453449E-2</c:v>
                </c:pt>
                <c:pt idx="621">
                  <c:v>-6.1404763811493179E-2</c:v>
                </c:pt>
                <c:pt idx="622">
                  <c:v>-1.7006868381524431E-2</c:v>
                </c:pt>
                <c:pt idx="623">
                  <c:v>-5.1453265714286323E-3</c:v>
                </c:pt>
                <c:pt idx="624">
                  <c:v>9.605473278535559E-3</c:v>
                </c:pt>
                <c:pt idx="625">
                  <c:v>2.3857249857099694E-2</c:v>
                </c:pt>
                <c:pt idx="626">
                  <c:v>2.4737151291731596E-2</c:v>
                </c:pt>
                <c:pt idx="627">
                  <c:v>1.498557363046249E-2</c:v>
                </c:pt>
                <c:pt idx="628">
                  <c:v>-1.9719291087572088E-3</c:v>
                </c:pt>
                <c:pt idx="629">
                  <c:v>5.0878712042095042E-3</c:v>
                </c:pt>
                <c:pt idx="630">
                  <c:v>-7.2181138345372986E-4</c:v>
                </c:pt>
                <c:pt idx="631">
                  <c:v>1.2704420809681816E-2</c:v>
                </c:pt>
                <c:pt idx="632">
                  <c:v>9.2403329756396424E-3</c:v>
                </c:pt>
                <c:pt idx="633">
                  <c:v>2.4633194340071496E-2</c:v>
                </c:pt>
                <c:pt idx="634">
                  <c:v>2.8514754726318703E-2</c:v>
                </c:pt>
                <c:pt idx="635">
                  <c:v>1.3404612654127401E-2</c:v>
                </c:pt>
                <c:pt idx="636">
                  <c:v>4.8433294986145459E-3</c:v>
                </c:pt>
                <c:pt idx="637">
                  <c:v>1.7889675466448152E-2</c:v>
                </c:pt>
                <c:pt idx="638">
                  <c:v>1.3068516521470119E-2</c:v>
                </c:pt>
                <c:pt idx="639">
                  <c:v>1.8202600190747598E-2</c:v>
                </c:pt>
                <c:pt idx="640">
                  <c:v>1.9340680247233344E-2</c:v>
                </c:pt>
                <c:pt idx="641">
                  <c:v>2.645597230859198E-2</c:v>
                </c:pt>
                <c:pt idx="642">
                  <c:v>1.6420242665390106E-2</c:v>
                </c:pt>
                <c:pt idx="643">
                  <c:v>9.632324382170987E-3</c:v>
                </c:pt>
                <c:pt idx="644">
                  <c:v>3.3654486071745815E-3</c:v>
                </c:pt>
                <c:pt idx="645">
                  <c:v>-3.6884677770151475E-3</c:v>
                </c:pt>
                <c:pt idx="646">
                  <c:v>-1.2268729679765666E-2</c:v>
                </c:pt>
                <c:pt idx="647">
                  <c:v>5.8804145981785627E-3</c:v>
                </c:pt>
                <c:pt idx="648">
                  <c:v>-6.3488006638912076E-5</c:v>
                </c:pt>
                <c:pt idx="649">
                  <c:v>-2.1876863857493989E-2</c:v>
                </c:pt>
                <c:pt idx="650">
                  <c:v>-2.3966260235713799E-2</c:v>
                </c:pt>
                <c:pt idx="651">
                  <c:v>-4.4426888765947137E-2</c:v>
                </c:pt>
                <c:pt idx="652">
                  <c:v>-2.008759911226754E-2</c:v>
                </c:pt>
                <c:pt idx="653">
                  <c:v>-2.9006297699208816E-2</c:v>
                </c:pt>
                <c:pt idx="654">
                  <c:v>-2.5624784361676589E-2</c:v>
                </c:pt>
                <c:pt idx="655">
                  <c:v>-4.6057541627328002E-2</c:v>
                </c:pt>
                <c:pt idx="656">
                  <c:v>-2.3233650272495021E-2</c:v>
                </c:pt>
                <c:pt idx="657">
                  <c:v>-1.1931518546430264E-2</c:v>
                </c:pt>
                <c:pt idx="658">
                  <c:v>-2.5004243205096754E-3</c:v>
                </c:pt>
                <c:pt idx="659">
                  <c:v>1.2020301538560041E-2</c:v>
                </c:pt>
                <c:pt idx="660">
                  <c:v>7.8368648365778615E-3</c:v>
                </c:pt>
                <c:pt idx="661">
                  <c:v>2.3235770555267266E-2</c:v>
                </c:pt>
                <c:pt idx="662">
                  <c:v>2.5467030533069979E-2</c:v>
                </c:pt>
                <c:pt idx="663">
                  <c:v>4.4121099673936737E-2</c:v>
                </c:pt>
                <c:pt idx="664">
                  <c:v>4.8351369891463714E-2</c:v>
                </c:pt>
                <c:pt idx="665">
                  <c:v>5.3433330372425036E-2</c:v>
                </c:pt>
                <c:pt idx="666">
                  <c:v>6.0133874214010508E-2</c:v>
                </c:pt>
                <c:pt idx="667">
                  <c:v>6.0837179496803895E-2</c:v>
                </c:pt>
                <c:pt idx="668">
                  <c:v>6.8534722618437627E-2</c:v>
                </c:pt>
                <c:pt idx="669">
                  <c:v>6.1565309392692225E-2</c:v>
                </c:pt>
                <c:pt idx="670">
                  <c:v>6.7314813728287293E-2</c:v>
                </c:pt>
                <c:pt idx="671">
                  <c:v>7.2155129425481412E-2</c:v>
                </c:pt>
                <c:pt idx="672">
                  <c:v>7.074329783751554E-2</c:v>
                </c:pt>
                <c:pt idx="673">
                  <c:v>5.9372625826680236E-2</c:v>
                </c:pt>
                <c:pt idx="674">
                  <c:v>5.8486529657626907E-2</c:v>
                </c:pt>
                <c:pt idx="675">
                  <c:v>5.2590241366185841E-2</c:v>
                </c:pt>
                <c:pt idx="676">
                  <c:v>3.3881969702966641E-2</c:v>
                </c:pt>
                <c:pt idx="677">
                  <c:v>2.3994078140411101E-2</c:v>
                </c:pt>
                <c:pt idx="678">
                  <c:v>4.3213392050453159E-2</c:v>
                </c:pt>
                <c:pt idx="679">
                  <c:v>4.5381334298135734E-2</c:v>
                </c:pt>
                <c:pt idx="680">
                  <c:v>6.3654178018972107E-2</c:v>
                </c:pt>
                <c:pt idx="681">
                  <c:v>6.751969220834475E-2</c:v>
                </c:pt>
                <c:pt idx="682">
                  <c:v>7.443727043796855E-2</c:v>
                </c:pt>
                <c:pt idx="683">
                  <c:v>7.6440150836292853E-2</c:v>
                </c:pt>
                <c:pt idx="684">
                  <c:v>5.5677388311629494E-2</c:v>
                </c:pt>
                <c:pt idx="685">
                  <c:v>6.3308108795144147E-2</c:v>
                </c:pt>
                <c:pt idx="686">
                  <c:v>5.3423784866244661E-2</c:v>
                </c:pt>
                <c:pt idx="687">
                  <c:v>4.9947483198432119E-2</c:v>
                </c:pt>
                <c:pt idx="688">
                  <c:v>5.2821033576868182E-2</c:v>
                </c:pt>
                <c:pt idx="689">
                  <c:v>4.8788497694633337E-2</c:v>
                </c:pt>
                <c:pt idx="690">
                  <c:v>4.8968264673125095E-2</c:v>
                </c:pt>
                <c:pt idx="691">
                  <c:v>4.2059971022929465E-2</c:v>
                </c:pt>
                <c:pt idx="692">
                  <c:v>2.9401132933631002E-2</c:v>
                </c:pt>
                <c:pt idx="693">
                  <c:v>3.5349415496188197E-2</c:v>
                </c:pt>
                <c:pt idx="694">
                  <c:v>1.9851325082603122E-2</c:v>
                </c:pt>
                <c:pt idx="695">
                  <c:v>2.0180423226787703E-2</c:v>
                </c:pt>
                <c:pt idx="696">
                  <c:v>2.1092969469080236E-2</c:v>
                </c:pt>
                <c:pt idx="697">
                  <c:v>5.5864809544965421E-3</c:v>
                </c:pt>
                <c:pt idx="698">
                  <c:v>9.488231934912994E-3</c:v>
                </c:pt>
                <c:pt idx="699">
                  <c:v>-2.1077514031998534E-3</c:v>
                </c:pt>
                <c:pt idx="700">
                  <c:v>-4.6143810943426455E-3</c:v>
                </c:pt>
                <c:pt idx="701">
                  <c:v>-3.0105407505697457E-2</c:v>
                </c:pt>
                <c:pt idx="702">
                  <c:v>-2.0729780800672448E-2</c:v>
                </c:pt>
                <c:pt idx="703">
                  <c:v>-2.0807987750552703E-2</c:v>
                </c:pt>
                <c:pt idx="704">
                  <c:v>-2.0301472342074911E-2</c:v>
                </c:pt>
                <c:pt idx="705">
                  <c:v>-1.3363599940229842E-2</c:v>
                </c:pt>
                <c:pt idx="706">
                  <c:v>-9.4224888551901476E-3</c:v>
                </c:pt>
                <c:pt idx="707">
                  <c:v>-9.5062828614240757E-3</c:v>
                </c:pt>
                <c:pt idx="708">
                  <c:v>-2.1866920108076449E-2</c:v>
                </c:pt>
                <c:pt idx="709">
                  <c:v>-3.1892587602818656E-2</c:v>
                </c:pt>
                <c:pt idx="710">
                  <c:v>-2.9387629327484954E-2</c:v>
                </c:pt>
                <c:pt idx="711">
                  <c:v>-2.8668608396669626E-2</c:v>
                </c:pt>
                <c:pt idx="712">
                  <c:v>-2.8496308085854904E-2</c:v>
                </c:pt>
                <c:pt idx="713">
                  <c:v>-3.1585238839662577E-2</c:v>
                </c:pt>
                <c:pt idx="714">
                  <c:v>-3.2346639319860704E-2</c:v>
                </c:pt>
                <c:pt idx="715">
                  <c:v>-3.0267060585640548E-2</c:v>
                </c:pt>
                <c:pt idx="716">
                  <c:v>-4.2750457527083952E-2</c:v>
                </c:pt>
                <c:pt idx="717">
                  <c:v>-3.881296567827075E-2</c:v>
                </c:pt>
                <c:pt idx="718">
                  <c:v>-2.7206610035111156E-2</c:v>
                </c:pt>
                <c:pt idx="719">
                  <c:v>-2.6215197673207458E-2</c:v>
                </c:pt>
                <c:pt idx="720">
                  <c:v>-2.8205146883942711E-2</c:v>
                </c:pt>
                <c:pt idx="721">
                  <c:v>-3.7763352021362495E-2</c:v>
                </c:pt>
                <c:pt idx="722">
                  <c:v>-4.9731212801285007E-3</c:v>
                </c:pt>
                <c:pt idx="723">
                  <c:v>-2.0980307266790121E-2</c:v>
                </c:pt>
                <c:pt idx="724">
                  <c:v>-2.6910572807638422E-2</c:v>
                </c:pt>
                <c:pt idx="725">
                  <c:v>-9.8372083720977832E-3</c:v>
                </c:pt>
                <c:pt idx="726">
                  <c:v>8.8444212795888433E-3</c:v>
                </c:pt>
                <c:pt idx="727">
                  <c:v>8.1337133420977814E-3</c:v>
                </c:pt>
                <c:pt idx="728">
                  <c:v>-1.3836461644781695E-2</c:v>
                </c:pt>
                <c:pt idx="729">
                  <c:v>-7.7341010053768589E-3</c:v>
                </c:pt>
                <c:pt idx="730">
                  <c:v>-2.708447728568153E-3</c:v>
                </c:pt>
                <c:pt idx="731">
                  <c:v>-5.1457239116906583E-3</c:v>
                </c:pt>
                <c:pt idx="732">
                  <c:v>5.8135297792494267E-3</c:v>
                </c:pt>
                <c:pt idx="733">
                  <c:v>1.1623726743293483E-2</c:v>
                </c:pt>
                <c:pt idx="734">
                  <c:v>4.2576447257434147E-3</c:v>
                </c:pt>
                <c:pt idx="735">
                  <c:v>-6.968312989358183E-3</c:v>
                </c:pt>
                <c:pt idx="736">
                  <c:v>-1.8941194037762399E-2</c:v>
                </c:pt>
                <c:pt idx="737">
                  <c:v>-1.656167399585573E-2</c:v>
                </c:pt>
                <c:pt idx="738">
                  <c:v>-3.6163903990533597E-2</c:v>
                </c:pt>
                <c:pt idx="739">
                  <c:v>-3.6735958016555714E-2</c:v>
                </c:pt>
                <c:pt idx="740">
                  <c:v>-2.9655560584535112E-2</c:v>
                </c:pt>
                <c:pt idx="741">
                  <c:v>-5.0226630315004517E-3</c:v>
                </c:pt>
                <c:pt idx="742">
                  <c:v>-2.5976909471137066E-3</c:v>
                </c:pt>
                <c:pt idx="743">
                  <c:v>-3.2143555694974513E-4</c:v>
                </c:pt>
                <c:pt idx="744">
                  <c:v>0</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7-2B16-4C1F-8CB7-9EB5DF0B19A2}"/>
            </c:ext>
          </c:extLst>
        </c:ser>
        <c:ser>
          <c:idx val="4"/>
          <c:order val="4"/>
          <c:tx>
            <c:strRef>
              <c:f>'UCITS Performance Report'!$CQ$11</c:f>
              <c:strCache>
                <c:ptCount val="1"/>
                <c:pt idx="0">
                  <c:v>Feeding the World</c:v>
                </c:pt>
              </c:strCache>
            </c:strRef>
          </c:tx>
          <c:spPr>
            <a:ln w="28575" cap="rnd">
              <a:solidFill>
                <a:srgbClr val="008675"/>
              </a:solidFill>
              <a:round/>
            </a:ln>
            <a:effectLst/>
          </c:spPr>
          <c:marker>
            <c:symbol val="none"/>
          </c:marker>
          <c:dLbls>
            <c:dLbl>
              <c:idx val="74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F53-4ECD-A8FE-8F8BA6F0B5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8675"/>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Report'!$CL$15:$CL$5000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Report'!$CQ$15:$CQ$5000</c:f>
              <c:numCache>
                <c:formatCode>0.0000</c:formatCode>
                <c:ptCount val="4986"/>
                <c:pt idx="0">
                  <c:v>2.2478488249286999E-2</c:v>
                </c:pt>
                <c:pt idx="1">
                  <c:v>8.6454423477555498E-3</c:v>
                </c:pt>
                <c:pt idx="2">
                  <c:v>-5.3279950876778948E-3</c:v>
                </c:pt>
                <c:pt idx="3">
                  <c:v>-1.4643324630254639E-3</c:v>
                </c:pt>
                <c:pt idx="4">
                  <c:v>3.5593819746855271E-3</c:v>
                </c:pt>
                <c:pt idx="5">
                  <c:v>3.429561126156333E-3</c:v>
                </c:pt>
                <c:pt idx="6">
                  <c:v>1.4899791060423162E-3</c:v>
                </c:pt>
                <c:pt idx="7">
                  <c:v>-1.2261404943408327E-2</c:v>
                </c:pt>
                <c:pt idx="8">
                  <c:v>1.116522172653367E-2</c:v>
                </c:pt>
                <c:pt idx="9">
                  <c:v>1.6865805253225341E-2</c:v>
                </c:pt>
                <c:pt idx="10">
                  <c:v>2.1695858208829799E-2</c:v>
                </c:pt>
                <c:pt idx="11">
                  <c:v>1.5416332311439795E-2</c:v>
                </c:pt>
                <c:pt idx="12">
                  <c:v>3.39085919888924E-2</c:v>
                </c:pt>
                <c:pt idx="13">
                  <c:v>3.2698911413678644E-2</c:v>
                </c:pt>
                <c:pt idx="14">
                  <c:v>3.5485073856478255E-2</c:v>
                </c:pt>
                <c:pt idx="15">
                  <c:v>4.0672229304927976E-2</c:v>
                </c:pt>
                <c:pt idx="16">
                  <c:v>4.3196070501549499E-2</c:v>
                </c:pt>
                <c:pt idx="17">
                  <c:v>3.8905933862783071E-2</c:v>
                </c:pt>
                <c:pt idx="18">
                  <c:v>3.3777798735152631E-2</c:v>
                </c:pt>
                <c:pt idx="19">
                  <c:v>5.6015001530884456E-2</c:v>
                </c:pt>
                <c:pt idx="20">
                  <c:v>2.8098574975389035E-2</c:v>
                </c:pt>
                <c:pt idx="21">
                  <c:v>1.7212917289517682E-2</c:v>
                </c:pt>
                <c:pt idx="22">
                  <c:v>1.9905528292873065E-2</c:v>
                </c:pt>
                <c:pt idx="23">
                  <c:v>1.1428495033972697E-2</c:v>
                </c:pt>
                <c:pt idx="24">
                  <c:v>2.298439111023276E-2</c:v>
                </c:pt>
                <c:pt idx="25">
                  <c:v>2.1526877217823204E-2</c:v>
                </c:pt>
                <c:pt idx="26">
                  <c:v>2.2308023008106082E-2</c:v>
                </c:pt>
                <c:pt idx="27">
                  <c:v>2.8678045531605356E-2</c:v>
                </c:pt>
                <c:pt idx="28">
                  <c:v>-1.2882155407892393E-2</c:v>
                </c:pt>
                <c:pt idx="29">
                  <c:v>-4.4281799314101811E-2</c:v>
                </c:pt>
                <c:pt idx="30">
                  <c:v>-4.5715374505271855E-2</c:v>
                </c:pt>
                <c:pt idx="31">
                  <c:v>-4.2008482542203796E-2</c:v>
                </c:pt>
                <c:pt idx="32">
                  <c:v>-4.102436189958536E-2</c:v>
                </c:pt>
                <c:pt idx="33">
                  <c:v>-4.3339869651542906E-2</c:v>
                </c:pt>
                <c:pt idx="34">
                  <c:v>-7.6934352652145988E-2</c:v>
                </c:pt>
                <c:pt idx="35">
                  <c:v>-0.10261169788665503</c:v>
                </c:pt>
                <c:pt idx="36">
                  <c:v>-8.8427169232568326E-2</c:v>
                </c:pt>
                <c:pt idx="37">
                  <c:v>-8.6314996601422056E-2</c:v>
                </c:pt>
                <c:pt idx="38">
                  <c:v>-0.10469185504103806</c:v>
                </c:pt>
                <c:pt idx="39">
                  <c:v>-0.14035732051836003</c:v>
                </c:pt>
                <c:pt idx="40">
                  <c:v>-0.13494957760681203</c:v>
                </c:pt>
                <c:pt idx="41">
                  <c:v>-0.16123077346753101</c:v>
                </c:pt>
                <c:pt idx="42">
                  <c:v>-0.16060353764840696</c:v>
                </c:pt>
                <c:pt idx="43">
                  <c:v>-0.13474877956290798</c:v>
                </c:pt>
                <c:pt idx="44">
                  <c:v>-0.15542929966360897</c:v>
                </c:pt>
                <c:pt idx="45">
                  <c:v>-0.15587875505615401</c:v>
                </c:pt>
                <c:pt idx="46">
                  <c:v>-0.16662067272668302</c:v>
                </c:pt>
                <c:pt idx="47">
                  <c:v>-0.15436763442978296</c:v>
                </c:pt>
                <c:pt idx="48">
                  <c:v>-0.14693115198678797</c:v>
                </c:pt>
                <c:pt idx="49">
                  <c:v>-0.12308688597547202</c:v>
                </c:pt>
                <c:pt idx="50">
                  <c:v>-0.11918841790000101</c:v>
                </c:pt>
                <c:pt idx="51">
                  <c:v>-0.12503099241641802</c:v>
                </c:pt>
                <c:pt idx="52">
                  <c:v>-0.12327141180135104</c:v>
                </c:pt>
                <c:pt idx="53">
                  <c:v>-0.11414612180586003</c:v>
                </c:pt>
                <c:pt idx="54">
                  <c:v>-0.10686792693264402</c:v>
                </c:pt>
                <c:pt idx="55">
                  <c:v>-0.10030450519155898</c:v>
                </c:pt>
                <c:pt idx="56">
                  <c:v>-0.102189510800343</c:v>
                </c:pt>
                <c:pt idx="57">
                  <c:v>-0.10677824716185502</c:v>
                </c:pt>
                <c:pt idx="58">
                  <c:v>-9.7841023880498756E-2</c:v>
                </c:pt>
                <c:pt idx="59">
                  <c:v>-9.421170475129792E-2</c:v>
                </c:pt>
                <c:pt idx="60">
                  <c:v>-9.5970328668743332E-2</c:v>
                </c:pt>
                <c:pt idx="61">
                  <c:v>-0.10781584675478695</c:v>
                </c:pt>
                <c:pt idx="62">
                  <c:v>-0.125849367315371</c:v>
                </c:pt>
                <c:pt idx="63">
                  <c:v>-0.12028989755732</c:v>
                </c:pt>
                <c:pt idx="64">
                  <c:v>-0.14174909452912698</c:v>
                </c:pt>
                <c:pt idx="65">
                  <c:v>-0.14921184245283603</c:v>
                </c:pt>
                <c:pt idx="66">
                  <c:v>-0.13795787451909503</c:v>
                </c:pt>
                <c:pt idx="67">
                  <c:v>-0.149842397557025</c:v>
                </c:pt>
                <c:pt idx="68">
                  <c:v>-0.13600638207555105</c:v>
                </c:pt>
                <c:pt idx="69">
                  <c:v>-0.141897303920832</c:v>
                </c:pt>
                <c:pt idx="70">
                  <c:v>-0.14963978212358198</c:v>
                </c:pt>
                <c:pt idx="71">
                  <c:v>-0.14929895788925207</c:v>
                </c:pt>
                <c:pt idx="72">
                  <c:v>-0.130809624839344</c:v>
                </c:pt>
                <c:pt idx="73">
                  <c:v>-0.130517518246278</c:v>
                </c:pt>
                <c:pt idx="74">
                  <c:v>-9.2987838125035416E-2</c:v>
                </c:pt>
                <c:pt idx="75">
                  <c:v>-8.4916246516724914E-2</c:v>
                </c:pt>
                <c:pt idx="76">
                  <c:v>-9.5810920689918699E-2</c:v>
                </c:pt>
                <c:pt idx="77">
                  <c:v>-0.10204366386697505</c:v>
                </c:pt>
                <c:pt idx="78">
                  <c:v>-0.10031537238467803</c:v>
                </c:pt>
                <c:pt idx="79">
                  <c:v>-0.11141400606529905</c:v>
                </c:pt>
                <c:pt idx="80">
                  <c:v>-0.12303197776124597</c:v>
                </c:pt>
                <c:pt idx="81">
                  <c:v>-0.12545403872963801</c:v>
                </c:pt>
                <c:pt idx="82">
                  <c:v>-0.13218553084139506</c:v>
                </c:pt>
                <c:pt idx="83">
                  <c:v>-0.11036213140711404</c:v>
                </c:pt>
                <c:pt idx="84">
                  <c:v>-0.11383923336283597</c:v>
                </c:pt>
                <c:pt idx="85">
                  <c:v>-0.11051174881061498</c:v>
                </c:pt>
                <c:pt idx="86">
                  <c:v>-9.6957820946060091E-2</c:v>
                </c:pt>
                <c:pt idx="87">
                  <c:v>-0.11281266716419802</c:v>
                </c:pt>
                <c:pt idx="88">
                  <c:v>-0.12213819855157404</c:v>
                </c:pt>
                <c:pt idx="89">
                  <c:v>-0.10578269383514205</c:v>
                </c:pt>
                <c:pt idx="90">
                  <c:v>-0.114824942390514</c:v>
                </c:pt>
                <c:pt idx="91">
                  <c:v>-0.11839269504462102</c:v>
                </c:pt>
                <c:pt idx="92">
                  <c:v>-0.11969690230333296</c:v>
                </c:pt>
                <c:pt idx="93">
                  <c:v>-0.11382089346984403</c:v>
                </c:pt>
                <c:pt idx="94">
                  <c:v>-0.13596403342589702</c:v>
                </c:pt>
                <c:pt idx="95">
                  <c:v>-0.12888876962000095</c:v>
                </c:pt>
                <c:pt idx="96">
                  <c:v>-0.12400767189223205</c:v>
                </c:pt>
                <c:pt idx="97">
                  <c:v>-0.11289912774526401</c:v>
                </c:pt>
                <c:pt idx="98">
                  <c:v>-0.11975250832903006</c:v>
                </c:pt>
                <c:pt idx="99">
                  <c:v>-0.11733122135353002</c:v>
                </c:pt>
                <c:pt idx="100">
                  <c:v>-0.122330690584318</c:v>
                </c:pt>
                <c:pt idx="101">
                  <c:v>-0.12506098145068301</c:v>
                </c:pt>
                <c:pt idx="102">
                  <c:v>-0.11986627230867797</c:v>
                </c:pt>
                <c:pt idx="103">
                  <c:v>-0.12772871034958</c:v>
                </c:pt>
                <c:pt idx="104">
                  <c:v>-0.15230817315003897</c:v>
                </c:pt>
                <c:pt idx="105">
                  <c:v>-0.15980634406418004</c:v>
                </c:pt>
                <c:pt idx="106">
                  <c:v>-0.15821760317605205</c:v>
                </c:pt>
                <c:pt idx="107">
                  <c:v>-0.16166595779625603</c:v>
                </c:pt>
                <c:pt idx="108">
                  <c:v>-0.19128755424377597</c:v>
                </c:pt>
                <c:pt idx="109">
                  <c:v>-0.19074013008701107</c:v>
                </c:pt>
                <c:pt idx="110">
                  <c:v>-0.18630200236915495</c:v>
                </c:pt>
                <c:pt idx="111">
                  <c:v>-0.17692054092556198</c:v>
                </c:pt>
                <c:pt idx="112">
                  <c:v>-0.19191713251966203</c:v>
                </c:pt>
                <c:pt idx="113">
                  <c:v>-0.17912463074013496</c:v>
                </c:pt>
                <c:pt idx="114">
                  <c:v>-0.18819599003793797</c:v>
                </c:pt>
                <c:pt idx="115">
                  <c:v>-0.18682490528377904</c:v>
                </c:pt>
                <c:pt idx="116">
                  <c:v>-0.19108204075140101</c:v>
                </c:pt>
                <c:pt idx="117">
                  <c:v>-0.195440637990411</c:v>
                </c:pt>
                <c:pt idx="118">
                  <c:v>-0.20964968618965996</c:v>
                </c:pt>
                <c:pt idx="119">
                  <c:v>-0.19164606439571397</c:v>
                </c:pt>
                <c:pt idx="120">
                  <c:v>-0.19626586999928597</c:v>
                </c:pt>
                <c:pt idx="121">
                  <c:v>-0.18672520973043194</c:v>
                </c:pt>
                <c:pt idx="122">
                  <c:v>-0.21252047321167</c:v>
                </c:pt>
                <c:pt idx="123">
                  <c:v>-0.21534309593881695</c:v>
                </c:pt>
                <c:pt idx="124">
                  <c:v>-0.23080040386781098</c:v>
                </c:pt>
                <c:pt idx="125">
                  <c:v>-0.25441766466108406</c:v>
                </c:pt>
                <c:pt idx="126">
                  <c:v>-0.23614950564315307</c:v>
                </c:pt>
                <c:pt idx="127">
                  <c:v>-0.21678107215743203</c:v>
                </c:pt>
                <c:pt idx="128">
                  <c:v>-0.20785695397148796</c:v>
                </c:pt>
                <c:pt idx="129">
                  <c:v>-0.21487883292211396</c:v>
                </c:pt>
                <c:pt idx="130">
                  <c:v>-0.21490492440266507</c:v>
                </c:pt>
                <c:pt idx="131">
                  <c:v>-0.22566371261836293</c:v>
                </c:pt>
                <c:pt idx="132">
                  <c:v>-0.22297073346809804</c:v>
                </c:pt>
                <c:pt idx="133">
                  <c:v>-0.23347984773819408</c:v>
                </c:pt>
                <c:pt idx="134">
                  <c:v>-0.23986091681240107</c:v>
                </c:pt>
                <c:pt idx="135">
                  <c:v>-0.224270162498174</c:v>
                </c:pt>
                <c:pt idx="136">
                  <c:v>-0.22403192290124596</c:v>
                </c:pt>
                <c:pt idx="137">
                  <c:v>-0.19390293158048799</c:v>
                </c:pt>
                <c:pt idx="138">
                  <c:v>-0.19665851749321894</c:v>
                </c:pt>
                <c:pt idx="139">
                  <c:v>-0.19387625708138401</c:v>
                </c:pt>
                <c:pt idx="140">
                  <c:v>-0.187185790802187</c:v>
                </c:pt>
                <c:pt idx="141">
                  <c:v>-0.18177401362220502</c:v>
                </c:pt>
                <c:pt idx="142">
                  <c:v>-0.17440989825909503</c:v>
                </c:pt>
                <c:pt idx="143">
                  <c:v>-0.20195787215319205</c:v>
                </c:pt>
                <c:pt idx="144">
                  <c:v>-0.20329958654871505</c:v>
                </c:pt>
                <c:pt idx="145">
                  <c:v>-0.21935429066483003</c:v>
                </c:pt>
                <c:pt idx="146">
                  <c:v>-0.16009220475458097</c:v>
                </c:pt>
                <c:pt idx="147">
                  <c:v>-0.13673475140934399</c:v>
                </c:pt>
                <c:pt idx="148">
                  <c:v>-0.12032003560445004</c:v>
                </c:pt>
                <c:pt idx="149">
                  <c:v>-0.140185577675079</c:v>
                </c:pt>
                <c:pt idx="150">
                  <c:v>-0.16393585318472204</c:v>
                </c:pt>
                <c:pt idx="151">
                  <c:v>-0.17246411349788104</c:v>
                </c:pt>
                <c:pt idx="152">
                  <c:v>-0.1827006620853</c:v>
                </c:pt>
                <c:pt idx="153">
                  <c:v>-0.19681495081304601</c:v>
                </c:pt>
                <c:pt idx="154">
                  <c:v>-0.20872145365327899</c:v>
                </c:pt>
                <c:pt idx="155">
                  <c:v>-0.20879237386143001</c:v>
                </c:pt>
                <c:pt idx="156">
                  <c:v>-0.21245443796396801</c:v>
                </c:pt>
                <c:pt idx="157">
                  <c:v>-0.229026410852194</c:v>
                </c:pt>
                <c:pt idx="158">
                  <c:v>-0.25581358857807202</c:v>
                </c:pt>
                <c:pt idx="159">
                  <c:v>-0.26043482323733103</c:v>
                </c:pt>
                <c:pt idx="160">
                  <c:v>-0.25853829539531203</c:v>
                </c:pt>
                <c:pt idx="161">
                  <c:v>-0.25787376822557806</c:v>
                </c:pt>
                <c:pt idx="162">
                  <c:v>-0.27288901523624109</c:v>
                </c:pt>
                <c:pt idx="163">
                  <c:v>-0.26686677934764691</c:v>
                </c:pt>
                <c:pt idx="164">
                  <c:v>-0.29839425834256295</c:v>
                </c:pt>
                <c:pt idx="165">
                  <c:v>-0.29524642160285208</c:v>
                </c:pt>
                <c:pt idx="166">
                  <c:v>-0.30714963898016701</c:v>
                </c:pt>
                <c:pt idx="167">
                  <c:v>-0.28707013883687194</c:v>
                </c:pt>
                <c:pt idx="168">
                  <c:v>-0.26606871270603705</c:v>
                </c:pt>
                <c:pt idx="169">
                  <c:v>-0.24306160068093596</c:v>
                </c:pt>
                <c:pt idx="170">
                  <c:v>-0.26660249829872695</c:v>
                </c:pt>
                <c:pt idx="171">
                  <c:v>-0.28553824250985205</c:v>
                </c:pt>
                <c:pt idx="172">
                  <c:v>-0.26913161087352699</c:v>
                </c:pt>
                <c:pt idx="173">
                  <c:v>-0.279582158193311</c:v>
                </c:pt>
                <c:pt idx="174">
                  <c:v>-0.26655452710241401</c:v>
                </c:pt>
                <c:pt idx="175">
                  <c:v>-0.23964563895820701</c:v>
                </c:pt>
                <c:pt idx="176">
                  <c:v>-0.21527589061448293</c:v>
                </c:pt>
                <c:pt idx="177">
                  <c:v>-0.23495139272972798</c:v>
                </c:pt>
                <c:pt idx="178">
                  <c:v>-0.24440058957602107</c:v>
                </c:pt>
                <c:pt idx="179">
                  <c:v>-0.25795227414173993</c:v>
                </c:pt>
                <c:pt idx="180">
                  <c:v>-0.26130906362269601</c:v>
                </c:pt>
                <c:pt idx="181">
                  <c:v>-0.27174376133131095</c:v>
                </c:pt>
                <c:pt idx="182">
                  <c:v>-0.27739818571401098</c:v>
                </c:pt>
                <c:pt idx="183">
                  <c:v>-0.253230404082741</c:v>
                </c:pt>
                <c:pt idx="184">
                  <c:v>-0.243802692540251</c:v>
                </c:pt>
                <c:pt idx="185">
                  <c:v>-0.272175087234243</c:v>
                </c:pt>
                <c:pt idx="186">
                  <c:v>-0.26889434707834403</c:v>
                </c:pt>
                <c:pt idx="187">
                  <c:v>-0.24025194355217594</c:v>
                </c:pt>
                <c:pt idx="188">
                  <c:v>-0.24207011436459402</c:v>
                </c:pt>
                <c:pt idx="189">
                  <c:v>-0.22511687380533596</c:v>
                </c:pt>
                <c:pt idx="190">
                  <c:v>-0.22585943733073599</c:v>
                </c:pt>
                <c:pt idx="191">
                  <c:v>-0.25593149680803395</c:v>
                </c:pt>
                <c:pt idx="192">
                  <c:v>-0.27959267552044609</c:v>
                </c:pt>
                <c:pt idx="193">
                  <c:v>-0.29342969278128694</c:v>
                </c:pt>
                <c:pt idx="194">
                  <c:v>-0.33989263785788404</c:v>
                </c:pt>
                <c:pt idx="195">
                  <c:v>-0.32875052256429593</c:v>
                </c:pt>
                <c:pt idx="196">
                  <c:v>-0.32714639467542495</c:v>
                </c:pt>
                <c:pt idx="197">
                  <c:v>-0.29522726789710396</c:v>
                </c:pt>
                <c:pt idx="198">
                  <c:v>-0.29407812734524397</c:v>
                </c:pt>
                <c:pt idx="199">
                  <c:v>-0.32505335639779598</c:v>
                </c:pt>
                <c:pt idx="200">
                  <c:v>-0.29072433848971901</c:v>
                </c:pt>
                <c:pt idx="201">
                  <c:v>-0.317738444672367</c:v>
                </c:pt>
                <c:pt idx="202">
                  <c:v>-0.35172773120702994</c:v>
                </c:pt>
                <c:pt idx="203">
                  <c:v>-0.38025110021877406</c:v>
                </c:pt>
                <c:pt idx="204">
                  <c:v>-0.37633234255155701</c:v>
                </c:pt>
                <c:pt idx="205">
                  <c:v>-0.36962317606026707</c:v>
                </c:pt>
                <c:pt idx="206">
                  <c:v>-0.43290391934142303</c:v>
                </c:pt>
                <c:pt idx="207">
                  <c:v>-0.37131439176597003</c:v>
                </c:pt>
                <c:pt idx="208">
                  <c:v>-0.38252354688672496</c:v>
                </c:pt>
                <c:pt idx="209">
                  <c:v>-0.28177449178139702</c:v>
                </c:pt>
                <c:pt idx="210">
                  <c:v>-0.33651249168116992</c:v>
                </c:pt>
                <c:pt idx="211">
                  <c:v>-0.24601583507978497</c:v>
                </c:pt>
                <c:pt idx="212">
                  <c:v>-0.19557328704328703</c:v>
                </c:pt>
                <c:pt idx="213">
                  <c:v>-0.21626325195508</c:v>
                </c:pt>
                <c:pt idx="214">
                  <c:v>-0.12897681357851398</c:v>
                </c:pt>
                <c:pt idx="215">
                  <c:v>-9.972382020499837E-2</c:v>
                </c:pt>
                <c:pt idx="216">
                  <c:v>-7.2169000453269128E-2</c:v>
                </c:pt>
                <c:pt idx="217">
                  <c:v>-8.8335974440844622E-2</c:v>
                </c:pt>
                <c:pt idx="218">
                  <c:v>-7.4064990659936658E-2</c:v>
                </c:pt>
                <c:pt idx="219">
                  <c:v>-0.10150959797009795</c:v>
                </c:pt>
                <c:pt idx="220">
                  <c:v>-9.3059513121825588E-2</c:v>
                </c:pt>
                <c:pt idx="221">
                  <c:v>-5.6173446178226394E-2</c:v>
                </c:pt>
                <c:pt idx="222">
                  <c:v>-3.8861535851462348E-2</c:v>
                </c:pt>
                <c:pt idx="223">
                  <c:v>-3.666840151307027E-3</c:v>
                </c:pt>
                <c:pt idx="224">
                  <c:v>1.8207365646152329E-2</c:v>
                </c:pt>
                <c:pt idx="225">
                  <c:v>2.1198522995740321E-2</c:v>
                </c:pt>
                <c:pt idx="226">
                  <c:v>1.4813910733281199E-2</c:v>
                </c:pt>
                <c:pt idx="227">
                  <c:v>1.5421068195830223E-2</c:v>
                </c:pt>
                <c:pt idx="228">
                  <c:v>2.3084948641610925E-2</c:v>
                </c:pt>
                <c:pt idx="229">
                  <c:v>2.4861269389290674E-2</c:v>
                </c:pt>
                <c:pt idx="230">
                  <c:v>3.746283948651441E-2</c:v>
                </c:pt>
                <c:pt idx="231">
                  <c:v>4.427997715151899E-2</c:v>
                </c:pt>
                <c:pt idx="232">
                  <c:v>4.0748741526542842E-2</c:v>
                </c:pt>
                <c:pt idx="233">
                  <c:v>3.9931224507476548E-2</c:v>
                </c:pt>
                <c:pt idx="234">
                  <c:v>3.9866262249831808E-2</c:v>
                </c:pt>
                <c:pt idx="235">
                  <c:v>4.3787980703053453E-2</c:v>
                </c:pt>
                <c:pt idx="236">
                  <c:v>4.2593153266399897E-2</c:v>
                </c:pt>
                <c:pt idx="237">
                  <c:v>2.1567194151945746E-2</c:v>
                </c:pt>
                <c:pt idx="238">
                  <c:v>1.6520137424528958E-2</c:v>
                </c:pt>
                <c:pt idx="239">
                  <c:v>2.2498120352485884E-2</c:v>
                </c:pt>
                <c:pt idx="240">
                  <c:v>3.0649857635431044E-2</c:v>
                </c:pt>
                <c:pt idx="241">
                  <c:v>2.6561654560347092E-2</c:v>
                </c:pt>
                <c:pt idx="242">
                  <c:v>2.7569583736754222E-2</c:v>
                </c:pt>
                <c:pt idx="243">
                  <c:v>2.0605911214179873E-2</c:v>
                </c:pt>
                <c:pt idx="244">
                  <c:v>4.0933557003252741E-2</c:v>
                </c:pt>
                <c:pt idx="245">
                  <c:v>6.0001045743101944E-2</c:v>
                </c:pt>
                <c:pt idx="246">
                  <c:v>5.8118606913178272E-2</c:v>
                </c:pt>
                <c:pt idx="247">
                  <c:v>6.6670372153174284E-2</c:v>
                </c:pt>
                <c:pt idx="248">
                  <c:v>7.7346163964621795E-2</c:v>
                </c:pt>
                <c:pt idx="249">
                  <c:v>7.6496392848550698E-2</c:v>
                </c:pt>
                <c:pt idx="250">
                  <c:v>7.6003086611641013E-2</c:v>
                </c:pt>
                <c:pt idx="251">
                  <c:v>7.3717059678664265E-2</c:v>
                </c:pt>
                <c:pt idx="252">
                  <c:v>7.5731749460312914E-2</c:v>
                </c:pt>
                <c:pt idx="253">
                  <c:v>7.7258483714153448E-2</c:v>
                </c:pt>
                <c:pt idx="254">
                  <c:v>7.483091192907132E-2</c:v>
                </c:pt>
                <c:pt idx="255">
                  <c:v>7.1172508644057997E-2</c:v>
                </c:pt>
                <c:pt idx="256">
                  <c:v>6.9308330998825163E-2</c:v>
                </c:pt>
                <c:pt idx="257">
                  <c:v>6.4801156556510753E-2</c:v>
                </c:pt>
                <c:pt idx="258">
                  <c:v>7.0284589460080538E-2</c:v>
                </c:pt>
                <c:pt idx="259">
                  <c:v>7.3841403412122864E-2</c:v>
                </c:pt>
                <c:pt idx="260">
                  <c:v>7.5710577638834486E-2</c:v>
                </c:pt>
                <c:pt idx="261">
                  <c:v>8.2676269386204648E-2</c:v>
                </c:pt>
                <c:pt idx="262">
                  <c:v>8.2812108476337132E-2</c:v>
                </c:pt>
                <c:pt idx="263">
                  <c:v>7.7401473940110099E-2</c:v>
                </c:pt>
                <c:pt idx="264">
                  <c:v>8.1735666343889735E-2</c:v>
                </c:pt>
                <c:pt idx="265">
                  <c:v>8.4955262895022532E-2</c:v>
                </c:pt>
                <c:pt idx="266">
                  <c:v>7.9563716541617646E-2</c:v>
                </c:pt>
                <c:pt idx="267">
                  <c:v>7.9641252145300712E-2</c:v>
                </c:pt>
                <c:pt idx="268">
                  <c:v>7.9757381573454245E-2</c:v>
                </c:pt>
                <c:pt idx="269">
                  <c:v>7.996674185764685E-2</c:v>
                </c:pt>
                <c:pt idx="270">
                  <c:v>6.1777512181690586E-2</c:v>
                </c:pt>
                <c:pt idx="271">
                  <c:v>6.9239694516275874E-2</c:v>
                </c:pt>
                <c:pt idx="272">
                  <c:v>7.1810419646784363E-2</c:v>
                </c:pt>
                <c:pt idx="273">
                  <c:v>6.9897017695685904E-2</c:v>
                </c:pt>
                <c:pt idx="274">
                  <c:v>5.43087764770116E-2</c:v>
                </c:pt>
                <c:pt idx="275">
                  <c:v>5.1989304334759012E-2</c:v>
                </c:pt>
                <c:pt idx="276">
                  <c:v>4.625925063575731E-2</c:v>
                </c:pt>
                <c:pt idx="277">
                  <c:v>4.3279595732493847E-2</c:v>
                </c:pt>
                <c:pt idx="278">
                  <c:v>5.1439510395022481E-2</c:v>
                </c:pt>
                <c:pt idx="279">
                  <c:v>5.2374118997333019E-2</c:v>
                </c:pt>
                <c:pt idx="280">
                  <c:v>4.5339268610233407E-2</c:v>
                </c:pt>
                <c:pt idx="281">
                  <c:v>4.0963564961619792E-2</c:v>
                </c:pt>
                <c:pt idx="282">
                  <c:v>4.2135072359636094E-2</c:v>
                </c:pt>
                <c:pt idx="283">
                  <c:v>5.1446484629596334E-2</c:v>
                </c:pt>
                <c:pt idx="284">
                  <c:v>5.359567329627124E-2</c:v>
                </c:pt>
                <c:pt idx="285">
                  <c:v>5.4773960733790705E-2</c:v>
                </c:pt>
                <c:pt idx="286">
                  <c:v>5.4299233822610038E-2</c:v>
                </c:pt>
                <c:pt idx="287">
                  <c:v>4.9416215010534392E-2</c:v>
                </c:pt>
                <c:pt idx="288">
                  <c:v>4.7927808303408259E-2</c:v>
                </c:pt>
                <c:pt idx="289">
                  <c:v>3.4096273128116694E-2</c:v>
                </c:pt>
                <c:pt idx="290">
                  <c:v>3.9720216130416652E-2</c:v>
                </c:pt>
                <c:pt idx="291">
                  <c:v>4.4533937603499218E-2</c:v>
                </c:pt>
                <c:pt idx="292">
                  <c:v>5.3663565589920248E-2</c:v>
                </c:pt>
                <c:pt idx="293">
                  <c:v>5.0137553338307494E-2</c:v>
                </c:pt>
                <c:pt idx="294">
                  <c:v>6.3012941023883773E-2</c:v>
                </c:pt>
                <c:pt idx="295">
                  <c:v>5.3554486389365774E-2</c:v>
                </c:pt>
                <c:pt idx="296">
                  <c:v>4.5698970074153911E-2</c:v>
                </c:pt>
                <c:pt idx="297">
                  <c:v>5.2526032804299572E-2</c:v>
                </c:pt>
                <c:pt idx="298">
                  <c:v>3.8297810015658129E-2</c:v>
                </c:pt>
                <c:pt idx="299">
                  <c:v>3.8764707867406045E-2</c:v>
                </c:pt>
                <c:pt idx="300">
                  <c:v>3.7576704027640018E-2</c:v>
                </c:pt>
                <c:pt idx="301">
                  <c:v>3.9803320703525102E-2</c:v>
                </c:pt>
                <c:pt idx="302">
                  <c:v>4.3632735673401202E-2</c:v>
                </c:pt>
                <c:pt idx="303">
                  <c:v>4.0621652050728096E-2</c:v>
                </c:pt>
                <c:pt idx="304">
                  <c:v>3.1800828128099923E-2</c:v>
                </c:pt>
                <c:pt idx="305">
                  <c:v>1.8025690334888989E-2</c:v>
                </c:pt>
                <c:pt idx="306">
                  <c:v>2.4886444667360896E-2</c:v>
                </c:pt>
                <c:pt idx="307">
                  <c:v>2.6819226034471733E-2</c:v>
                </c:pt>
                <c:pt idx="308">
                  <c:v>1.841167519841691E-2</c:v>
                </c:pt>
                <c:pt idx="309">
                  <c:v>1.2744415025343514E-2</c:v>
                </c:pt>
                <c:pt idx="310">
                  <c:v>2.4465307378604972E-3</c:v>
                </c:pt>
                <c:pt idx="311">
                  <c:v>3.7296481555946226E-3</c:v>
                </c:pt>
                <c:pt idx="312">
                  <c:v>8.523176211214567E-3</c:v>
                </c:pt>
                <c:pt idx="313">
                  <c:v>1.502561479491793E-2</c:v>
                </c:pt>
                <c:pt idx="314">
                  <c:v>2.1527742010045703E-2</c:v>
                </c:pt>
                <c:pt idx="315">
                  <c:v>2.4881391765398497E-2</c:v>
                </c:pt>
                <c:pt idx="316">
                  <c:v>2.8413002076066896E-2</c:v>
                </c:pt>
                <c:pt idx="317">
                  <c:v>3.4258672353551178E-2</c:v>
                </c:pt>
                <c:pt idx="318">
                  <c:v>3.6606660193205354E-2</c:v>
                </c:pt>
                <c:pt idx="319">
                  <c:v>4.7251974112938466E-2</c:v>
                </c:pt>
                <c:pt idx="320">
                  <c:v>2.75012698344963E-2</c:v>
                </c:pt>
                <c:pt idx="321">
                  <c:v>2.3172394386871575E-2</c:v>
                </c:pt>
                <c:pt idx="322">
                  <c:v>1.6653861636701794E-2</c:v>
                </c:pt>
                <c:pt idx="323">
                  <c:v>2.6533161886930445E-2</c:v>
                </c:pt>
                <c:pt idx="324">
                  <c:v>2.918946563757685E-2</c:v>
                </c:pt>
                <c:pt idx="325">
                  <c:v>3.0071336714668107E-2</c:v>
                </c:pt>
                <c:pt idx="326">
                  <c:v>3.3406613637933624E-2</c:v>
                </c:pt>
                <c:pt idx="327">
                  <c:v>4.6804258307557634E-2</c:v>
                </c:pt>
                <c:pt idx="328">
                  <c:v>5.5211713574209176E-2</c:v>
                </c:pt>
                <c:pt idx="329">
                  <c:v>4.5162766731092097E-2</c:v>
                </c:pt>
                <c:pt idx="330">
                  <c:v>4.6679531002877805E-2</c:v>
                </c:pt>
                <c:pt idx="331">
                  <c:v>5.1720078180236273E-2</c:v>
                </c:pt>
                <c:pt idx="332">
                  <c:v>5.4182652517930752E-2</c:v>
                </c:pt>
                <c:pt idx="333">
                  <c:v>6.4976672387162759E-2</c:v>
                </c:pt>
                <c:pt idx="334">
                  <c:v>6.8711138282457895E-2</c:v>
                </c:pt>
                <c:pt idx="335">
                  <c:v>7.5404788221460795E-2</c:v>
                </c:pt>
                <c:pt idx="336">
                  <c:v>8.5173074062049325E-2</c:v>
                </c:pt>
                <c:pt idx="337">
                  <c:v>8.5504613261478957E-2</c:v>
                </c:pt>
                <c:pt idx="338">
                  <c:v>8.5708295570303239E-2</c:v>
                </c:pt>
                <c:pt idx="339">
                  <c:v>8.0399575399074497E-2</c:v>
                </c:pt>
                <c:pt idx="340">
                  <c:v>6.976654627337342E-2</c:v>
                </c:pt>
                <c:pt idx="341">
                  <c:v>6.7711542202393726E-2</c:v>
                </c:pt>
                <c:pt idx="342">
                  <c:v>6.0424577251373401E-2</c:v>
                </c:pt>
                <c:pt idx="343">
                  <c:v>5.5504429841570113E-2</c:v>
                </c:pt>
                <c:pt idx="344">
                  <c:v>5.3658002312745756E-2</c:v>
                </c:pt>
                <c:pt idx="345">
                  <c:v>4.523518163067175E-2</c:v>
                </c:pt>
                <c:pt idx="346">
                  <c:v>3.6023128259063952E-2</c:v>
                </c:pt>
                <c:pt idx="347">
                  <c:v>3.684196117946259E-2</c:v>
                </c:pt>
                <c:pt idx="348">
                  <c:v>4.8722294255027165E-2</c:v>
                </c:pt>
                <c:pt idx="349">
                  <c:v>4.8058865621907199E-2</c:v>
                </c:pt>
                <c:pt idx="350">
                  <c:v>4.2160432355622612E-2</c:v>
                </c:pt>
                <c:pt idx="351">
                  <c:v>3.1511600535623741E-2</c:v>
                </c:pt>
                <c:pt idx="352">
                  <c:v>2.3851956797909191E-2</c:v>
                </c:pt>
                <c:pt idx="353">
                  <c:v>3.1835630909413881E-2</c:v>
                </c:pt>
                <c:pt idx="354">
                  <c:v>2.4499790008875477E-2</c:v>
                </c:pt>
                <c:pt idx="355">
                  <c:v>4.3985561594921396E-2</c:v>
                </c:pt>
                <c:pt idx="356">
                  <c:v>3.7758588913498148E-2</c:v>
                </c:pt>
                <c:pt idx="357">
                  <c:v>2.993685206257779E-2</c:v>
                </c:pt>
                <c:pt idx="358">
                  <c:v>3.651703195011935E-2</c:v>
                </c:pt>
                <c:pt idx="359">
                  <c:v>2.7695719253783002E-2</c:v>
                </c:pt>
                <c:pt idx="360">
                  <c:v>1.1696838582151203E-2</c:v>
                </c:pt>
                <c:pt idx="361">
                  <c:v>1.2002669668176535E-2</c:v>
                </c:pt>
                <c:pt idx="362">
                  <c:v>3.2375429383053378E-2</c:v>
                </c:pt>
                <c:pt idx="363">
                  <c:v>3.1924669388900373E-2</c:v>
                </c:pt>
                <c:pt idx="364">
                  <c:v>5.237572694842596E-2</c:v>
                </c:pt>
                <c:pt idx="365">
                  <c:v>5.7483645222371704E-2</c:v>
                </c:pt>
                <c:pt idx="366">
                  <c:v>3.1340352402569938E-2</c:v>
                </c:pt>
                <c:pt idx="367">
                  <c:v>2.0716587374138618E-2</c:v>
                </c:pt>
                <c:pt idx="368">
                  <c:v>1.1492084330974039E-2</c:v>
                </c:pt>
                <c:pt idx="369">
                  <c:v>2.8198464884736207E-2</c:v>
                </c:pt>
                <c:pt idx="370">
                  <c:v>3.6561898928126224E-2</c:v>
                </c:pt>
                <c:pt idx="371">
                  <c:v>2.9227429055077359E-2</c:v>
                </c:pt>
                <c:pt idx="372">
                  <c:v>3.3007580044068341E-2</c:v>
                </c:pt>
                <c:pt idx="373">
                  <c:v>2.0473810572090301E-2</c:v>
                </c:pt>
                <c:pt idx="374">
                  <c:v>2.3761294983491554E-2</c:v>
                </c:pt>
                <c:pt idx="375">
                  <c:v>2.1333383444148257E-2</c:v>
                </c:pt>
                <c:pt idx="376">
                  <c:v>2.7413805447247253E-2</c:v>
                </c:pt>
                <c:pt idx="377">
                  <c:v>2.8161584147417207E-2</c:v>
                </c:pt>
                <c:pt idx="378">
                  <c:v>2.3158257393321335E-2</c:v>
                </c:pt>
                <c:pt idx="379">
                  <c:v>1.9514500446387917E-2</c:v>
                </c:pt>
                <c:pt idx="380">
                  <c:v>1.986464709654312E-2</c:v>
                </c:pt>
                <c:pt idx="381">
                  <c:v>1.4276705937380729E-2</c:v>
                </c:pt>
                <c:pt idx="382">
                  <c:v>1.7990191278249856E-2</c:v>
                </c:pt>
                <c:pt idx="383">
                  <c:v>2.3058564281603688E-2</c:v>
                </c:pt>
                <c:pt idx="384">
                  <c:v>1.3192351398160884E-2</c:v>
                </c:pt>
                <c:pt idx="385">
                  <c:v>6.6753382436757214E-3</c:v>
                </c:pt>
                <c:pt idx="386">
                  <c:v>3.5663577273277181E-3</c:v>
                </c:pt>
                <c:pt idx="387">
                  <c:v>5.7664909957841903E-3</c:v>
                </c:pt>
                <c:pt idx="388">
                  <c:v>1.4706255759850295E-2</c:v>
                </c:pt>
                <c:pt idx="389">
                  <c:v>2.1777522001872551E-2</c:v>
                </c:pt>
                <c:pt idx="390">
                  <c:v>1.8815802428708617E-2</c:v>
                </c:pt>
                <c:pt idx="391">
                  <c:v>1.8492741051624684E-2</c:v>
                </c:pt>
                <c:pt idx="392">
                  <c:v>1.1112979202170026E-2</c:v>
                </c:pt>
                <c:pt idx="393">
                  <c:v>1.1947488365793513E-2</c:v>
                </c:pt>
                <c:pt idx="394">
                  <c:v>6.052163801490984E-3</c:v>
                </c:pt>
                <c:pt idx="395">
                  <c:v>5.5990695039986882E-3</c:v>
                </c:pt>
                <c:pt idx="396">
                  <c:v>2.6680501869769113E-3</c:v>
                </c:pt>
                <c:pt idx="397">
                  <c:v>9.8508429286283672E-3</c:v>
                </c:pt>
                <c:pt idx="398">
                  <c:v>9.4267731471397997E-3</c:v>
                </c:pt>
                <c:pt idx="399">
                  <c:v>7.1851635334811981E-3</c:v>
                </c:pt>
                <c:pt idx="400">
                  <c:v>2.3602120603214427E-3</c:v>
                </c:pt>
                <c:pt idx="401">
                  <c:v>-3.0702515862424118E-3</c:v>
                </c:pt>
                <c:pt idx="402">
                  <c:v>-3.3873205512915394E-3</c:v>
                </c:pt>
                <c:pt idx="403">
                  <c:v>-5.7063211187675655E-3</c:v>
                </c:pt>
                <c:pt idx="404">
                  <c:v>2.8968639692321663E-3</c:v>
                </c:pt>
                <c:pt idx="405">
                  <c:v>2.1462719265881169E-3</c:v>
                </c:pt>
                <c:pt idx="406">
                  <c:v>-5.8805657496913133E-3</c:v>
                </c:pt>
                <c:pt idx="407">
                  <c:v>-1.1010608800186117E-2</c:v>
                </c:pt>
                <c:pt idx="408">
                  <c:v>-1.3649437417620591E-2</c:v>
                </c:pt>
                <c:pt idx="409">
                  <c:v>-1.205279583186103E-2</c:v>
                </c:pt>
                <c:pt idx="410">
                  <c:v>-1.9196949653621842E-2</c:v>
                </c:pt>
                <c:pt idx="411">
                  <c:v>-2.7572066330866951E-2</c:v>
                </c:pt>
                <c:pt idx="412">
                  <c:v>-3.087028930787028E-2</c:v>
                </c:pt>
                <c:pt idx="413">
                  <c:v>-5.0119337671579167E-2</c:v>
                </c:pt>
                <c:pt idx="414">
                  <c:v>-6.7133356537838251E-2</c:v>
                </c:pt>
                <c:pt idx="415">
                  <c:v>-5.6919130808528173E-2</c:v>
                </c:pt>
                <c:pt idx="416">
                  <c:v>-6.3120536458368237E-2</c:v>
                </c:pt>
                <c:pt idx="417">
                  <c:v>-5.5935782947723167E-2</c:v>
                </c:pt>
                <c:pt idx="418">
                  <c:v>-5.044035470099073E-2</c:v>
                </c:pt>
                <c:pt idx="419">
                  <c:v>-5.1355201575939979E-2</c:v>
                </c:pt>
                <c:pt idx="420">
                  <c:v>-5.1446171878786862E-2</c:v>
                </c:pt>
                <c:pt idx="421">
                  <c:v>-4.0997241914709881E-2</c:v>
                </c:pt>
                <c:pt idx="422">
                  <c:v>-3.5428331550135361E-2</c:v>
                </c:pt>
                <c:pt idx="423">
                  <c:v>-4.1345224337181019E-2</c:v>
                </c:pt>
                <c:pt idx="424">
                  <c:v>-3.2505679242339047E-2</c:v>
                </c:pt>
                <c:pt idx="425">
                  <c:v>-3.2966253466391815E-2</c:v>
                </c:pt>
                <c:pt idx="426">
                  <c:v>-3.5588122818791978E-2</c:v>
                </c:pt>
                <c:pt idx="427">
                  <c:v>-4.509686483011599E-2</c:v>
                </c:pt>
                <c:pt idx="428">
                  <c:v>-4.1681872345699755E-2</c:v>
                </c:pt>
                <c:pt idx="429">
                  <c:v>-1.9784114301229616E-2</c:v>
                </c:pt>
                <c:pt idx="430">
                  <c:v>-2.7441057610360642E-2</c:v>
                </c:pt>
                <c:pt idx="431">
                  <c:v>-2.2599687329479146E-2</c:v>
                </c:pt>
                <c:pt idx="432">
                  <c:v>-2.728232285671961E-2</c:v>
                </c:pt>
                <c:pt idx="433">
                  <c:v>-1.2558954167279368E-2</c:v>
                </c:pt>
                <c:pt idx="434">
                  <c:v>-1.1013663459644718E-2</c:v>
                </c:pt>
                <c:pt idx="435">
                  <c:v>-1.7227630069961419E-2</c:v>
                </c:pt>
                <c:pt idx="436">
                  <c:v>-1.5668736933684979E-2</c:v>
                </c:pt>
                <c:pt idx="437">
                  <c:v>-2.1839962089872378E-3</c:v>
                </c:pt>
                <c:pt idx="438">
                  <c:v>-3.8541210974200046E-3</c:v>
                </c:pt>
                <c:pt idx="439">
                  <c:v>-3.1386869569559606E-3</c:v>
                </c:pt>
                <c:pt idx="440">
                  <c:v>-1.5385043398740583E-2</c:v>
                </c:pt>
                <c:pt idx="441">
                  <c:v>-7.8504722429926233E-3</c:v>
                </c:pt>
                <c:pt idx="442">
                  <c:v>-2.0672303082780452E-3</c:v>
                </c:pt>
                <c:pt idx="443">
                  <c:v>-1.970192485670208E-3</c:v>
                </c:pt>
                <c:pt idx="444">
                  <c:v>1.5142627999948921E-3</c:v>
                </c:pt>
                <c:pt idx="445">
                  <c:v>1.3433280279351312E-3</c:v>
                </c:pt>
                <c:pt idx="446">
                  <c:v>3.3838488368689301E-3</c:v>
                </c:pt>
                <c:pt idx="447">
                  <c:v>-5.9491043582760028E-4</c:v>
                </c:pt>
                <c:pt idx="448">
                  <c:v>-7.0577199880368369E-3</c:v>
                </c:pt>
                <c:pt idx="449">
                  <c:v>-1.2180521490502416E-2</c:v>
                </c:pt>
                <c:pt idx="450">
                  <c:v>-1.52653334733579E-2</c:v>
                </c:pt>
                <c:pt idx="451">
                  <c:v>-1.3073008630807514E-2</c:v>
                </c:pt>
                <c:pt idx="452">
                  <c:v>-1.3752081878622979E-2</c:v>
                </c:pt>
                <c:pt idx="453">
                  <c:v>-4.1027882813061689E-3</c:v>
                </c:pt>
                <c:pt idx="454">
                  <c:v>-4.9105958848657538E-3</c:v>
                </c:pt>
                <c:pt idx="455">
                  <c:v>-5.7846120161784143E-3</c:v>
                </c:pt>
                <c:pt idx="456">
                  <c:v>-1.8849908620525491E-2</c:v>
                </c:pt>
                <c:pt idx="457">
                  <c:v>-2.5331490101662246E-2</c:v>
                </c:pt>
                <c:pt idx="458">
                  <c:v>-2.4924109958914809E-2</c:v>
                </c:pt>
                <c:pt idx="459">
                  <c:v>-3.5338094190802249E-2</c:v>
                </c:pt>
                <c:pt idx="460">
                  <c:v>-4.4472272773209975E-2</c:v>
                </c:pt>
                <c:pt idx="461">
                  <c:v>-5.2411768360592026E-2</c:v>
                </c:pt>
                <c:pt idx="462">
                  <c:v>-5.4456195369010252E-2</c:v>
                </c:pt>
                <c:pt idx="463">
                  <c:v>-6.3993365375828004E-2</c:v>
                </c:pt>
                <c:pt idx="464">
                  <c:v>-6.2795025814317951E-2</c:v>
                </c:pt>
                <c:pt idx="465">
                  <c:v>-3.9798356837916993E-2</c:v>
                </c:pt>
                <c:pt idx="466">
                  <c:v>-4.3758551799608969E-2</c:v>
                </c:pt>
                <c:pt idx="467">
                  <c:v>-2.7588736051399776E-2</c:v>
                </c:pt>
                <c:pt idx="468">
                  <c:v>-2.7375990854591081E-2</c:v>
                </c:pt>
                <c:pt idx="469">
                  <c:v>-2.6938551048254489E-2</c:v>
                </c:pt>
                <c:pt idx="470">
                  <c:v>-3.1069872948320532E-2</c:v>
                </c:pt>
                <c:pt idx="471">
                  <c:v>-2.4438814855174851E-2</c:v>
                </c:pt>
                <c:pt idx="472">
                  <c:v>-3.1568070751903154E-2</c:v>
                </c:pt>
                <c:pt idx="473">
                  <c:v>-3.295055390515178E-2</c:v>
                </c:pt>
                <c:pt idx="474">
                  <c:v>-4.3292837366365244E-2</c:v>
                </c:pt>
                <c:pt idx="475">
                  <c:v>-3.6236498839438802E-2</c:v>
                </c:pt>
                <c:pt idx="476">
                  <c:v>-2.4765377699736524E-2</c:v>
                </c:pt>
                <c:pt idx="477">
                  <c:v>-2.0137360927527603E-2</c:v>
                </c:pt>
                <c:pt idx="478">
                  <c:v>-8.3465350653887382E-3</c:v>
                </c:pt>
                <c:pt idx="479">
                  <c:v>-7.6938725921557038E-3</c:v>
                </c:pt>
                <c:pt idx="480">
                  <c:v>-1.3866040670572732E-2</c:v>
                </c:pt>
                <c:pt idx="481">
                  <c:v>-6.4390208369626833E-3</c:v>
                </c:pt>
                <c:pt idx="482">
                  <c:v>-1.3275621901083667E-2</c:v>
                </c:pt>
                <c:pt idx="483">
                  <c:v>-9.3735340375170617E-3</c:v>
                </c:pt>
                <c:pt idx="484">
                  <c:v>-1.3148259401979834E-2</c:v>
                </c:pt>
                <c:pt idx="485">
                  <c:v>-1.6546007981269373E-2</c:v>
                </c:pt>
                <c:pt idx="486">
                  <c:v>-1.4397506539145732E-2</c:v>
                </c:pt>
                <c:pt idx="487">
                  <c:v>-2.9815486662843838E-2</c:v>
                </c:pt>
                <c:pt idx="488">
                  <c:v>-2.881290386259272E-2</c:v>
                </c:pt>
                <c:pt idx="489">
                  <c:v>-3.2535495486127441E-2</c:v>
                </c:pt>
                <c:pt idx="490">
                  <c:v>-3.9153068247298584E-2</c:v>
                </c:pt>
                <c:pt idx="491">
                  <c:v>-3.2646176849370323E-2</c:v>
                </c:pt>
                <c:pt idx="492">
                  <c:v>-3.7159933552594837E-2</c:v>
                </c:pt>
                <c:pt idx="493">
                  <c:v>-4.7754549704043692E-2</c:v>
                </c:pt>
                <c:pt idx="494">
                  <c:v>-4.7185928124349186E-2</c:v>
                </c:pt>
                <c:pt idx="495">
                  <c:v>-4.7350500496688985E-2</c:v>
                </c:pt>
                <c:pt idx="496">
                  <c:v>-3.5926940038078725E-2</c:v>
                </c:pt>
                <c:pt idx="497">
                  <c:v>-3.351124496388036E-2</c:v>
                </c:pt>
                <c:pt idx="498">
                  <c:v>-3.6569727875620406E-2</c:v>
                </c:pt>
                <c:pt idx="499">
                  <c:v>-3.6807155067428043E-2</c:v>
                </c:pt>
                <c:pt idx="500">
                  <c:v>-4.5138561854101478E-2</c:v>
                </c:pt>
                <c:pt idx="501">
                  <c:v>-5.389856273599869E-2</c:v>
                </c:pt>
                <c:pt idx="502">
                  <c:v>-6.304015584961109E-2</c:v>
                </c:pt>
                <c:pt idx="503">
                  <c:v>-6.3508424122988183E-2</c:v>
                </c:pt>
                <c:pt idx="504">
                  <c:v>-6.2501134063460584E-2</c:v>
                </c:pt>
                <c:pt idx="505">
                  <c:v>-7.6235797773803737E-2</c:v>
                </c:pt>
                <c:pt idx="506">
                  <c:v>-7.5737890130664454E-2</c:v>
                </c:pt>
                <c:pt idx="507">
                  <c:v>-7.4916360954881411E-2</c:v>
                </c:pt>
                <c:pt idx="508">
                  <c:v>-6.176481165358394E-2</c:v>
                </c:pt>
                <c:pt idx="509">
                  <c:v>-6.092275020629756E-2</c:v>
                </c:pt>
                <c:pt idx="510">
                  <c:v>-7.2426078033226537E-2</c:v>
                </c:pt>
                <c:pt idx="511">
                  <c:v>-7.9931247903311298E-2</c:v>
                </c:pt>
                <c:pt idx="512">
                  <c:v>-7.4900018123867262E-2</c:v>
                </c:pt>
                <c:pt idx="513">
                  <c:v>-7.1427175547126631E-2</c:v>
                </c:pt>
                <c:pt idx="514">
                  <c:v>-6.4363089959770914E-2</c:v>
                </c:pt>
                <c:pt idx="515">
                  <c:v>-5.9551454191514086E-2</c:v>
                </c:pt>
                <c:pt idx="516">
                  <c:v>-6.5587747421120834E-2</c:v>
                </c:pt>
                <c:pt idx="517">
                  <c:v>-6.8196964992792264E-2</c:v>
                </c:pt>
                <c:pt idx="518">
                  <c:v>-7.9881593332702061E-2</c:v>
                </c:pt>
                <c:pt idx="519">
                  <c:v>-8.4494757725380731E-2</c:v>
                </c:pt>
                <c:pt idx="520">
                  <c:v>-0.11479477601456001</c:v>
                </c:pt>
                <c:pt idx="521">
                  <c:v>-0.10560322820162904</c:v>
                </c:pt>
                <c:pt idx="522">
                  <c:v>-9.6915727325640688E-2</c:v>
                </c:pt>
                <c:pt idx="523">
                  <c:v>-9.7398975945548139E-2</c:v>
                </c:pt>
                <c:pt idx="524">
                  <c:v>-0.10578744965990006</c:v>
                </c:pt>
                <c:pt idx="525">
                  <c:v>-0.10549409008323507</c:v>
                </c:pt>
                <c:pt idx="526">
                  <c:v>-0.11126222348065595</c:v>
                </c:pt>
                <c:pt idx="527">
                  <c:v>-0.13760310834227496</c:v>
                </c:pt>
                <c:pt idx="528">
                  <c:v>-0.13303028485313195</c:v>
                </c:pt>
                <c:pt idx="529">
                  <c:v>-0.12106541667148596</c:v>
                </c:pt>
                <c:pt idx="530">
                  <c:v>-0.11868026050691105</c:v>
                </c:pt>
                <c:pt idx="531">
                  <c:v>-9.8715381942689473E-2</c:v>
                </c:pt>
                <c:pt idx="532">
                  <c:v>-9.1873753368431177E-2</c:v>
                </c:pt>
                <c:pt idx="533">
                  <c:v>-8.4471208614657733E-2</c:v>
                </c:pt>
                <c:pt idx="534">
                  <c:v>-7.8845893785673749E-2</c:v>
                </c:pt>
                <c:pt idx="535">
                  <c:v>-7.5892549142528631E-2</c:v>
                </c:pt>
                <c:pt idx="536">
                  <c:v>-7.1781771922659887E-2</c:v>
                </c:pt>
                <c:pt idx="537">
                  <c:v>-8.061324635929723E-2</c:v>
                </c:pt>
                <c:pt idx="538">
                  <c:v>-8.0640366247325512E-2</c:v>
                </c:pt>
                <c:pt idx="539">
                  <c:v>-6.906090484928018E-2</c:v>
                </c:pt>
                <c:pt idx="540">
                  <c:v>-6.3224693509836061E-2</c:v>
                </c:pt>
                <c:pt idx="541">
                  <c:v>-4.9509057530851663E-2</c:v>
                </c:pt>
                <c:pt idx="542">
                  <c:v>-4.5404262207046409E-2</c:v>
                </c:pt>
                <c:pt idx="543">
                  <c:v>-2.3173215126804148E-2</c:v>
                </c:pt>
                <c:pt idx="544">
                  <c:v>-7.3095654841419777E-2</c:v>
                </c:pt>
                <c:pt idx="545">
                  <c:v>-6.7464609797842856E-2</c:v>
                </c:pt>
                <c:pt idx="546">
                  <c:v>-7.2611760256272362E-2</c:v>
                </c:pt>
                <c:pt idx="547">
                  <c:v>-8.1977042181720083E-2</c:v>
                </c:pt>
                <c:pt idx="548">
                  <c:v>-7.7679100592661143E-2</c:v>
                </c:pt>
                <c:pt idx="549">
                  <c:v>-8.7960673101425524E-2</c:v>
                </c:pt>
                <c:pt idx="550">
                  <c:v>-8.3426339558452245E-2</c:v>
                </c:pt>
                <c:pt idx="551">
                  <c:v>-8.6363337437130316E-2</c:v>
                </c:pt>
                <c:pt idx="552">
                  <c:v>-9.4839638109867397E-2</c:v>
                </c:pt>
                <c:pt idx="553">
                  <c:v>-7.2874114809263424E-2</c:v>
                </c:pt>
                <c:pt idx="554">
                  <c:v>-5.9638699901854997E-2</c:v>
                </c:pt>
                <c:pt idx="555">
                  <c:v>-5.9356960816614457E-2</c:v>
                </c:pt>
                <c:pt idx="556">
                  <c:v>-6.5998965336863002E-2</c:v>
                </c:pt>
                <c:pt idx="557">
                  <c:v>-4.2529248597481417E-2</c:v>
                </c:pt>
                <c:pt idx="558">
                  <c:v>-2.6974764788431083E-2</c:v>
                </c:pt>
                <c:pt idx="559">
                  <c:v>-1.1472201236053525E-2</c:v>
                </c:pt>
                <c:pt idx="560">
                  <c:v>-5.5203265054251105E-3</c:v>
                </c:pt>
                <c:pt idx="561">
                  <c:v>-1.3408039475444333E-3</c:v>
                </c:pt>
                <c:pt idx="562">
                  <c:v>-1.7059320111444731E-2</c:v>
                </c:pt>
                <c:pt idx="563">
                  <c:v>-3.6117237646935307E-2</c:v>
                </c:pt>
                <c:pt idx="564">
                  <c:v>-2.3816733256624478E-2</c:v>
                </c:pt>
                <c:pt idx="565">
                  <c:v>-2.1168750489603427E-2</c:v>
                </c:pt>
                <c:pt idx="566">
                  <c:v>-4.7869717917265131E-2</c:v>
                </c:pt>
                <c:pt idx="567">
                  <c:v>-5.2432278497618778E-2</c:v>
                </c:pt>
                <c:pt idx="568">
                  <c:v>-6.4588036570242591E-2</c:v>
                </c:pt>
                <c:pt idx="569">
                  <c:v>-7.2253566485574794E-2</c:v>
                </c:pt>
                <c:pt idx="570">
                  <c:v>-6.3312238921494846E-2</c:v>
                </c:pt>
                <c:pt idx="571">
                  <c:v>-6.0074527772835618E-2</c:v>
                </c:pt>
                <c:pt idx="572">
                  <c:v>-3.5907151218093403E-2</c:v>
                </c:pt>
                <c:pt idx="573">
                  <c:v>-1.3330021146549242E-3</c:v>
                </c:pt>
                <c:pt idx="574">
                  <c:v>1.3061791240865928E-2</c:v>
                </c:pt>
                <c:pt idx="575">
                  <c:v>1.5706930939716646E-2</c:v>
                </c:pt>
                <c:pt idx="576">
                  <c:v>2.1013703981500376E-2</c:v>
                </c:pt>
                <c:pt idx="577">
                  <c:v>2.4734131372505797E-2</c:v>
                </c:pt>
                <c:pt idx="578">
                  <c:v>6.7941688024872882E-3</c:v>
                </c:pt>
                <c:pt idx="579">
                  <c:v>6.3274388266481019E-3</c:v>
                </c:pt>
                <c:pt idx="580">
                  <c:v>3.894799843007446E-3</c:v>
                </c:pt>
                <c:pt idx="581">
                  <c:v>1.4337240934649387E-2</c:v>
                </c:pt>
                <c:pt idx="582">
                  <c:v>4.4590651765152201E-2</c:v>
                </c:pt>
                <c:pt idx="583">
                  <c:v>6.5839633048002222E-2</c:v>
                </c:pt>
                <c:pt idx="584">
                  <c:v>6.2484610213603409E-2</c:v>
                </c:pt>
                <c:pt idx="585">
                  <c:v>6.9988099886371558E-2</c:v>
                </c:pt>
                <c:pt idx="586">
                  <c:v>6.9439712788990082E-2</c:v>
                </c:pt>
                <c:pt idx="587">
                  <c:v>6.6235265723512127E-2</c:v>
                </c:pt>
                <c:pt idx="588">
                  <c:v>5.9521753137955935E-2</c:v>
                </c:pt>
                <c:pt idx="589">
                  <c:v>5.9767477115461931E-2</c:v>
                </c:pt>
                <c:pt idx="590">
                  <c:v>5.8773336370806284E-2</c:v>
                </c:pt>
                <c:pt idx="591">
                  <c:v>6.2557071194640157E-2</c:v>
                </c:pt>
                <c:pt idx="592">
                  <c:v>6.0172429695637408E-2</c:v>
                </c:pt>
                <c:pt idx="593">
                  <c:v>5.4505325516230663E-2</c:v>
                </c:pt>
                <c:pt idx="594">
                  <c:v>5.7409600113970782E-2</c:v>
                </c:pt>
                <c:pt idx="595">
                  <c:v>5.9725067034655632E-2</c:v>
                </c:pt>
                <c:pt idx="596">
                  <c:v>5.2322034942545725E-2</c:v>
                </c:pt>
                <c:pt idx="597">
                  <c:v>4.4036160169513394E-2</c:v>
                </c:pt>
                <c:pt idx="598">
                  <c:v>3.8516599439954335E-2</c:v>
                </c:pt>
                <c:pt idx="599">
                  <c:v>3.4031517125360455E-2</c:v>
                </c:pt>
                <c:pt idx="600">
                  <c:v>3.0332880111007876E-2</c:v>
                </c:pt>
                <c:pt idx="601">
                  <c:v>2.6999882807482445E-2</c:v>
                </c:pt>
                <c:pt idx="602">
                  <c:v>2.5929190422505632E-2</c:v>
                </c:pt>
                <c:pt idx="603">
                  <c:v>2.3046778701421911E-2</c:v>
                </c:pt>
                <c:pt idx="604">
                  <c:v>2.2682459520001252E-2</c:v>
                </c:pt>
                <c:pt idx="605">
                  <c:v>2.6637719369459134E-2</c:v>
                </c:pt>
                <c:pt idx="606">
                  <c:v>2.9150932414674813E-2</c:v>
                </c:pt>
                <c:pt idx="607">
                  <c:v>3.2796690675510387E-2</c:v>
                </c:pt>
                <c:pt idx="608">
                  <c:v>4.1326800174095624E-2</c:v>
                </c:pt>
                <c:pt idx="609">
                  <c:v>4.0807572662414193E-2</c:v>
                </c:pt>
                <c:pt idx="610">
                  <c:v>3.8704837380226564E-2</c:v>
                </c:pt>
                <c:pt idx="611">
                  <c:v>4.4803621829890172E-2</c:v>
                </c:pt>
                <c:pt idx="612">
                  <c:v>4.022196309819126E-2</c:v>
                </c:pt>
                <c:pt idx="613">
                  <c:v>4.6465491050643015E-2</c:v>
                </c:pt>
                <c:pt idx="614">
                  <c:v>3.9076767046639205E-2</c:v>
                </c:pt>
                <c:pt idx="615">
                  <c:v>3.1421942765774036E-2</c:v>
                </c:pt>
                <c:pt idx="616">
                  <c:v>2.8170894009457159E-2</c:v>
                </c:pt>
                <c:pt idx="617">
                  <c:v>2.8630019799710471E-2</c:v>
                </c:pt>
                <c:pt idx="618">
                  <c:v>2.2586628117912344E-2</c:v>
                </c:pt>
                <c:pt idx="619">
                  <c:v>1.2945946755771764E-2</c:v>
                </c:pt>
                <c:pt idx="620">
                  <c:v>6.0786381740185469E-3</c:v>
                </c:pt>
                <c:pt idx="621">
                  <c:v>4.4672478255813886E-4</c:v>
                </c:pt>
                <c:pt idx="622">
                  <c:v>1.5687502590055358E-2</c:v>
                </c:pt>
                <c:pt idx="623">
                  <c:v>1.5292992342651024E-2</c:v>
                </c:pt>
                <c:pt idx="624">
                  <c:v>3.3987589475842128E-2</c:v>
                </c:pt>
                <c:pt idx="625">
                  <c:v>5.1275186414314833E-2</c:v>
                </c:pt>
                <c:pt idx="626">
                  <c:v>4.7897862996076679E-2</c:v>
                </c:pt>
                <c:pt idx="627">
                  <c:v>4.3343900381789258E-2</c:v>
                </c:pt>
                <c:pt idx="628">
                  <c:v>4.3635279434330876E-2</c:v>
                </c:pt>
                <c:pt idx="629">
                  <c:v>4.4918408934016218E-2</c:v>
                </c:pt>
                <c:pt idx="630">
                  <c:v>3.8246335175382784E-2</c:v>
                </c:pt>
                <c:pt idx="631">
                  <c:v>3.329875205812205E-2</c:v>
                </c:pt>
                <c:pt idx="632">
                  <c:v>4.3491036638783065E-2</c:v>
                </c:pt>
                <c:pt idx="633">
                  <c:v>2.8694819666240212E-2</c:v>
                </c:pt>
                <c:pt idx="634">
                  <c:v>3.721513807469834E-2</c:v>
                </c:pt>
                <c:pt idx="635">
                  <c:v>3.6084311411978875E-2</c:v>
                </c:pt>
                <c:pt idx="636">
                  <c:v>2.7767653601220132E-2</c:v>
                </c:pt>
                <c:pt idx="637">
                  <c:v>1.967978015223748E-2</c:v>
                </c:pt>
                <c:pt idx="638">
                  <c:v>1.6497846495813429E-2</c:v>
                </c:pt>
                <c:pt idx="639">
                  <c:v>3.0251672272580965E-2</c:v>
                </c:pt>
                <c:pt idx="640">
                  <c:v>2.5919929643267503E-2</c:v>
                </c:pt>
                <c:pt idx="641">
                  <c:v>2.5029204668018501E-2</c:v>
                </c:pt>
                <c:pt idx="642">
                  <c:v>3.0669029416269922E-2</c:v>
                </c:pt>
                <c:pt idx="643">
                  <c:v>2.0562865667154373E-2</c:v>
                </c:pt>
                <c:pt idx="644">
                  <c:v>2.5834896437666899E-2</c:v>
                </c:pt>
                <c:pt idx="645">
                  <c:v>2.19233607629441E-2</c:v>
                </c:pt>
                <c:pt idx="646">
                  <c:v>1.5897609055153028E-2</c:v>
                </c:pt>
                <c:pt idx="647">
                  <c:v>3.0798761223405302E-2</c:v>
                </c:pt>
                <c:pt idx="648">
                  <c:v>2.9241879380552227E-2</c:v>
                </c:pt>
                <c:pt idx="649">
                  <c:v>2.5515998852464472E-2</c:v>
                </c:pt>
                <c:pt idx="650">
                  <c:v>2.0459841605234619E-2</c:v>
                </c:pt>
                <c:pt idx="651">
                  <c:v>2.3550804062290487E-2</c:v>
                </c:pt>
                <c:pt idx="652">
                  <c:v>2.3003752310908565E-2</c:v>
                </c:pt>
                <c:pt idx="653">
                  <c:v>2.6401126790198459E-2</c:v>
                </c:pt>
                <c:pt idx="654">
                  <c:v>3.4742218132639113E-2</c:v>
                </c:pt>
                <c:pt idx="655">
                  <c:v>2.9589467434477656E-2</c:v>
                </c:pt>
                <c:pt idx="656">
                  <c:v>2.6387980827798696E-2</c:v>
                </c:pt>
                <c:pt idx="657">
                  <c:v>3.1640007257048408E-2</c:v>
                </c:pt>
                <c:pt idx="658">
                  <c:v>2.9986897986303829E-2</c:v>
                </c:pt>
                <c:pt idx="659">
                  <c:v>3.3652855241672164E-2</c:v>
                </c:pt>
                <c:pt idx="660">
                  <c:v>3.1801154718321012E-2</c:v>
                </c:pt>
                <c:pt idx="661">
                  <c:v>3.1825741381085404E-2</c:v>
                </c:pt>
                <c:pt idx="662">
                  <c:v>3.0338429046121496E-2</c:v>
                </c:pt>
                <c:pt idx="663">
                  <c:v>4.2692884608374948E-2</c:v>
                </c:pt>
                <c:pt idx="664">
                  <c:v>4.6025722278438375E-2</c:v>
                </c:pt>
                <c:pt idx="665">
                  <c:v>4.3869508253753242E-2</c:v>
                </c:pt>
                <c:pt idx="666">
                  <c:v>4.5820373466478603E-2</c:v>
                </c:pt>
                <c:pt idx="667">
                  <c:v>4.5358226482530073E-2</c:v>
                </c:pt>
                <c:pt idx="668">
                  <c:v>4.1658151889103712E-2</c:v>
                </c:pt>
                <c:pt idx="669">
                  <c:v>3.526918783569899E-2</c:v>
                </c:pt>
                <c:pt idx="670">
                  <c:v>3.2852215833613752E-2</c:v>
                </c:pt>
                <c:pt idx="671">
                  <c:v>4.1734703261270933E-2</c:v>
                </c:pt>
                <c:pt idx="672">
                  <c:v>2.3877673655763321E-2</c:v>
                </c:pt>
                <c:pt idx="673">
                  <c:v>2.2854555896223649E-2</c:v>
                </c:pt>
                <c:pt idx="674">
                  <c:v>2.0929249721461041E-2</c:v>
                </c:pt>
                <c:pt idx="675">
                  <c:v>2.7346349839115547E-2</c:v>
                </c:pt>
                <c:pt idx="676">
                  <c:v>2.3338764118395083E-2</c:v>
                </c:pt>
                <c:pt idx="677">
                  <c:v>1.4133750092697683E-2</c:v>
                </c:pt>
                <c:pt idx="678">
                  <c:v>1.8300885622115182E-2</c:v>
                </c:pt>
                <c:pt idx="679">
                  <c:v>1.5313720628125527E-2</c:v>
                </c:pt>
                <c:pt idx="680">
                  <c:v>6.865491531178991E-3</c:v>
                </c:pt>
                <c:pt idx="681">
                  <c:v>8.6348672346669986E-4</c:v>
                </c:pt>
                <c:pt idx="682">
                  <c:v>3.8330350679702807E-3</c:v>
                </c:pt>
                <c:pt idx="683">
                  <c:v>7.7899972188735234E-3</c:v>
                </c:pt>
                <c:pt idx="684">
                  <c:v>6.0705786845938192E-3</c:v>
                </c:pt>
                <c:pt idx="685">
                  <c:v>-9.8542874122475865E-5</c:v>
                </c:pt>
                <c:pt idx="686">
                  <c:v>-5.3597815180385089E-3</c:v>
                </c:pt>
                <c:pt idx="687">
                  <c:v>-1.2672160310208902E-2</c:v>
                </c:pt>
                <c:pt idx="688">
                  <c:v>-6.5999601313156964E-3</c:v>
                </c:pt>
                <c:pt idx="689">
                  <c:v>-1.9070716268221877E-2</c:v>
                </c:pt>
                <c:pt idx="690">
                  <c:v>-2.5612273875252223E-2</c:v>
                </c:pt>
                <c:pt idx="691">
                  <c:v>-2.5617044775174347E-2</c:v>
                </c:pt>
                <c:pt idx="692">
                  <c:v>-2.1369580953526812E-2</c:v>
                </c:pt>
                <c:pt idx="693">
                  <c:v>-1.630995915243072E-2</c:v>
                </c:pt>
                <c:pt idx="694">
                  <c:v>-2.1732182670771483E-2</c:v>
                </c:pt>
                <c:pt idx="695">
                  <c:v>-2.5328819087332533E-2</c:v>
                </c:pt>
                <c:pt idx="696">
                  <c:v>-2.4076813299382938E-2</c:v>
                </c:pt>
                <c:pt idx="697">
                  <c:v>-2.6832096530974736E-2</c:v>
                </c:pt>
                <c:pt idx="698">
                  <c:v>-1.878807009903527E-2</c:v>
                </c:pt>
                <c:pt idx="699">
                  <c:v>-5.6345230141140457E-3</c:v>
                </c:pt>
                <c:pt idx="700">
                  <c:v>-4.2642768480449789E-3</c:v>
                </c:pt>
                <c:pt idx="701">
                  <c:v>-4.8997518066178358E-3</c:v>
                </c:pt>
                <c:pt idx="702">
                  <c:v>-6.514425698744053E-3</c:v>
                </c:pt>
                <c:pt idx="703">
                  <c:v>-5.4910985800146195E-3</c:v>
                </c:pt>
                <c:pt idx="704">
                  <c:v>1.5668372848192114E-3</c:v>
                </c:pt>
                <c:pt idx="705">
                  <c:v>1.1514200115920525E-2</c:v>
                </c:pt>
                <c:pt idx="706">
                  <c:v>1.0204379900921268E-2</c:v>
                </c:pt>
                <c:pt idx="707">
                  <c:v>1.2795898982876031E-2</c:v>
                </c:pt>
                <c:pt idx="708">
                  <c:v>1.1582687728111107E-3</c:v>
                </c:pt>
                <c:pt idx="709">
                  <c:v>-3.8339278282865097E-3</c:v>
                </c:pt>
                <c:pt idx="710">
                  <c:v>-5.1639169445040212E-3</c:v>
                </c:pt>
                <c:pt idx="711">
                  <c:v>-1.0451204255527258E-2</c:v>
                </c:pt>
                <c:pt idx="712">
                  <c:v>-7.6306723338319671E-3</c:v>
                </c:pt>
                <c:pt idx="713">
                  <c:v>-1.471352732990383E-2</c:v>
                </c:pt>
                <c:pt idx="714">
                  <c:v>-2.3771712580563542E-2</c:v>
                </c:pt>
                <c:pt idx="715">
                  <c:v>-1.3792410252553844E-2</c:v>
                </c:pt>
                <c:pt idx="716">
                  <c:v>-1.9514611511828761E-2</c:v>
                </c:pt>
                <c:pt idx="717">
                  <c:v>-2.8240003450132223E-2</c:v>
                </c:pt>
                <c:pt idx="718">
                  <c:v>-3.6082639759113189E-2</c:v>
                </c:pt>
                <c:pt idx="719">
                  <c:v>-2.1482707536265355E-2</c:v>
                </c:pt>
                <c:pt idx="720">
                  <c:v>-2.1311635035629495E-2</c:v>
                </c:pt>
                <c:pt idx="721">
                  <c:v>-3.0419444312920429E-2</c:v>
                </c:pt>
                <c:pt idx="722">
                  <c:v>-2.4852934148467454E-2</c:v>
                </c:pt>
                <c:pt idx="723">
                  <c:v>-2.7381854411520856E-2</c:v>
                </c:pt>
                <c:pt idx="724">
                  <c:v>-3.5135769972277853E-2</c:v>
                </c:pt>
                <c:pt idx="725">
                  <c:v>-2.3545608680192953E-2</c:v>
                </c:pt>
                <c:pt idx="726">
                  <c:v>-2.4566388742943479E-2</c:v>
                </c:pt>
                <c:pt idx="727">
                  <c:v>-8.7618618819366167E-3</c:v>
                </c:pt>
                <c:pt idx="728">
                  <c:v>-8.1549039864400319E-3</c:v>
                </c:pt>
                <c:pt idx="729">
                  <c:v>2.4070606897672597E-3</c:v>
                </c:pt>
                <c:pt idx="730">
                  <c:v>-2.7050111009230271E-5</c:v>
                </c:pt>
                <c:pt idx="731">
                  <c:v>1.0996482731576718E-2</c:v>
                </c:pt>
                <c:pt idx="732">
                  <c:v>2.5069118927255607E-2</c:v>
                </c:pt>
                <c:pt idx="733">
                  <c:v>2.8821450599241016E-2</c:v>
                </c:pt>
                <c:pt idx="734">
                  <c:v>3.1182387986861793E-2</c:v>
                </c:pt>
                <c:pt idx="735">
                  <c:v>1.4638449091223027E-2</c:v>
                </c:pt>
                <c:pt idx="736">
                  <c:v>1.4039022698930204E-2</c:v>
                </c:pt>
                <c:pt idx="737">
                  <c:v>1.3765702909593891E-2</c:v>
                </c:pt>
                <c:pt idx="738">
                  <c:v>3.7821156157515912E-3</c:v>
                </c:pt>
                <c:pt idx="739">
                  <c:v>-1.0498382807711981E-2</c:v>
                </c:pt>
                <c:pt idx="740">
                  <c:v>-1.4558419534531186E-2</c:v>
                </c:pt>
                <c:pt idx="741">
                  <c:v>-1.8985171399537926E-2</c:v>
                </c:pt>
                <c:pt idx="742">
                  <c:v>-1.1250028886987229E-2</c:v>
                </c:pt>
                <c:pt idx="743">
                  <c:v>-2.5419964338261325E-3</c:v>
                </c:pt>
                <c:pt idx="744">
                  <c:v>0</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9-2B16-4C1F-8CB7-9EB5DF0B19A2}"/>
            </c:ext>
          </c:extLst>
        </c:ser>
        <c:ser>
          <c:idx val="5"/>
          <c:order val="5"/>
          <c:tx>
            <c:strRef>
              <c:f>'UCITS Performance Report'!$CR$11</c:f>
              <c:strCache>
                <c:ptCount val="1"/>
                <c:pt idx="0">
                  <c:v>Shifting Lifestyles</c:v>
                </c:pt>
              </c:strCache>
            </c:strRef>
          </c:tx>
          <c:spPr>
            <a:ln w="28575" cap="rnd">
              <a:solidFill>
                <a:srgbClr val="971B2F"/>
              </a:solidFill>
              <a:round/>
            </a:ln>
            <a:effectLst/>
          </c:spPr>
          <c:marker>
            <c:symbol val="none"/>
          </c:marker>
          <c:dLbls>
            <c:dLbl>
              <c:idx val="74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F53-4ECD-A8FE-8F8BA6F0B5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971B2F"/>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'UCITS Performance Report'!$CL$15:$CL$5000</c:f>
              <c:numCache>
                <c:formatCode>m/d/yyyy</c:formatCode>
                <c:ptCount val="4986"/>
                <c:pt idx="0">
                  <c:v>44196</c:v>
                </c:pt>
                <c:pt idx="1">
                  <c:v>44195</c:v>
                </c:pt>
                <c:pt idx="2">
                  <c:v>44194</c:v>
                </c:pt>
                <c:pt idx="3">
                  <c:v>44193</c:v>
                </c:pt>
                <c:pt idx="4">
                  <c:v>44190</c:v>
                </c:pt>
                <c:pt idx="5">
                  <c:v>44189</c:v>
                </c:pt>
                <c:pt idx="6">
                  <c:v>44188</c:v>
                </c:pt>
                <c:pt idx="7">
                  <c:v>44187</c:v>
                </c:pt>
                <c:pt idx="8">
                  <c:v>44186</c:v>
                </c:pt>
                <c:pt idx="9">
                  <c:v>44183</c:v>
                </c:pt>
                <c:pt idx="10">
                  <c:v>44182</c:v>
                </c:pt>
                <c:pt idx="11">
                  <c:v>44181</c:v>
                </c:pt>
                <c:pt idx="12">
                  <c:v>44180</c:v>
                </c:pt>
                <c:pt idx="13">
                  <c:v>44179</c:v>
                </c:pt>
                <c:pt idx="14">
                  <c:v>44176</c:v>
                </c:pt>
                <c:pt idx="15">
                  <c:v>44175</c:v>
                </c:pt>
                <c:pt idx="16">
                  <c:v>44174</c:v>
                </c:pt>
                <c:pt idx="17">
                  <c:v>44173</c:v>
                </c:pt>
                <c:pt idx="18">
                  <c:v>44172</c:v>
                </c:pt>
                <c:pt idx="19">
                  <c:v>44169</c:v>
                </c:pt>
                <c:pt idx="20">
                  <c:v>44168</c:v>
                </c:pt>
                <c:pt idx="21">
                  <c:v>44167</c:v>
                </c:pt>
                <c:pt idx="22">
                  <c:v>44166</c:v>
                </c:pt>
                <c:pt idx="23">
                  <c:v>44165</c:v>
                </c:pt>
                <c:pt idx="24">
                  <c:v>44162</c:v>
                </c:pt>
                <c:pt idx="25">
                  <c:v>44161</c:v>
                </c:pt>
                <c:pt idx="26">
                  <c:v>44160</c:v>
                </c:pt>
                <c:pt idx="27">
                  <c:v>44159</c:v>
                </c:pt>
                <c:pt idx="28">
                  <c:v>44158</c:v>
                </c:pt>
                <c:pt idx="29">
                  <c:v>44155</c:v>
                </c:pt>
                <c:pt idx="30">
                  <c:v>44154</c:v>
                </c:pt>
                <c:pt idx="31">
                  <c:v>44153</c:v>
                </c:pt>
                <c:pt idx="32">
                  <c:v>44152</c:v>
                </c:pt>
                <c:pt idx="33">
                  <c:v>44151</c:v>
                </c:pt>
                <c:pt idx="34">
                  <c:v>44148</c:v>
                </c:pt>
                <c:pt idx="35">
                  <c:v>44147</c:v>
                </c:pt>
                <c:pt idx="36">
                  <c:v>44146</c:v>
                </c:pt>
                <c:pt idx="37">
                  <c:v>44145</c:v>
                </c:pt>
                <c:pt idx="38">
                  <c:v>44144</c:v>
                </c:pt>
                <c:pt idx="39">
                  <c:v>44141</c:v>
                </c:pt>
                <c:pt idx="40">
                  <c:v>44140</c:v>
                </c:pt>
                <c:pt idx="41">
                  <c:v>44139</c:v>
                </c:pt>
                <c:pt idx="42">
                  <c:v>44138</c:v>
                </c:pt>
                <c:pt idx="43">
                  <c:v>44137</c:v>
                </c:pt>
                <c:pt idx="44">
                  <c:v>44134</c:v>
                </c:pt>
                <c:pt idx="45">
                  <c:v>44133</c:v>
                </c:pt>
                <c:pt idx="46">
                  <c:v>44132</c:v>
                </c:pt>
                <c:pt idx="47">
                  <c:v>44131</c:v>
                </c:pt>
                <c:pt idx="48">
                  <c:v>44130</c:v>
                </c:pt>
                <c:pt idx="49">
                  <c:v>44127</c:v>
                </c:pt>
                <c:pt idx="50">
                  <c:v>44126</c:v>
                </c:pt>
                <c:pt idx="51">
                  <c:v>44125</c:v>
                </c:pt>
                <c:pt idx="52">
                  <c:v>44124</c:v>
                </c:pt>
                <c:pt idx="53">
                  <c:v>44123</c:v>
                </c:pt>
                <c:pt idx="54">
                  <c:v>44120</c:v>
                </c:pt>
                <c:pt idx="55">
                  <c:v>44119</c:v>
                </c:pt>
                <c:pt idx="56">
                  <c:v>44118</c:v>
                </c:pt>
                <c:pt idx="57">
                  <c:v>44117</c:v>
                </c:pt>
                <c:pt idx="58">
                  <c:v>44116</c:v>
                </c:pt>
                <c:pt idx="59">
                  <c:v>44113</c:v>
                </c:pt>
                <c:pt idx="60">
                  <c:v>44112</c:v>
                </c:pt>
                <c:pt idx="61">
                  <c:v>44111</c:v>
                </c:pt>
                <c:pt idx="62">
                  <c:v>44110</c:v>
                </c:pt>
                <c:pt idx="63">
                  <c:v>44109</c:v>
                </c:pt>
                <c:pt idx="64">
                  <c:v>44106</c:v>
                </c:pt>
                <c:pt idx="65">
                  <c:v>44105</c:v>
                </c:pt>
                <c:pt idx="66">
                  <c:v>44104</c:v>
                </c:pt>
                <c:pt idx="67">
                  <c:v>44103</c:v>
                </c:pt>
                <c:pt idx="68">
                  <c:v>44102</c:v>
                </c:pt>
                <c:pt idx="69">
                  <c:v>44099</c:v>
                </c:pt>
                <c:pt idx="70">
                  <c:v>44098</c:v>
                </c:pt>
                <c:pt idx="71">
                  <c:v>44097</c:v>
                </c:pt>
                <c:pt idx="72">
                  <c:v>44096</c:v>
                </c:pt>
                <c:pt idx="73">
                  <c:v>44095</c:v>
                </c:pt>
                <c:pt idx="74">
                  <c:v>44092</c:v>
                </c:pt>
                <c:pt idx="75">
                  <c:v>44091</c:v>
                </c:pt>
                <c:pt idx="76">
                  <c:v>44090</c:v>
                </c:pt>
                <c:pt idx="77">
                  <c:v>44089</c:v>
                </c:pt>
                <c:pt idx="78">
                  <c:v>44088</c:v>
                </c:pt>
                <c:pt idx="79">
                  <c:v>44085</c:v>
                </c:pt>
                <c:pt idx="80">
                  <c:v>44084</c:v>
                </c:pt>
                <c:pt idx="81">
                  <c:v>44083</c:v>
                </c:pt>
                <c:pt idx="82">
                  <c:v>44082</c:v>
                </c:pt>
                <c:pt idx="83">
                  <c:v>44081</c:v>
                </c:pt>
                <c:pt idx="84">
                  <c:v>44078</c:v>
                </c:pt>
                <c:pt idx="85">
                  <c:v>44077</c:v>
                </c:pt>
                <c:pt idx="86">
                  <c:v>44076</c:v>
                </c:pt>
                <c:pt idx="87">
                  <c:v>44075</c:v>
                </c:pt>
                <c:pt idx="88">
                  <c:v>44074</c:v>
                </c:pt>
                <c:pt idx="89">
                  <c:v>44071</c:v>
                </c:pt>
                <c:pt idx="90">
                  <c:v>44070</c:v>
                </c:pt>
                <c:pt idx="91">
                  <c:v>44069</c:v>
                </c:pt>
                <c:pt idx="92">
                  <c:v>44068</c:v>
                </c:pt>
                <c:pt idx="93">
                  <c:v>44067</c:v>
                </c:pt>
                <c:pt idx="94">
                  <c:v>44064</c:v>
                </c:pt>
                <c:pt idx="95">
                  <c:v>44063</c:v>
                </c:pt>
                <c:pt idx="96">
                  <c:v>44062</c:v>
                </c:pt>
                <c:pt idx="97">
                  <c:v>44061</c:v>
                </c:pt>
                <c:pt idx="98">
                  <c:v>44060</c:v>
                </c:pt>
                <c:pt idx="99">
                  <c:v>44057</c:v>
                </c:pt>
                <c:pt idx="100">
                  <c:v>44056</c:v>
                </c:pt>
                <c:pt idx="101">
                  <c:v>44055</c:v>
                </c:pt>
                <c:pt idx="102">
                  <c:v>44054</c:v>
                </c:pt>
                <c:pt idx="103">
                  <c:v>44053</c:v>
                </c:pt>
                <c:pt idx="104">
                  <c:v>44050</c:v>
                </c:pt>
                <c:pt idx="105">
                  <c:v>44049</c:v>
                </c:pt>
                <c:pt idx="106">
                  <c:v>44048</c:v>
                </c:pt>
                <c:pt idx="107">
                  <c:v>44047</c:v>
                </c:pt>
                <c:pt idx="108">
                  <c:v>44046</c:v>
                </c:pt>
                <c:pt idx="109">
                  <c:v>44043</c:v>
                </c:pt>
                <c:pt idx="110">
                  <c:v>44042</c:v>
                </c:pt>
                <c:pt idx="111">
                  <c:v>44041</c:v>
                </c:pt>
                <c:pt idx="112">
                  <c:v>44040</c:v>
                </c:pt>
                <c:pt idx="113">
                  <c:v>44039</c:v>
                </c:pt>
                <c:pt idx="114">
                  <c:v>44036</c:v>
                </c:pt>
                <c:pt idx="115">
                  <c:v>44035</c:v>
                </c:pt>
                <c:pt idx="116">
                  <c:v>44034</c:v>
                </c:pt>
                <c:pt idx="117">
                  <c:v>44033</c:v>
                </c:pt>
                <c:pt idx="118">
                  <c:v>44032</c:v>
                </c:pt>
                <c:pt idx="119">
                  <c:v>44029</c:v>
                </c:pt>
                <c:pt idx="120">
                  <c:v>44028</c:v>
                </c:pt>
                <c:pt idx="121">
                  <c:v>44027</c:v>
                </c:pt>
                <c:pt idx="122">
                  <c:v>44026</c:v>
                </c:pt>
                <c:pt idx="123">
                  <c:v>44025</c:v>
                </c:pt>
                <c:pt idx="124">
                  <c:v>44022</c:v>
                </c:pt>
                <c:pt idx="125">
                  <c:v>44021</c:v>
                </c:pt>
                <c:pt idx="126">
                  <c:v>44020</c:v>
                </c:pt>
                <c:pt idx="127">
                  <c:v>44019</c:v>
                </c:pt>
                <c:pt idx="128">
                  <c:v>44018</c:v>
                </c:pt>
                <c:pt idx="129">
                  <c:v>44015</c:v>
                </c:pt>
                <c:pt idx="130">
                  <c:v>44014</c:v>
                </c:pt>
                <c:pt idx="131">
                  <c:v>44013</c:v>
                </c:pt>
                <c:pt idx="132">
                  <c:v>44012</c:v>
                </c:pt>
                <c:pt idx="133">
                  <c:v>44011</c:v>
                </c:pt>
                <c:pt idx="134">
                  <c:v>44008</c:v>
                </c:pt>
                <c:pt idx="135">
                  <c:v>44007</c:v>
                </c:pt>
                <c:pt idx="136">
                  <c:v>44006</c:v>
                </c:pt>
                <c:pt idx="137">
                  <c:v>44005</c:v>
                </c:pt>
                <c:pt idx="138">
                  <c:v>44004</c:v>
                </c:pt>
                <c:pt idx="139">
                  <c:v>44001</c:v>
                </c:pt>
                <c:pt idx="140">
                  <c:v>44000</c:v>
                </c:pt>
                <c:pt idx="141">
                  <c:v>43999</c:v>
                </c:pt>
                <c:pt idx="142">
                  <c:v>43998</c:v>
                </c:pt>
                <c:pt idx="143">
                  <c:v>43997</c:v>
                </c:pt>
                <c:pt idx="144">
                  <c:v>43994</c:v>
                </c:pt>
                <c:pt idx="145">
                  <c:v>43993</c:v>
                </c:pt>
                <c:pt idx="146">
                  <c:v>43992</c:v>
                </c:pt>
                <c:pt idx="147">
                  <c:v>43991</c:v>
                </c:pt>
                <c:pt idx="148">
                  <c:v>43990</c:v>
                </c:pt>
                <c:pt idx="149">
                  <c:v>43987</c:v>
                </c:pt>
                <c:pt idx="150">
                  <c:v>43986</c:v>
                </c:pt>
                <c:pt idx="151">
                  <c:v>43985</c:v>
                </c:pt>
                <c:pt idx="152">
                  <c:v>43984</c:v>
                </c:pt>
                <c:pt idx="153">
                  <c:v>43983</c:v>
                </c:pt>
                <c:pt idx="154">
                  <c:v>43980</c:v>
                </c:pt>
                <c:pt idx="155">
                  <c:v>43979</c:v>
                </c:pt>
                <c:pt idx="156">
                  <c:v>43978</c:v>
                </c:pt>
                <c:pt idx="157">
                  <c:v>43977</c:v>
                </c:pt>
                <c:pt idx="158">
                  <c:v>43976</c:v>
                </c:pt>
                <c:pt idx="159">
                  <c:v>43973</c:v>
                </c:pt>
                <c:pt idx="160">
                  <c:v>43972</c:v>
                </c:pt>
                <c:pt idx="161">
                  <c:v>43971</c:v>
                </c:pt>
                <c:pt idx="162">
                  <c:v>43970</c:v>
                </c:pt>
                <c:pt idx="163">
                  <c:v>43969</c:v>
                </c:pt>
                <c:pt idx="164">
                  <c:v>43966</c:v>
                </c:pt>
                <c:pt idx="165">
                  <c:v>43965</c:v>
                </c:pt>
                <c:pt idx="166">
                  <c:v>43964</c:v>
                </c:pt>
                <c:pt idx="167">
                  <c:v>43963</c:v>
                </c:pt>
                <c:pt idx="168">
                  <c:v>43962</c:v>
                </c:pt>
                <c:pt idx="169">
                  <c:v>43959</c:v>
                </c:pt>
                <c:pt idx="170">
                  <c:v>43958</c:v>
                </c:pt>
                <c:pt idx="171">
                  <c:v>43957</c:v>
                </c:pt>
                <c:pt idx="172">
                  <c:v>43956</c:v>
                </c:pt>
                <c:pt idx="173">
                  <c:v>43955</c:v>
                </c:pt>
                <c:pt idx="174">
                  <c:v>43952</c:v>
                </c:pt>
                <c:pt idx="175">
                  <c:v>43951</c:v>
                </c:pt>
                <c:pt idx="176">
                  <c:v>43950</c:v>
                </c:pt>
                <c:pt idx="177">
                  <c:v>43949</c:v>
                </c:pt>
                <c:pt idx="178">
                  <c:v>43948</c:v>
                </c:pt>
                <c:pt idx="179">
                  <c:v>43945</c:v>
                </c:pt>
                <c:pt idx="180">
                  <c:v>43944</c:v>
                </c:pt>
                <c:pt idx="181">
                  <c:v>43943</c:v>
                </c:pt>
                <c:pt idx="182">
                  <c:v>43942</c:v>
                </c:pt>
                <c:pt idx="183">
                  <c:v>43941</c:v>
                </c:pt>
                <c:pt idx="184">
                  <c:v>43938</c:v>
                </c:pt>
                <c:pt idx="185">
                  <c:v>43937</c:v>
                </c:pt>
                <c:pt idx="186">
                  <c:v>43936</c:v>
                </c:pt>
                <c:pt idx="187">
                  <c:v>43935</c:v>
                </c:pt>
                <c:pt idx="188">
                  <c:v>43934</c:v>
                </c:pt>
                <c:pt idx="189">
                  <c:v>43931</c:v>
                </c:pt>
                <c:pt idx="190">
                  <c:v>43930</c:v>
                </c:pt>
                <c:pt idx="191">
                  <c:v>43929</c:v>
                </c:pt>
                <c:pt idx="192">
                  <c:v>43928</c:v>
                </c:pt>
                <c:pt idx="193">
                  <c:v>43927</c:v>
                </c:pt>
                <c:pt idx="194">
                  <c:v>43924</c:v>
                </c:pt>
                <c:pt idx="195">
                  <c:v>43923</c:v>
                </c:pt>
                <c:pt idx="196">
                  <c:v>43922</c:v>
                </c:pt>
                <c:pt idx="197">
                  <c:v>43921</c:v>
                </c:pt>
                <c:pt idx="198">
                  <c:v>43920</c:v>
                </c:pt>
                <c:pt idx="199">
                  <c:v>43917</c:v>
                </c:pt>
                <c:pt idx="200">
                  <c:v>43916</c:v>
                </c:pt>
                <c:pt idx="201">
                  <c:v>43915</c:v>
                </c:pt>
                <c:pt idx="202">
                  <c:v>43914</c:v>
                </c:pt>
                <c:pt idx="203">
                  <c:v>43913</c:v>
                </c:pt>
                <c:pt idx="204">
                  <c:v>43910</c:v>
                </c:pt>
                <c:pt idx="205">
                  <c:v>43909</c:v>
                </c:pt>
                <c:pt idx="206">
                  <c:v>43908</c:v>
                </c:pt>
                <c:pt idx="207">
                  <c:v>43907</c:v>
                </c:pt>
                <c:pt idx="208">
                  <c:v>43906</c:v>
                </c:pt>
                <c:pt idx="209">
                  <c:v>43903</c:v>
                </c:pt>
                <c:pt idx="210">
                  <c:v>43902</c:v>
                </c:pt>
                <c:pt idx="211">
                  <c:v>43901</c:v>
                </c:pt>
                <c:pt idx="212">
                  <c:v>43900</c:v>
                </c:pt>
                <c:pt idx="213">
                  <c:v>43899</c:v>
                </c:pt>
                <c:pt idx="214">
                  <c:v>43896</c:v>
                </c:pt>
                <c:pt idx="215">
                  <c:v>43895</c:v>
                </c:pt>
                <c:pt idx="216">
                  <c:v>43894</c:v>
                </c:pt>
                <c:pt idx="217">
                  <c:v>43893</c:v>
                </c:pt>
                <c:pt idx="218">
                  <c:v>43892</c:v>
                </c:pt>
                <c:pt idx="219">
                  <c:v>43889</c:v>
                </c:pt>
                <c:pt idx="220">
                  <c:v>43888</c:v>
                </c:pt>
                <c:pt idx="221">
                  <c:v>43887</c:v>
                </c:pt>
                <c:pt idx="222">
                  <c:v>43886</c:v>
                </c:pt>
                <c:pt idx="223">
                  <c:v>43885</c:v>
                </c:pt>
                <c:pt idx="224">
                  <c:v>43882</c:v>
                </c:pt>
                <c:pt idx="225">
                  <c:v>43881</c:v>
                </c:pt>
                <c:pt idx="226">
                  <c:v>43880</c:v>
                </c:pt>
                <c:pt idx="227">
                  <c:v>43879</c:v>
                </c:pt>
                <c:pt idx="228">
                  <c:v>43878</c:v>
                </c:pt>
                <c:pt idx="229">
                  <c:v>43875</c:v>
                </c:pt>
                <c:pt idx="230">
                  <c:v>43874</c:v>
                </c:pt>
                <c:pt idx="231">
                  <c:v>43873</c:v>
                </c:pt>
                <c:pt idx="232">
                  <c:v>43872</c:v>
                </c:pt>
                <c:pt idx="233">
                  <c:v>43871</c:v>
                </c:pt>
                <c:pt idx="234">
                  <c:v>43868</c:v>
                </c:pt>
                <c:pt idx="235">
                  <c:v>43867</c:v>
                </c:pt>
                <c:pt idx="236">
                  <c:v>43866</c:v>
                </c:pt>
                <c:pt idx="237">
                  <c:v>43865</c:v>
                </c:pt>
                <c:pt idx="238">
                  <c:v>43864</c:v>
                </c:pt>
                <c:pt idx="239">
                  <c:v>43861</c:v>
                </c:pt>
                <c:pt idx="240">
                  <c:v>43860</c:v>
                </c:pt>
                <c:pt idx="241">
                  <c:v>43859</c:v>
                </c:pt>
                <c:pt idx="242">
                  <c:v>43858</c:v>
                </c:pt>
                <c:pt idx="243">
                  <c:v>43857</c:v>
                </c:pt>
                <c:pt idx="244">
                  <c:v>43854</c:v>
                </c:pt>
                <c:pt idx="245">
                  <c:v>43853</c:v>
                </c:pt>
                <c:pt idx="246">
                  <c:v>43852</c:v>
                </c:pt>
                <c:pt idx="247">
                  <c:v>43851</c:v>
                </c:pt>
                <c:pt idx="248">
                  <c:v>43850</c:v>
                </c:pt>
                <c:pt idx="249">
                  <c:v>43847</c:v>
                </c:pt>
                <c:pt idx="250">
                  <c:v>43846</c:v>
                </c:pt>
                <c:pt idx="251">
                  <c:v>43845</c:v>
                </c:pt>
                <c:pt idx="252">
                  <c:v>43844</c:v>
                </c:pt>
                <c:pt idx="253">
                  <c:v>43843</c:v>
                </c:pt>
                <c:pt idx="254">
                  <c:v>43840</c:v>
                </c:pt>
                <c:pt idx="255">
                  <c:v>43839</c:v>
                </c:pt>
                <c:pt idx="256">
                  <c:v>43838</c:v>
                </c:pt>
                <c:pt idx="257">
                  <c:v>43837</c:v>
                </c:pt>
                <c:pt idx="258">
                  <c:v>43836</c:v>
                </c:pt>
                <c:pt idx="259">
                  <c:v>43833</c:v>
                </c:pt>
                <c:pt idx="260">
                  <c:v>43832</c:v>
                </c:pt>
                <c:pt idx="261">
                  <c:v>43831</c:v>
                </c:pt>
                <c:pt idx="262">
                  <c:v>43830</c:v>
                </c:pt>
                <c:pt idx="263">
                  <c:v>43829</c:v>
                </c:pt>
                <c:pt idx="264">
                  <c:v>43826</c:v>
                </c:pt>
                <c:pt idx="265">
                  <c:v>43825</c:v>
                </c:pt>
                <c:pt idx="266">
                  <c:v>43824</c:v>
                </c:pt>
                <c:pt idx="267">
                  <c:v>43823</c:v>
                </c:pt>
                <c:pt idx="268">
                  <c:v>43822</c:v>
                </c:pt>
                <c:pt idx="269">
                  <c:v>43819</c:v>
                </c:pt>
                <c:pt idx="270">
                  <c:v>43818</c:v>
                </c:pt>
                <c:pt idx="271">
                  <c:v>43817</c:v>
                </c:pt>
                <c:pt idx="272">
                  <c:v>43816</c:v>
                </c:pt>
                <c:pt idx="273">
                  <c:v>43815</c:v>
                </c:pt>
                <c:pt idx="274">
                  <c:v>43812</c:v>
                </c:pt>
                <c:pt idx="275">
                  <c:v>43811</c:v>
                </c:pt>
                <c:pt idx="276">
                  <c:v>43810</c:v>
                </c:pt>
                <c:pt idx="277">
                  <c:v>43809</c:v>
                </c:pt>
                <c:pt idx="278">
                  <c:v>43808</c:v>
                </c:pt>
                <c:pt idx="279">
                  <c:v>43805</c:v>
                </c:pt>
                <c:pt idx="280">
                  <c:v>43804</c:v>
                </c:pt>
                <c:pt idx="281">
                  <c:v>43803</c:v>
                </c:pt>
                <c:pt idx="282">
                  <c:v>43802</c:v>
                </c:pt>
                <c:pt idx="283">
                  <c:v>43801</c:v>
                </c:pt>
                <c:pt idx="284">
                  <c:v>43798</c:v>
                </c:pt>
                <c:pt idx="285">
                  <c:v>43797</c:v>
                </c:pt>
                <c:pt idx="286">
                  <c:v>43796</c:v>
                </c:pt>
                <c:pt idx="287">
                  <c:v>43795</c:v>
                </c:pt>
                <c:pt idx="288">
                  <c:v>43794</c:v>
                </c:pt>
                <c:pt idx="289">
                  <c:v>43791</c:v>
                </c:pt>
                <c:pt idx="290">
                  <c:v>43790</c:v>
                </c:pt>
                <c:pt idx="291">
                  <c:v>43789</c:v>
                </c:pt>
                <c:pt idx="292">
                  <c:v>43788</c:v>
                </c:pt>
                <c:pt idx="293">
                  <c:v>43787</c:v>
                </c:pt>
                <c:pt idx="294">
                  <c:v>43784</c:v>
                </c:pt>
                <c:pt idx="295">
                  <c:v>43783</c:v>
                </c:pt>
                <c:pt idx="296">
                  <c:v>43782</c:v>
                </c:pt>
                <c:pt idx="297">
                  <c:v>43781</c:v>
                </c:pt>
                <c:pt idx="298">
                  <c:v>43780</c:v>
                </c:pt>
                <c:pt idx="299">
                  <c:v>43777</c:v>
                </c:pt>
                <c:pt idx="300">
                  <c:v>43776</c:v>
                </c:pt>
                <c:pt idx="301">
                  <c:v>43775</c:v>
                </c:pt>
                <c:pt idx="302">
                  <c:v>43774</c:v>
                </c:pt>
                <c:pt idx="303">
                  <c:v>43773</c:v>
                </c:pt>
                <c:pt idx="304">
                  <c:v>43770</c:v>
                </c:pt>
                <c:pt idx="305">
                  <c:v>43769</c:v>
                </c:pt>
                <c:pt idx="306">
                  <c:v>43768</c:v>
                </c:pt>
                <c:pt idx="307">
                  <c:v>43767</c:v>
                </c:pt>
                <c:pt idx="308">
                  <c:v>43766</c:v>
                </c:pt>
                <c:pt idx="309">
                  <c:v>43763</c:v>
                </c:pt>
                <c:pt idx="310">
                  <c:v>43762</c:v>
                </c:pt>
                <c:pt idx="311">
                  <c:v>43761</c:v>
                </c:pt>
                <c:pt idx="312">
                  <c:v>43760</c:v>
                </c:pt>
                <c:pt idx="313">
                  <c:v>43759</c:v>
                </c:pt>
                <c:pt idx="314">
                  <c:v>43756</c:v>
                </c:pt>
                <c:pt idx="315">
                  <c:v>43755</c:v>
                </c:pt>
                <c:pt idx="316">
                  <c:v>43754</c:v>
                </c:pt>
                <c:pt idx="317">
                  <c:v>43753</c:v>
                </c:pt>
                <c:pt idx="318">
                  <c:v>43752</c:v>
                </c:pt>
                <c:pt idx="319">
                  <c:v>43749</c:v>
                </c:pt>
                <c:pt idx="320">
                  <c:v>43748</c:v>
                </c:pt>
                <c:pt idx="321">
                  <c:v>43747</c:v>
                </c:pt>
                <c:pt idx="322">
                  <c:v>43746</c:v>
                </c:pt>
                <c:pt idx="323">
                  <c:v>43745</c:v>
                </c:pt>
                <c:pt idx="324">
                  <c:v>43742</c:v>
                </c:pt>
                <c:pt idx="325">
                  <c:v>43741</c:v>
                </c:pt>
                <c:pt idx="326">
                  <c:v>43740</c:v>
                </c:pt>
                <c:pt idx="327">
                  <c:v>43739</c:v>
                </c:pt>
                <c:pt idx="328">
                  <c:v>43738</c:v>
                </c:pt>
                <c:pt idx="329">
                  <c:v>43735</c:v>
                </c:pt>
                <c:pt idx="330">
                  <c:v>43734</c:v>
                </c:pt>
                <c:pt idx="331">
                  <c:v>43733</c:v>
                </c:pt>
                <c:pt idx="332">
                  <c:v>43732</c:v>
                </c:pt>
                <c:pt idx="333">
                  <c:v>43731</c:v>
                </c:pt>
                <c:pt idx="334">
                  <c:v>43728</c:v>
                </c:pt>
                <c:pt idx="335">
                  <c:v>43727</c:v>
                </c:pt>
                <c:pt idx="336">
                  <c:v>43726</c:v>
                </c:pt>
                <c:pt idx="337">
                  <c:v>43725</c:v>
                </c:pt>
                <c:pt idx="338">
                  <c:v>43724</c:v>
                </c:pt>
                <c:pt idx="339">
                  <c:v>43721</c:v>
                </c:pt>
                <c:pt idx="340">
                  <c:v>43720</c:v>
                </c:pt>
                <c:pt idx="341">
                  <c:v>43719</c:v>
                </c:pt>
                <c:pt idx="342">
                  <c:v>43718</c:v>
                </c:pt>
                <c:pt idx="343">
                  <c:v>43717</c:v>
                </c:pt>
                <c:pt idx="344">
                  <c:v>43714</c:v>
                </c:pt>
                <c:pt idx="345">
                  <c:v>43713</c:v>
                </c:pt>
                <c:pt idx="346">
                  <c:v>43712</c:v>
                </c:pt>
                <c:pt idx="347">
                  <c:v>43711</c:v>
                </c:pt>
                <c:pt idx="348">
                  <c:v>43710</c:v>
                </c:pt>
                <c:pt idx="349">
                  <c:v>43707</c:v>
                </c:pt>
                <c:pt idx="350">
                  <c:v>43706</c:v>
                </c:pt>
                <c:pt idx="351">
                  <c:v>43705</c:v>
                </c:pt>
                <c:pt idx="352">
                  <c:v>43704</c:v>
                </c:pt>
                <c:pt idx="353">
                  <c:v>43703</c:v>
                </c:pt>
                <c:pt idx="354">
                  <c:v>43700</c:v>
                </c:pt>
                <c:pt idx="355">
                  <c:v>43699</c:v>
                </c:pt>
                <c:pt idx="356">
                  <c:v>43698</c:v>
                </c:pt>
                <c:pt idx="357">
                  <c:v>43697</c:v>
                </c:pt>
                <c:pt idx="358">
                  <c:v>43696</c:v>
                </c:pt>
                <c:pt idx="359">
                  <c:v>43693</c:v>
                </c:pt>
                <c:pt idx="360">
                  <c:v>43692</c:v>
                </c:pt>
                <c:pt idx="361">
                  <c:v>43691</c:v>
                </c:pt>
                <c:pt idx="362">
                  <c:v>43690</c:v>
                </c:pt>
                <c:pt idx="363">
                  <c:v>43689</c:v>
                </c:pt>
                <c:pt idx="364">
                  <c:v>43686</c:v>
                </c:pt>
                <c:pt idx="365">
                  <c:v>43685</c:v>
                </c:pt>
                <c:pt idx="366">
                  <c:v>43684</c:v>
                </c:pt>
                <c:pt idx="367">
                  <c:v>43683</c:v>
                </c:pt>
                <c:pt idx="368">
                  <c:v>43682</c:v>
                </c:pt>
                <c:pt idx="369">
                  <c:v>43679</c:v>
                </c:pt>
                <c:pt idx="370">
                  <c:v>43678</c:v>
                </c:pt>
                <c:pt idx="371">
                  <c:v>43677</c:v>
                </c:pt>
                <c:pt idx="372">
                  <c:v>43676</c:v>
                </c:pt>
                <c:pt idx="373">
                  <c:v>43675</c:v>
                </c:pt>
                <c:pt idx="374">
                  <c:v>43672</c:v>
                </c:pt>
                <c:pt idx="375">
                  <c:v>43671</c:v>
                </c:pt>
                <c:pt idx="376">
                  <c:v>43670</c:v>
                </c:pt>
                <c:pt idx="377">
                  <c:v>43669</c:v>
                </c:pt>
                <c:pt idx="378">
                  <c:v>43668</c:v>
                </c:pt>
                <c:pt idx="379">
                  <c:v>43665</c:v>
                </c:pt>
                <c:pt idx="380">
                  <c:v>43664</c:v>
                </c:pt>
                <c:pt idx="381">
                  <c:v>43663</c:v>
                </c:pt>
                <c:pt idx="382">
                  <c:v>43662</c:v>
                </c:pt>
                <c:pt idx="383">
                  <c:v>43661</c:v>
                </c:pt>
                <c:pt idx="384">
                  <c:v>43658</c:v>
                </c:pt>
                <c:pt idx="385">
                  <c:v>43657</c:v>
                </c:pt>
                <c:pt idx="386">
                  <c:v>43656</c:v>
                </c:pt>
                <c:pt idx="387">
                  <c:v>43655</c:v>
                </c:pt>
                <c:pt idx="388">
                  <c:v>43654</c:v>
                </c:pt>
                <c:pt idx="389">
                  <c:v>43651</c:v>
                </c:pt>
                <c:pt idx="390">
                  <c:v>43650</c:v>
                </c:pt>
                <c:pt idx="391">
                  <c:v>43649</c:v>
                </c:pt>
                <c:pt idx="392">
                  <c:v>43648</c:v>
                </c:pt>
                <c:pt idx="393">
                  <c:v>43647</c:v>
                </c:pt>
                <c:pt idx="394">
                  <c:v>43644</c:v>
                </c:pt>
                <c:pt idx="395">
                  <c:v>43643</c:v>
                </c:pt>
                <c:pt idx="396">
                  <c:v>43642</c:v>
                </c:pt>
                <c:pt idx="397">
                  <c:v>43641</c:v>
                </c:pt>
                <c:pt idx="398">
                  <c:v>43640</c:v>
                </c:pt>
                <c:pt idx="399">
                  <c:v>43637</c:v>
                </c:pt>
                <c:pt idx="400">
                  <c:v>43636</c:v>
                </c:pt>
                <c:pt idx="401">
                  <c:v>43635</c:v>
                </c:pt>
                <c:pt idx="402">
                  <c:v>43634</c:v>
                </c:pt>
                <c:pt idx="403">
                  <c:v>43633</c:v>
                </c:pt>
                <c:pt idx="404">
                  <c:v>43630</c:v>
                </c:pt>
                <c:pt idx="405">
                  <c:v>43629</c:v>
                </c:pt>
                <c:pt idx="406">
                  <c:v>43628</c:v>
                </c:pt>
                <c:pt idx="407">
                  <c:v>43627</c:v>
                </c:pt>
                <c:pt idx="408">
                  <c:v>43626</c:v>
                </c:pt>
                <c:pt idx="409">
                  <c:v>43623</c:v>
                </c:pt>
                <c:pt idx="410">
                  <c:v>43622</c:v>
                </c:pt>
                <c:pt idx="411">
                  <c:v>43621</c:v>
                </c:pt>
                <c:pt idx="412">
                  <c:v>43620</c:v>
                </c:pt>
                <c:pt idx="413">
                  <c:v>43619</c:v>
                </c:pt>
                <c:pt idx="414">
                  <c:v>43616</c:v>
                </c:pt>
                <c:pt idx="415">
                  <c:v>43615</c:v>
                </c:pt>
                <c:pt idx="416">
                  <c:v>43614</c:v>
                </c:pt>
                <c:pt idx="417">
                  <c:v>43613</c:v>
                </c:pt>
                <c:pt idx="418">
                  <c:v>43612</c:v>
                </c:pt>
                <c:pt idx="419">
                  <c:v>43609</c:v>
                </c:pt>
                <c:pt idx="420">
                  <c:v>43608</c:v>
                </c:pt>
                <c:pt idx="421">
                  <c:v>43607</c:v>
                </c:pt>
                <c:pt idx="422">
                  <c:v>43606</c:v>
                </c:pt>
                <c:pt idx="423">
                  <c:v>43605</c:v>
                </c:pt>
                <c:pt idx="424">
                  <c:v>43602</c:v>
                </c:pt>
                <c:pt idx="425">
                  <c:v>43601</c:v>
                </c:pt>
                <c:pt idx="426">
                  <c:v>43600</c:v>
                </c:pt>
                <c:pt idx="427">
                  <c:v>43599</c:v>
                </c:pt>
                <c:pt idx="428">
                  <c:v>43598</c:v>
                </c:pt>
                <c:pt idx="429">
                  <c:v>43595</c:v>
                </c:pt>
                <c:pt idx="430">
                  <c:v>43594</c:v>
                </c:pt>
                <c:pt idx="431">
                  <c:v>43593</c:v>
                </c:pt>
                <c:pt idx="432">
                  <c:v>43592</c:v>
                </c:pt>
                <c:pt idx="433">
                  <c:v>43591</c:v>
                </c:pt>
                <c:pt idx="434">
                  <c:v>43588</c:v>
                </c:pt>
                <c:pt idx="435">
                  <c:v>43587</c:v>
                </c:pt>
                <c:pt idx="436">
                  <c:v>43586</c:v>
                </c:pt>
                <c:pt idx="437">
                  <c:v>43585</c:v>
                </c:pt>
                <c:pt idx="438">
                  <c:v>43584</c:v>
                </c:pt>
                <c:pt idx="439">
                  <c:v>43581</c:v>
                </c:pt>
                <c:pt idx="440">
                  <c:v>43580</c:v>
                </c:pt>
                <c:pt idx="441">
                  <c:v>43579</c:v>
                </c:pt>
                <c:pt idx="442">
                  <c:v>43578</c:v>
                </c:pt>
                <c:pt idx="443">
                  <c:v>43577</c:v>
                </c:pt>
                <c:pt idx="444">
                  <c:v>43574</c:v>
                </c:pt>
                <c:pt idx="445">
                  <c:v>43573</c:v>
                </c:pt>
                <c:pt idx="446">
                  <c:v>43572</c:v>
                </c:pt>
                <c:pt idx="447">
                  <c:v>43571</c:v>
                </c:pt>
                <c:pt idx="448">
                  <c:v>43570</c:v>
                </c:pt>
                <c:pt idx="449">
                  <c:v>43567</c:v>
                </c:pt>
                <c:pt idx="450">
                  <c:v>43566</c:v>
                </c:pt>
                <c:pt idx="451">
                  <c:v>43565</c:v>
                </c:pt>
                <c:pt idx="452">
                  <c:v>43564</c:v>
                </c:pt>
                <c:pt idx="453">
                  <c:v>43563</c:v>
                </c:pt>
                <c:pt idx="454">
                  <c:v>43560</c:v>
                </c:pt>
                <c:pt idx="455">
                  <c:v>43559</c:v>
                </c:pt>
                <c:pt idx="456">
                  <c:v>43558</c:v>
                </c:pt>
                <c:pt idx="457">
                  <c:v>43557</c:v>
                </c:pt>
                <c:pt idx="458">
                  <c:v>43556</c:v>
                </c:pt>
                <c:pt idx="459">
                  <c:v>43553</c:v>
                </c:pt>
                <c:pt idx="460">
                  <c:v>43552</c:v>
                </c:pt>
                <c:pt idx="461">
                  <c:v>43551</c:v>
                </c:pt>
                <c:pt idx="462">
                  <c:v>43550</c:v>
                </c:pt>
                <c:pt idx="463">
                  <c:v>43549</c:v>
                </c:pt>
                <c:pt idx="464">
                  <c:v>43546</c:v>
                </c:pt>
                <c:pt idx="465">
                  <c:v>43545</c:v>
                </c:pt>
                <c:pt idx="466">
                  <c:v>43544</c:v>
                </c:pt>
                <c:pt idx="467">
                  <c:v>43543</c:v>
                </c:pt>
                <c:pt idx="468">
                  <c:v>43542</c:v>
                </c:pt>
                <c:pt idx="469">
                  <c:v>43539</c:v>
                </c:pt>
                <c:pt idx="470">
                  <c:v>43538</c:v>
                </c:pt>
                <c:pt idx="471">
                  <c:v>43537</c:v>
                </c:pt>
                <c:pt idx="472">
                  <c:v>43536</c:v>
                </c:pt>
                <c:pt idx="473">
                  <c:v>43535</c:v>
                </c:pt>
                <c:pt idx="474">
                  <c:v>43532</c:v>
                </c:pt>
                <c:pt idx="475">
                  <c:v>43531</c:v>
                </c:pt>
                <c:pt idx="476">
                  <c:v>43530</c:v>
                </c:pt>
                <c:pt idx="477">
                  <c:v>43529</c:v>
                </c:pt>
                <c:pt idx="478">
                  <c:v>43528</c:v>
                </c:pt>
                <c:pt idx="479">
                  <c:v>43525</c:v>
                </c:pt>
                <c:pt idx="480">
                  <c:v>43524</c:v>
                </c:pt>
                <c:pt idx="481">
                  <c:v>43523</c:v>
                </c:pt>
                <c:pt idx="482">
                  <c:v>43522</c:v>
                </c:pt>
                <c:pt idx="483">
                  <c:v>43521</c:v>
                </c:pt>
                <c:pt idx="484">
                  <c:v>43518</c:v>
                </c:pt>
                <c:pt idx="485">
                  <c:v>43517</c:v>
                </c:pt>
                <c:pt idx="486">
                  <c:v>43516</c:v>
                </c:pt>
                <c:pt idx="487">
                  <c:v>43515</c:v>
                </c:pt>
                <c:pt idx="488">
                  <c:v>43514</c:v>
                </c:pt>
                <c:pt idx="489">
                  <c:v>43511</c:v>
                </c:pt>
                <c:pt idx="490">
                  <c:v>43510</c:v>
                </c:pt>
                <c:pt idx="491">
                  <c:v>43509</c:v>
                </c:pt>
                <c:pt idx="492">
                  <c:v>43508</c:v>
                </c:pt>
                <c:pt idx="493">
                  <c:v>43507</c:v>
                </c:pt>
                <c:pt idx="494">
                  <c:v>43504</c:v>
                </c:pt>
                <c:pt idx="495">
                  <c:v>43503</c:v>
                </c:pt>
                <c:pt idx="496">
                  <c:v>43502</c:v>
                </c:pt>
                <c:pt idx="497">
                  <c:v>43501</c:v>
                </c:pt>
                <c:pt idx="498">
                  <c:v>43500</c:v>
                </c:pt>
                <c:pt idx="499">
                  <c:v>43497</c:v>
                </c:pt>
                <c:pt idx="500">
                  <c:v>43496</c:v>
                </c:pt>
                <c:pt idx="501">
                  <c:v>43495</c:v>
                </c:pt>
                <c:pt idx="502">
                  <c:v>43494</c:v>
                </c:pt>
                <c:pt idx="503">
                  <c:v>43493</c:v>
                </c:pt>
                <c:pt idx="504">
                  <c:v>43490</c:v>
                </c:pt>
                <c:pt idx="505">
                  <c:v>43489</c:v>
                </c:pt>
                <c:pt idx="506">
                  <c:v>43488</c:v>
                </c:pt>
                <c:pt idx="507">
                  <c:v>43487</c:v>
                </c:pt>
                <c:pt idx="508">
                  <c:v>43486</c:v>
                </c:pt>
                <c:pt idx="509">
                  <c:v>43483</c:v>
                </c:pt>
                <c:pt idx="510">
                  <c:v>43482</c:v>
                </c:pt>
                <c:pt idx="511">
                  <c:v>43481</c:v>
                </c:pt>
                <c:pt idx="512">
                  <c:v>43480</c:v>
                </c:pt>
                <c:pt idx="513">
                  <c:v>43479</c:v>
                </c:pt>
                <c:pt idx="514">
                  <c:v>43476</c:v>
                </c:pt>
                <c:pt idx="515">
                  <c:v>43475</c:v>
                </c:pt>
                <c:pt idx="516">
                  <c:v>43474</c:v>
                </c:pt>
                <c:pt idx="517">
                  <c:v>43473</c:v>
                </c:pt>
                <c:pt idx="518">
                  <c:v>43472</c:v>
                </c:pt>
                <c:pt idx="519">
                  <c:v>43469</c:v>
                </c:pt>
                <c:pt idx="520">
                  <c:v>43468</c:v>
                </c:pt>
                <c:pt idx="521">
                  <c:v>43467</c:v>
                </c:pt>
                <c:pt idx="522">
                  <c:v>43466</c:v>
                </c:pt>
                <c:pt idx="523">
                  <c:v>43465</c:v>
                </c:pt>
                <c:pt idx="524">
                  <c:v>43462</c:v>
                </c:pt>
                <c:pt idx="525">
                  <c:v>43461</c:v>
                </c:pt>
                <c:pt idx="526">
                  <c:v>43460</c:v>
                </c:pt>
                <c:pt idx="527">
                  <c:v>43459</c:v>
                </c:pt>
                <c:pt idx="528">
                  <c:v>43458</c:v>
                </c:pt>
                <c:pt idx="529">
                  <c:v>43455</c:v>
                </c:pt>
                <c:pt idx="530">
                  <c:v>43454</c:v>
                </c:pt>
                <c:pt idx="531">
                  <c:v>43453</c:v>
                </c:pt>
                <c:pt idx="532">
                  <c:v>43452</c:v>
                </c:pt>
                <c:pt idx="533">
                  <c:v>43451</c:v>
                </c:pt>
                <c:pt idx="534">
                  <c:v>43448</c:v>
                </c:pt>
                <c:pt idx="535">
                  <c:v>43447</c:v>
                </c:pt>
                <c:pt idx="536">
                  <c:v>43446</c:v>
                </c:pt>
                <c:pt idx="537">
                  <c:v>43445</c:v>
                </c:pt>
                <c:pt idx="538">
                  <c:v>43444</c:v>
                </c:pt>
                <c:pt idx="539">
                  <c:v>43441</c:v>
                </c:pt>
                <c:pt idx="540">
                  <c:v>43440</c:v>
                </c:pt>
                <c:pt idx="541">
                  <c:v>43439</c:v>
                </c:pt>
                <c:pt idx="542">
                  <c:v>43438</c:v>
                </c:pt>
                <c:pt idx="543">
                  <c:v>43437</c:v>
                </c:pt>
                <c:pt idx="544">
                  <c:v>43434</c:v>
                </c:pt>
                <c:pt idx="545">
                  <c:v>43433</c:v>
                </c:pt>
                <c:pt idx="546">
                  <c:v>43432</c:v>
                </c:pt>
                <c:pt idx="547">
                  <c:v>43431</c:v>
                </c:pt>
                <c:pt idx="548">
                  <c:v>43430</c:v>
                </c:pt>
                <c:pt idx="549">
                  <c:v>43427</c:v>
                </c:pt>
                <c:pt idx="550">
                  <c:v>43426</c:v>
                </c:pt>
                <c:pt idx="551">
                  <c:v>43425</c:v>
                </c:pt>
                <c:pt idx="552">
                  <c:v>43424</c:v>
                </c:pt>
                <c:pt idx="553">
                  <c:v>43423</c:v>
                </c:pt>
                <c:pt idx="554">
                  <c:v>43420</c:v>
                </c:pt>
                <c:pt idx="555">
                  <c:v>43419</c:v>
                </c:pt>
                <c:pt idx="556">
                  <c:v>43418</c:v>
                </c:pt>
                <c:pt idx="557">
                  <c:v>43417</c:v>
                </c:pt>
                <c:pt idx="558">
                  <c:v>43416</c:v>
                </c:pt>
                <c:pt idx="559">
                  <c:v>43413</c:v>
                </c:pt>
                <c:pt idx="560">
                  <c:v>43412</c:v>
                </c:pt>
                <c:pt idx="561">
                  <c:v>43411</c:v>
                </c:pt>
                <c:pt idx="562">
                  <c:v>43410</c:v>
                </c:pt>
                <c:pt idx="563">
                  <c:v>43409</c:v>
                </c:pt>
                <c:pt idx="564">
                  <c:v>43406</c:v>
                </c:pt>
                <c:pt idx="565">
                  <c:v>43405</c:v>
                </c:pt>
                <c:pt idx="566">
                  <c:v>43404</c:v>
                </c:pt>
                <c:pt idx="567">
                  <c:v>43403</c:v>
                </c:pt>
                <c:pt idx="568">
                  <c:v>43402</c:v>
                </c:pt>
                <c:pt idx="569">
                  <c:v>43399</c:v>
                </c:pt>
                <c:pt idx="570">
                  <c:v>43398</c:v>
                </c:pt>
                <c:pt idx="571">
                  <c:v>43397</c:v>
                </c:pt>
                <c:pt idx="572">
                  <c:v>43396</c:v>
                </c:pt>
                <c:pt idx="573">
                  <c:v>43395</c:v>
                </c:pt>
                <c:pt idx="574">
                  <c:v>43392</c:v>
                </c:pt>
                <c:pt idx="575">
                  <c:v>43391</c:v>
                </c:pt>
                <c:pt idx="576">
                  <c:v>43390</c:v>
                </c:pt>
                <c:pt idx="577">
                  <c:v>43389</c:v>
                </c:pt>
                <c:pt idx="578">
                  <c:v>43388</c:v>
                </c:pt>
                <c:pt idx="579">
                  <c:v>43385</c:v>
                </c:pt>
                <c:pt idx="580">
                  <c:v>43384</c:v>
                </c:pt>
                <c:pt idx="581">
                  <c:v>43383</c:v>
                </c:pt>
                <c:pt idx="582">
                  <c:v>43382</c:v>
                </c:pt>
                <c:pt idx="583">
                  <c:v>43381</c:v>
                </c:pt>
                <c:pt idx="584">
                  <c:v>43378</c:v>
                </c:pt>
                <c:pt idx="585">
                  <c:v>43377</c:v>
                </c:pt>
                <c:pt idx="586">
                  <c:v>43376</c:v>
                </c:pt>
                <c:pt idx="587">
                  <c:v>43375</c:v>
                </c:pt>
                <c:pt idx="588">
                  <c:v>43374</c:v>
                </c:pt>
                <c:pt idx="589">
                  <c:v>43371</c:v>
                </c:pt>
                <c:pt idx="590">
                  <c:v>43370</c:v>
                </c:pt>
                <c:pt idx="591">
                  <c:v>43369</c:v>
                </c:pt>
                <c:pt idx="592">
                  <c:v>43368</c:v>
                </c:pt>
                <c:pt idx="593">
                  <c:v>43367</c:v>
                </c:pt>
                <c:pt idx="594">
                  <c:v>43364</c:v>
                </c:pt>
                <c:pt idx="595">
                  <c:v>43363</c:v>
                </c:pt>
                <c:pt idx="596">
                  <c:v>43362</c:v>
                </c:pt>
                <c:pt idx="597">
                  <c:v>43361</c:v>
                </c:pt>
                <c:pt idx="598">
                  <c:v>43360</c:v>
                </c:pt>
                <c:pt idx="599">
                  <c:v>43357</c:v>
                </c:pt>
                <c:pt idx="600">
                  <c:v>43356</c:v>
                </c:pt>
                <c:pt idx="601">
                  <c:v>43355</c:v>
                </c:pt>
                <c:pt idx="602">
                  <c:v>43354</c:v>
                </c:pt>
                <c:pt idx="603">
                  <c:v>43353</c:v>
                </c:pt>
                <c:pt idx="604">
                  <c:v>43350</c:v>
                </c:pt>
                <c:pt idx="605">
                  <c:v>43349</c:v>
                </c:pt>
                <c:pt idx="606">
                  <c:v>43348</c:v>
                </c:pt>
                <c:pt idx="607">
                  <c:v>43347</c:v>
                </c:pt>
                <c:pt idx="608">
                  <c:v>43346</c:v>
                </c:pt>
                <c:pt idx="609">
                  <c:v>43343</c:v>
                </c:pt>
                <c:pt idx="610">
                  <c:v>43342</c:v>
                </c:pt>
                <c:pt idx="611">
                  <c:v>43341</c:v>
                </c:pt>
                <c:pt idx="612">
                  <c:v>43340</c:v>
                </c:pt>
                <c:pt idx="613">
                  <c:v>43339</c:v>
                </c:pt>
                <c:pt idx="614">
                  <c:v>43336</c:v>
                </c:pt>
                <c:pt idx="615">
                  <c:v>43335</c:v>
                </c:pt>
                <c:pt idx="616">
                  <c:v>43334</c:v>
                </c:pt>
                <c:pt idx="617">
                  <c:v>43333</c:v>
                </c:pt>
                <c:pt idx="618">
                  <c:v>43332</c:v>
                </c:pt>
                <c:pt idx="619">
                  <c:v>43329</c:v>
                </c:pt>
                <c:pt idx="620">
                  <c:v>43328</c:v>
                </c:pt>
                <c:pt idx="621">
                  <c:v>43327</c:v>
                </c:pt>
                <c:pt idx="622">
                  <c:v>43326</c:v>
                </c:pt>
                <c:pt idx="623">
                  <c:v>43325</c:v>
                </c:pt>
                <c:pt idx="624">
                  <c:v>43322</c:v>
                </c:pt>
                <c:pt idx="625">
                  <c:v>43321</c:v>
                </c:pt>
                <c:pt idx="626">
                  <c:v>43320</c:v>
                </c:pt>
                <c:pt idx="627">
                  <c:v>43319</c:v>
                </c:pt>
                <c:pt idx="628">
                  <c:v>43318</c:v>
                </c:pt>
                <c:pt idx="629">
                  <c:v>43315</c:v>
                </c:pt>
                <c:pt idx="630">
                  <c:v>43314</c:v>
                </c:pt>
                <c:pt idx="631">
                  <c:v>43313</c:v>
                </c:pt>
                <c:pt idx="632">
                  <c:v>43312</c:v>
                </c:pt>
                <c:pt idx="633">
                  <c:v>43311</c:v>
                </c:pt>
                <c:pt idx="634">
                  <c:v>43308</c:v>
                </c:pt>
                <c:pt idx="635">
                  <c:v>43307</c:v>
                </c:pt>
                <c:pt idx="636">
                  <c:v>43306</c:v>
                </c:pt>
                <c:pt idx="637">
                  <c:v>43305</c:v>
                </c:pt>
                <c:pt idx="638">
                  <c:v>43304</c:v>
                </c:pt>
                <c:pt idx="639">
                  <c:v>43301</c:v>
                </c:pt>
                <c:pt idx="640">
                  <c:v>43300</c:v>
                </c:pt>
                <c:pt idx="641">
                  <c:v>43299</c:v>
                </c:pt>
                <c:pt idx="642">
                  <c:v>43298</c:v>
                </c:pt>
                <c:pt idx="643">
                  <c:v>43297</c:v>
                </c:pt>
                <c:pt idx="644">
                  <c:v>43294</c:v>
                </c:pt>
                <c:pt idx="645">
                  <c:v>43293</c:v>
                </c:pt>
                <c:pt idx="646">
                  <c:v>43292</c:v>
                </c:pt>
                <c:pt idx="647">
                  <c:v>43291</c:v>
                </c:pt>
                <c:pt idx="648">
                  <c:v>43290</c:v>
                </c:pt>
                <c:pt idx="649">
                  <c:v>43287</c:v>
                </c:pt>
                <c:pt idx="650">
                  <c:v>43286</c:v>
                </c:pt>
                <c:pt idx="651">
                  <c:v>43285</c:v>
                </c:pt>
                <c:pt idx="652">
                  <c:v>43284</c:v>
                </c:pt>
                <c:pt idx="653">
                  <c:v>43283</c:v>
                </c:pt>
                <c:pt idx="654">
                  <c:v>43280</c:v>
                </c:pt>
                <c:pt idx="655">
                  <c:v>43279</c:v>
                </c:pt>
                <c:pt idx="656">
                  <c:v>43278</c:v>
                </c:pt>
                <c:pt idx="657">
                  <c:v>43277</c:v>
                </c:pt>
                <c:pt idx="658">
                  <c:v>43276</c:v>
                </c:pt>
                <c:pt idx="659">
                  <c:v>43273</c:v>
                </c:pt>
                <c:pt idx="660">
                  <c:v>43272</c:v>
                </c:pt>
                <c:pt idx="661">
                  <c:v>43271</c:v>
                </c:pt>
                <c:pt idx="662">
                  <c:v>43270</c:v>
                </c:pt>
                <c:pt idx="663">
                  <c:v>43269</c:v>
                </c:pt>
                <c:pt idx="664">
                  <c:v>43266</c:v>
                </c:pt>
                <c:pt idx="665">
                  <c:v>43265</c:v>
                </c:pt>
                <c:pt idx="666">
                  <c:v>43264</c:v>
                </c:pt>
                <c:pt idx="667">
                  <c:v>43263</c:v>
                </c:pt>
                <c:pt idx="668">
                  <c:v>43262</c:v>
                </c:pt>
                <c:pt idx="669">
                  <c:v>43259</c:v>
                </c:pt>
                <c:pt idx="670">
                  <c:v>43258</c:v>
                </c:pt>
                <c:pt idx="671">
                  <c:v>43257</c:v>
                </c:pt>
                <c:pt idx="672">
                  <c:v>43256</c:v>
                </c:pt>
                <c:pt idx="673">
                  <c:v>43255</c:v>
                </c:pt>
                <c:pt idx="674">
                  <c:v>43252</c:v>
                </c:pt>
                <c:pt idx="675">
                  <c:v>43251</c:v>
                </c:pt>
                <c:pt idx="676">
                  <c:v>43250</c:v>
                </c:pt>
                <c:pt idx="677">
                  <c:v>43249</c:v>
                </c:pt>
                <c:pt idx="678">
                  <c:v>43248</c:v>
                </c:pt>
                <c:pt idx="679">
                  <c:v>43245</c:v>
                </c:pt>
                <c:pt idx="680">
                  <c:v>43244</c:v>
                </c:pt>
                <c:pt idx="681">
                  <c:v>43243</c:v>
                </c:pt>
                <c:pt idx="682">
                  <c:v>43242</c:v>
                </c:pt>
                <c:pt idx="683">
                  <c:v>43241</c:v>
                </c:pt>
                <c:pt idx="684">
                  <c:v>43238</c:v>
                </c:pt>
                <c:pt idx="685">
                  <c:v>43237</c:v>
                </c:pt>
                <c:pt idx="686">
                  <c:v>43236</c:v>
                </c:pt>
                <c:pt idx="687">
                  <c:v>43235</c:v>
                </c:pt>
                <c:pt idx="688">
                  <c:v>43234</c:v>
                </c:pt>
                <c:pt idx="689">
                  <c:v>43231</c:v>
                </c:pt>
                <c:pt idx="690">
                  <c:v>43230</c:v>
                </c:pt>
                <c:pt idx="691">
                  <c:v>43229</c:v>
                </c:pt>
                <c:pt idx="692">
                  <c:v>43228</c:v>
                </c:pt>
                <c:pt idx="693">
                  <c:v>43227</c:v>
                </c:pt>
                <c:pt idx="694">
                  <c:v>43224</c:v>
                </c:pt>
                <c:pt idx="695">
                  <c:v>43223</c:v>
                </c:pt>
                <c:pt idx="696">
                  <c:v>43222</c:v>
                </c:pt>
                <c:pt idx="697">
                  <c:v>43221</c:v>
                </c:pt>
                <c:pt idx="698">
                  <c:v>43220</c:v>
                </c:pt>
                <c:pt idx="699">
                  <c:v>43217</c:v>
                </c:pt>
                <c:pt idx="700">
                  <c:v>43216</c:v>
                </c:pt>
                <c:pt idx="701">
                  <c:v>43215</c:v>
                </c:pt>
                <c:pt idx="702">
                  <c:v>43214</c:v>
                </c:pt>
                <c:pt idx="703">
                  <c:v>43213</c:v>
                </c:pt>
                <c:pt idx="704">
                  <c:v>43210</c:v>
                </c:pt>
                <c:pt idx="705">
                  <c:v>43209</c:v>
                </c:pt>
                <c:pt idx="706">
                  <c:v>43208</c:v>
                </c:pt>
                <c:pt idx="707">
                  <c:v>43207</c:v>
                </c:pt>
                <c:pt idx="708">
                  <c:v>43206</c:v>
                </c:pt>
                <c:pt idx="709">
                  <c:v>43203</c:v>
                </c:pt>
                <c:pt idx="710">
                  <c:v>43202</c:v>
                </c:pt>
                <c:pt idx="711">
                  <c:v>43201</c:v>
                </c:pt>
                <c:pt idx="712">
                  <c:v>43200</c:v>
                </c:pt>
                <c:pt idx="713">
                  <c:v>43199</c:v>
                </c:pt>
                <c:pt idx="714">
                  <c:v>43196</c:v>
                </c:pt>
                <c:pt idx="715">
                  <c:v>43195</c:v>
                </c:pt>
                <c:pt idx="716">
                  <c:v>43194</c:v>
                </c:pt>
                <c:pt idx="717">
                  <c:v>43193</c:v>
                </c:pt>
                <c:pt idx="718">
                  <c:v>43192</c:v>
                </c:pt>
                <c:pt idx="719">
                  <c:v>43189</c:v>
                </c:pt>
                <c:pt idx="720">
                  <c:v>43188</c:v>
                </c:pt>
                <c:pt idx="721">
                  <c:v>43187</c:v>
                </c:pt>
                <c:pt idx="722">
                  <c:v>43186</c:v>
                </c:pt>
                <c:pt idx="723">
                  <c:v>43185</c:v>
                </c:pt>
                <c:pt idx="724">
                  <c:v>43182</c:v>
                </c:pt>
                <c:pt idx="725">
                  <c:v>43181</c:v>
                </c:pt>
                <c:pt idx="726">
                  <c:v>43180</c:v>
                </c:pt>
                <c:pt idx="727">
                  <c:v>43179</c:v>
                </c:pt>
                <c:pt idx="728">
                  <c:v>43178</c:v>
                </c:pt>
                <c:pt idx="729">
                  <c:v>43175</c:v>
                </c:pt>
                <c:pt idx="730">
                  <c:v>43174</c:v>
                </c:pt>
                <c:pt idx="731">
                  <c:v>43173</c:v>
                </c:pt>
                <c:pt idx="732">
                  <c:v>43172</c:v>
                </c:pt>
                <c:pt idx="733">
                  <c:v>43171</c:v>
                </c:pt>
                <c:pt idx="734">
                  <c:v>43168</c:v>
                </c:pt>
                <c:pt idx="735">
                  <c:v>43167</c:v>
                </c:pt>
                <c:pt idx="736">
                  <c:v>43166</c:v>
                </c:pt>
                <c:pt idx="737">
                  <c:v>43165</c:v>
                </c:pt>
                <c:pt idx="738">
                  <c:v>43164</c:v>
                </c:pt>
                <c:pt idx="739">
                  <c:v>43161</c:v>
                </c:pt>
                <c:pt idx="740">
                  <c:v>43160</c:v>
                </c:pt>
                <c:pt idx="741">
                  <c:v>43159</c:v>
                </c:pt>
                <c:pt idx="742">
                  <c:v>43158</c:v>
                </c:pt>
                <c:pt idx="743">
                  <c:v>43157</c:v>
                </c:pt>
                <c:pt idx="744">
                  <c:v>43154</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cat>
          <c:val>
            <c:numRef>
              <c:f>'UCITS Performance Report'!$CR$15:$CR$5000</c:f>
              <c:numCache>
                <c:formatCode>0.0000</c:formatCode>
                <c:ptCount val="4986"/>
                <c:pt idx="0">
                  <c:v>0.38391767454917014</c:v>
                </c:pt>
                <c:pt idx="1">
                  <c:v>0.36965379718792013</c:v>
                </c:pt>
                <c:pt idx="2">
                  <c:v>0.37083262711421305</c:v>
                </c:pt>
                <c:pt idx="3">
                  <c:v>0.36309937413110616</c:v>
                </c:pt>
                <c:pt idx="4">
                  <c:v>0.35888377330273702</c:v>
                </c:pt>
                <c:pt idx="5">
                  <c:v>0.35867412956850697</c:v>
                </c:pt>
                <c:pt idx="6">
                  <c:v>0.35456329173634793</c:v>
                </c:pt>
                <c:pt idx="7">
                  <c:v>0.35841264562046704</c:v>
                </c:pt>
                <c:pt idx="8">
                  <c:v>0.35398421406743896</c:v>
                </c:pt>
                <c:pt idx="9">
                  <c:v>0.37364623545736397</c:v>
                </c:pt>
                <c:pt idx="10">
                  <c:v>0.372804633498242</c:v>
                </c:pt>
                <c:pt idx="11">
                  <c:v>0.352977778446256</c:v>
                </c:pt>
                <c:pt idx="12">
                  <c:v>0.35588033692964594</c:v>
                </c:pt>
                <c:pt idx="13">
                  <c:v>0.33865649065483905</c:v>
                </c:pt>
                <c:pt idx="14">
                  <c:v>0.34293906727805301</c:v>
                </c:pt>
                <c:pt idx="15">
                  <c:v>0.34553045309322306</c:v>
                </c:pt>
                <c:pt idx="16">
                  <c:v>0.3458649893035779</c:v>
                </c:pt>
                <c:pt idx="17">
                  <c:v>0.3609016252959909</c:v>
                </c:pt>
                <c:pt idx="18">
                  <c:v>0.35259341651125897</c:v>
                </c:pt>
                <c:pt idx="19">
                  <c:v>0.36020251805142189</c:v>
                </c:pt>
                <c:pt idx="20">
                  <c:v>0.34941624391998705</c:v>
                </c:pt>
                <c:pt idx="21">
                  <c:v>0.35544265669545494</c:v>
                </c:pt>
                <c:pt idx="22">
                  <c:v>0.34591580446535009</c:v>
                </c:pt>
                <c:pt idx="23">
                  <c:v>0.33424174612188207</c:v>
                </c:pt>
                <c:pt idx="24">
                  <c:v>0.32835397211834794</c:v>
                </c:pt>
                <c:pt idx="25">
                  <c:v>0.31281749939549397</c:v>
                </c:pt>
                <c:pt idx="26">
                  <c:v>0.31148810796673798</c:v>
                </c:pt>
                <c:pt idx="27">
                  <c:v>0.31352308766330594</c:v>
                </c:pt>
                <c:pt idx="28">
                  <c:v>0.32171310147994703</c:v>
                </c:pt>
                <c:pt idx="29">
                  <c:v>0.32771561595537491</c:v>
                </c:pt>
                <c:pt idx="30">
                  <c:v>0.33205545837709893</c:v>
                </c:pt>
                <c:pt idx="31">
                  <c:v>0.33815803032061087</c:v>
                </c:pt>
                <c:pt idx="32">
                  <c:v>0.36984877821538609</c:v>
                </c:pt>
                <c:pt idx="33">
                  <c:v>0.38253791043976504</c:v>
                </c:pt>
                <c:pt idx="34">
                  <c:v>0.38298259236503585</c:v>
                </c:pt>
                <c:pt idx="35">
                  <c:v>0.37006536246644406</c:v>
                </c:pt>
                <c:pt idx="36">
                  <c:v>0.37202068123672305</c:v>
                </c:pt>
                <c:pt idx="37">
                  <c:v>0.36680046796124488</c:v>
                </c:pt>
                <c:pt idx="38">
                  <c:v>0.38417626593316911</c:v>
                </c:pt>
                <c:pt idx="39">
                  <c:v>0.39698123314163913</c:v>
                </c:pt>
                <c:pt idx="40">
                  <c:v>0.39407881712235393</c:v>
                </c:pt>
                <c:pt idx="41">
                  <c:v>0.3709028751824639</c:v>
                </c:pt>
                <c:pt idx="42">
                  <c:v>0.33052433894614697</c:v>
                </c:pt>
                <c:pt idx="43">
                  <c:v>0.29998352800115802</c:v>
                </c:pt>
                <c:pt idx="44">
                  <c:v>0.27520167233617809</c:v>
                </c:pt>
                <c:pt idx="45">
                  <c:v>0.27681849740421005</c:v>
                </c:pt>
                <c:pt idx="46">
                  <c:v>0.2952547091368789</c:v>
                </c:pt>
                <c:pt idx="47">
                  <c:v>0.33920392148963807</c:v>
                </c:pt>
                <c:pt idx="48">
                  <c:v>0.34952306232577213</c:v>
                </c:pt>
                <c:pt idx="49">
                  <c:v>0.36252585972963303</c:v>
                </c:pt>
                <c:pt idx="50">
                  <c:v>0.36118583319602804</c:v>
                </c:pt>
                <c:pt idx="51">
                  <c:v>0.34647506175765397</c:v>
                </c:pt>
                <c:pt idx="52">
                  <c:v>0.35328480459296507</c:v>
                </c:pt>
                <c:pt idx="53">
                  <c:v>0.3473684450516521</c:v>
                </c:pt>
                <c:pt idx="54">
                  <c:v>0.36707476639178105</c:v>
                </c:pt>
                <c:pt idx="55">
                  <c:v>0.35039908137352915</c:v>
                </c:pt>
                <c:pt idx="56">
                  <c:v>0.35820045334395001</c:v>
                </c:pt>
                <c:pt idx="57">
                  <c:v>0.365870212794281</c:v>
                </c:pt>
                <c:pt idx="58">
                  <c:v>0.37365740607132114</c:v>
                </c:pt>
                <c:pt idx="59">
                  <c:v>0.35802491352869303</c:v>
                </c:pt>
                <c:pt idx="60">
                  <c:v>0.34037182968178903</c:v>
                </c:pt>
                <c:pt idx="61">
                  <c:v>0.33410534070042086</c:v>
                </c:pt>
                <c:pt idx="62">
                  <c:v>0.31743759579906805</c:v>
                </c:pt>
                <c:pt idx="63">
                  <c:v>0.32313425594540712</c:v>
                </c:pt>
                <c:pt idx="64">
                  <c:v>0.294842380604319</c:v>
                </c:pt>
                <c:pt idx="65">
                  <c:v>0.30069966364716194</c:v>
                </c:pt>
                <c:pt idx="66">
                  <c:v>0.29332755426423596</c:v>
                </c:pt>
                <c:pt idx="67">
                  <c:v>0.27050301877816096</c:v>
                </c:pt>
                <c:pt idx="68">
                  <c:v>0.26480006283034907</c:v>
                </c:pt>
                <c:pt idx="69">
                  <c:v>0.25058289105753806</c:v>
                </c:pt>
                <c:pt idx="70">
                  <c:v>0.22632370600875706</c:v>
                </c:pt>
                <c:pt idx="71">
                  <c:v>0.23489252449711207</c:v>
                </c:pt>
                <c:pt idx="72">
                  <c:v>0.24500957915019206</c:v>
                </c:pt>
                <c:pt idx="73">
                  <c:v>0.25258602094844806</c:v>
                </c:pt>
                <c:pt idx="74">
                  <c:v>0.28117836162720788</c:v>
                </c:pt>
                <c:pt idx="75">
                  <c:v>0.28832430691496613</c:v>
                </c:pt>
                <c:pt idx="76">
                  <c:v>0.29528124290222202</c:v>
                </c:pt>
                <c:pt idx="77">
                  <c:v>0.29757870170673795</c:v>
                </c:pt>
                <c:pt idx="78">
                  <c:v>0.29242041493901905</c:v>
                </c:pt>
                <c:pt idx="79">
                  <c:v>0.27185359080398608</c:v>
                </c:pt>
                <c:pt idx="80">
                  <c:v>0.26526202117517395</c:v>
                </c:pt>
                <c:pt idx="81">
                  <c:v>0.27143151363256512</c:v>
                </c:pt>
                <c:pt idx="82">
                  <c:v>0.25050042285896401</c:v>
                </c:pt>
                <c:pt idx="83">
                  <c:v>0.27235159548105803</c:v>
                </c:pt>
                <c:pt idx="84">
                  <c:v>0.27203509452031005</c:v>
                </c:pt>
                <c:pt idx="85">
                  <c:v>0.29483486618269206</c:v>
                </c:pt>
                <c:pt idx="86">
                  <c:v>0.33200442440223998</c:v>
                </c:pt>
                <c:pt idx="87">
                  <c:v>0.30458815223644109</c:v>
                </c:pt>
                <c:pt idx="88">
                  <c:v>0.30948455885481296</c:v>
                </c:pt>
                <c:pt idx="89">
                  <c:v>0.3018002134317519</c:v>
                </c:pt>
                <c:pt idx="90">
                  <c:v>0.29886537885056308</c:v>
                </c:pt>
                <c:pt idx="91">
                  <c:v>0.28400598495765594</c:v>
                </c:pt>
                <c:pt idx="92">
                  <c:v>0.28201591250938707</c:v>
                </c:pt>
                <c:pt idx="93">
                  <c:v>0.277125098207885</c:v>
                </c:pt>
                <c:pt idx="94">
                  <c:v>0.29064184923786196</c:v>
                </c:pt>
                <c:pt idx="95">
                  <c:v>0.28512862039397402</c:v>
                </c:pt>
                <c:pt idx="96">
                  <c:v>0.29290352846043999</c:v>
                </c:pt>
                <c:pt idx="97">
                  <c:v>0.29439152828035997</c:v>
                </c:pt>
                <c:pt idx="98">
                  <c:v>0.29559905133024911</c:v>
                </c:pt>
                <c:pt idx="99">
                  <c:v>0.28961078164719112</c:v>
                </c:pt>
                <c:pt idx="100">
                  <c:v>0.29949454713581591</c:v>
                </c:pt>
                <c:pt idx="101">
                  <c:v>0.29514719390058497</c:v>
                </c:pt>
                <c:pt idx="102">
                  <c:v>0.27539175246385694</c:v>
                </c:pt>
                <c:pt idx="103">
                  <c:v>0.28463524682437202</c:v>
                </c:pt>
                <c:pt idx="104">
                  <c:v>0.29005864657721814</c:v>
                </c:pt>
                <c:pt idx="105">
                  <c:v>0.29122014183187095</c:v>
                </c:pt>
                <c:pt idx="106">
                  <c:v>0.29176872107263696</c:v>
                </c:pt>
                <c:pt idx="107">
                  <c:v>0.27092050824592495</c:v>
                </c:pt>
                <c:pt idx="108">
                  <c:v>0.27888985429685009</c:v>
                </c:pt>
                <c:pt idx="109">
                  <c:v>0.27396425548043202</c:v>
                </c:pt>
                <c:pt idx="110">
                  <c:v>0.28040707006809495</c:v>
                </c:pt>
                <c:pt idx="111">
                  <c:v>0.28585906214969703</c:v>
                </c:pt>
                <c:pt idx="112">
                  <c:v>0.26486303424887714</c:v>
                </c:pt>
                <c:pt idx="113">
                  <c:v>0.27893829348914911</c:v>
                </c:pt>
                <c:pt idx="114">
                  <c:v>0.26772015115450509</c:v>
                </c:pt>
                <c:pt idx="115">
                  <c:v>0.282258397170293</c:v>
                </c:pt>
                <c:pt idx="116">
                  <c:v>0.28704216166912611</c:v>
                </c:pt>
                <c:pt idx="117">
                  <c:v>0.26945107927349188</c:v>
                </c:pt>
                <c:pt idx="118">
                  <c:v>0.26475997405520801</c:v>
                </c:pt>
                <c:pt idx="119">
                  <c:v>0.25990070742774396</c:v>
                </c:pt>
                <c:pt idx="120">
                  <c:v>0.24794562236733508</c:v>
                </c:pt>
                <c:pt idx="121">
                  <c:v>0.24990540452431698</c:v>
                </c:pt>
                <c:pt idx="122">
                  <c:v>0.22566611135378212</c:v>
                </c:pt>
                <c:pt idx="123">
                  <c:v>0.205542463205304</c:v>
                </c:pt>
                <c:pt idx="124">
                  <c:v>0.20421474698757103</c:v>
                </c:pt>
                <c:pt idx="125">
                  <c:v>0.20529399040261387</c:v>
                </c:pt>
                <c:pt idx="126">
                  <c:v>0.21141410073100397</c:v>
                </c:pt>
                <c:pt idx="127">
                  <c:v>0.21010123964015492</c:v>
                </c:pt>
                <c:pt idx="128">
                  <c:v>0.22288374078615503</c:v>
                </c:pt>
                <c:pt idx="129">
                  <c:v>0.20293872522098511</c:v>
                </c:pt>
                <c:pt idx="130">
                  <c:v>0.20219385614151486</c:v>
                </c:pt>
                <c:pt idx="131">
                  <c:v>0.19217718361679292</c:v>
                </c:pt>
                <c:pt idx="132">
                  <c:v>0.18411392898450907</c:v>
                </c:pt>
                <c:pt idx="133">
                  <c:v>0.16254298076809603</c:v>
                </c:pt>
                <c:pt idx="134">
                  <c:v>0.15172964862809302</c:v>
                </c:pt>
                <c:pt idx="135">
                  <c:v>0.16928738636828289</c:v>
                </c:pt>
                <c:pt idx="136">
                  <c:v>0.15843770054382</c:v>
                </c:pt>
                <c:pt idx="137">
                  <c:v>0.19076589902280694</c:v>
                </c:pt>
                <c:pt idx="138">
                  <c:v>0.17710846216817799</c:v>
                </c:pt>
                <c:pt idx="139">
                  <c:v>0.18865723467052309</c:v>
                </c:pt>
                <c:pt idx="140">
                  <c:v>0.1776382634617919</c:v>
                </c:pt>
                <c:pt idx="141">
                  <c:v>0.17834611691000002</c:v>
                </c:pt>
                <c:pt idx="142">
                  <c:v>0.17283396464559297</c:v>
                </c:pt>
                <c:pt idx="143">
                  <c:v>0.15383114991037705</c:v>
                </c:pt>
                <c:pt idx="144">
                  <c:v>0.14381950174669988</c:v>
                </c:pt>
                <c:pt idx="145">
                  <c:v>0.13804998597007012</c:v>
                </c:pt>
                <c:pt idx="146">
                  <c:v>0.20066359999829708</c:v>
                </c:pt>
                <c:pt idx="147">
                  <c:v>0.20001771317598793</c:v>
                </c:pt>
                <c:pt idx="148">
                  <c:v>0.21405472650392299</c:v>
                </c:pt>
                <c:pt idx="149">
                  <c:v>0.20763728831218597</c:v>
                </c:pt>
                <c:pt idx="150">
                  <c:v>0.19180565327307697</c:v>
                </c:pt>
                <c:pt idx="151">
                  <c:v>0.206206599511501</c:v>
                </c:pt>
                <c:pt idx="152">
                  <c:v>0.20651669703908104</c:v>
                </c:pt>
                <c:pt idx="153">
                  <c:v>0.19836402973535505</c:v>
                </c:pt>
                <c:pt idx="154">
                  <c:v>0.19870916916334602</c:v>
                </c:pt>
                <c:pt idx="155">
                  <c:v>0.19267915676063896</c:v>
                </c:pt>
                <c:pt idx="156">
                  <c:v>0.17620702360733098</c:v>
                </c:pt>
                <c:pt idx="157">
                  <c:v>0.16599571162620808</c:v>
                </c:pt>
                <c:pt idx="158">
                  <c:v>0.1659637684335511</c:v>
                </c:pt>
                <c:pt idx="159">
                  <c:v>0.16271941784214206</c:v>
                </c:pt>
                <c:pt idx="160">
                  <c:v>0.15998096558424812</c:v>
                </c:pt>
                <c:pt idx="161">
                  <c:v>0.1681113923607529</c:v>
                </c:pt>
                <c:pt idx="162">
                  <c:v>0.15763551257568897</c:v>
                </c:pt>
                <c:pt idx="163">
                  <c:v>0.16939970077402711</c:v>
                </c:pt>
                <c:pt idx="164">
                  <c:v>0.14355618123884506</c:v>
                </c:pt>
                <c:pt idx="165">
                  <c:v>0.12979198681719195</c:v>
                </c:pt>
                <c:pt idx="166">
                  <c:v>0.12415704157546403</c:v>
                </c:pt>
                <c:pt idx="167">
                  <c:v>0.13554236978434608</c:v>
                </c:pt>
                <c:pt idx="168">
                  <c:v>0.15248865733477013</c:v>
                </c:pt>
                <c:pt idx="169">
                  <c:v>0.14052792203453102</c:v>
                </c:pt>
                <c:pt idx="170">
                  <c:v>0.126625285221585</c:v>
                </c:pt>
                <c:pt idx="171">
                  <c:v>0.11936375130870802</c:v>
                </c:pt>
                <c:pt idx="172">
                  <c:v>0.13270707760977007</c:v>
                </c:pt>
                <c:pt idx="173">
                  <c:v>0.11115455877699398</c:v>
                </c:pt>
                <c:pt idx="174">
                  <c:v>0.11400305467658711</c:v>
                </c:pt>
                <c:pt idx="175">
                  <c:v>0.14376071077061492</c:v>
                </c:pt>
                <c:pt idx="176">
                  <c:v>0.15004832091706399</c:v>
                </c:pt>
                <c:pt idx="177">
                  <c:v>0.13693259143014092</c:v>
                </c:pt>
                <c:pt idx="178">
                  <c:v>0.15505382683934998</c:v>
                </c:pt>
                <c:pt idx="179">
                  <c:v>0.13546879849390092</c:v>
                </c:pt>
                <c:pt idx="180">
                  <c:v>0.126791840854104</c:v>
                </c:pt>
                <c:pt idx="181">
                  <c:v>0.12788014192283392</c:v>
                </c:pt>
                <c:pt idx="182">
                  <c:v>0.10553876564528597</c:v>
                </c:pt>
                <c:pt idx="183">
                  <c:v>0.14212248640893188</c:v>
                </c:pt>
                <c:pt idx="184">
                  <c:v>0.15185187291627411</c:v>
                </c:pt>
                <c:pt idx="185">
                  <c:v>0.13829849451076104</c:v>
                </c:pt>
                <c:pt idx="186">
                  <c:v>0.11114830648429797</c:v>
                </c:pt>
                <c:pt idx="187">
                  <c:v>0.10600983995346791</c:v>
                </c:pt>
                <c:pt idx="188">
                  <c:v>7.6520045149993221E-2</c:v>
                </c:pt>
                <c:pt idx="189">
                  <c:v>8.970591242098136E-2</c:v>
                </c:pt>
                <c:pt idx="190">
                  <c:v>8.9505088117502796E-2</c:v>
                </c:pt>
                <c:pt idx="191">
                  <c:v>6.8157768649691697E-2</c:v>
                </c:pt>
                <c:pt idx="192">
                  <c:v>2.3060654356693577E-2</c:v>
                </c:pt>
                <c:pt idx="193">
                  <c:v>2.2931509841321418E-2</c:v>
                </c:pt>
                <c:pt idx="194">
                  <c:v>-3.301514197820643E-2</c:v>
                </c:pt>
                <c:pt idx="195">
                  <c:v>-2.2176299846836445E-2</c:v>
                </c:pt>
                <c:pt idx="196">
                  <c:v>-3.6694026150095871E-2</c:v>
                </c:pt>
                <c:pt idx="197">
                  <c:v>3.3019280454074096E-3</c:v>
                </c:pt>
                <c:pt idx="198">
                  <c:v>4.3752685971842897E-3</c:v>
                </c:pt>
                <c:pt idx="199">
                  <c:v>-3.5229849595242557E-2</c:v>
                </c:pt>
                <c:pt idx="200">
                  <c:v>-1.167298858846999E-2</c:v>
                </c:pt>
                <c:pt idx="201">
                  <c:v>-7.344729611744838E-2</c:v>
                </c:pt>
                <c:pt idx="202">
                  <c:v>-9.8349904014751743E-2</c:v>
                </c:pt>
                <c:pt idx="203">
                  <c:v>-0.18067029106376797</c:v>
                </c:pt>
                <c:pt idx="204">
                  <c:v>-0.12861611813178297</c:v>
                </c:pt>
                <c:pt idx="205">
                  <c:v>-9.8830770695078285E-2</c:v>
                </c:pt>
                <c:pt idx="206">
                  <c:v>-8.6827598869134048E-2</c:v>
                </c:pt>
                <c:pt idx="207">
                  <c:v>-3.3719640882684088E-2</c:v>
                </c:pt>
                <c:pt idx="208">
                  <c:v>-7.4749893855271754E-2</c:v>
                </c:pt>
                <c:pt idx="209">
                  <c:v>4.4868810817770832E-2</c:v>
                </c:pt>
                <c:pt idx="210">
                  <c:v>-4.9118816376281238E-3</c:v>
                </c:pt>
                <c:pt idx="211">
                  <c:v>6.9112885410383518E-2</c:v>
                </c:pt>
                <c:pt idx="212">
                  <c:v>0.11065087475285296</c:v>
                </c:pt>
                <c:pt idx="213">
                  <c:v>7.8957419827500708E-2</c:v>
                </c:pt>
                <c:pt idx="214">
                  <c:v>0.14284361002771506</c:v>
                </c:pt>
                <c:pt idx="215">
                  <c:v>0.14756368197513692</c:v>
                </c:pt>
                <c:pt idx="216">
                  <c:v>0.18083442595103394</c:v>
                </c:pt>
                <c:pt idx="217">
                  <c:v>0.12388849287052794</c:v>
                </c:pt>
                <c:pt idx="218">
                  <c:v>0.14572429438893897</c:v>
                </c:pt>
                <c:pt idx="219">
                  <c:v>0.10495249563283804</c:v>
                </c:pt>
                <c:pt idx="220">
                  <c:v>0.11917595885023102</c:v>
                </c:pt>
                <c:pt idx="221">
                  <c:v>0.15172946589305192</c:v>
                </c:pt>
                <c:pt idx="222">
                  <c:v>0.16210699317899602</c:v>
                </c:pt>
                <c:pt idx="223">
                  <c:v>0.2043825029676829</c:v>
                </c:pt>
                <c:pt idx="224">
                  <c:v>0.26381819950679097</c:v>
                </c:pt>
                <c:pt idx="225">
                  <c:v>0.27243323600398694</c:v>
                </c:pt>
                <c:pt idx="226">
                  <c:v>0.28627887411301511</c:v>
                </c:pt>
                <c:pt idx="227">
                  <c:v>0.28177663544646903</c:v>
                </c:pt>
                <c:pt idx="228">
                  <c:v>0.28046525262659006</c:v>
                </c:pt>
                <c:pt idx="229">
                  <c:v>0.28127936627257411</c:v>
                </c:pt>
                <c:pt idx="230">
                  <c:v>0.28031704797501389</c:v>
                </c:pt>
                <c:pt idx="231">
                  <c:v>0.28373243529707604</c:v>
                </c:pt>
                <c:pt idx="232">
                  <c:v>0.26896302130150906</c:v>
                </c:pt>
                <c:pt idx="233">
                  <c:v>0.25335326872380204</c:v>
                </c:pt>
                <c:pt idx="234">
                  <c:v>0.24859385381025412</c:v>
                </c:pt>
                <c:pt idx="235">
                  <c:v>0.26545997971700896</c:v>
                </c:pt>
                <c:pt idx="236">
                  <c:v>0.27063648080202496</c:v>
                </c:pt>
                <c:pt idx="237">
                  <c:v>0.23877984676970798</c:v>
                </c:pt>
                <c:pt idx="238">
                  <c:v>0.22522781226134292</c:v>
                </c:pt>
                <c:pt idx="239">
                  <c:v>0.21946564976294702</c:v>
                </c:pt>
                <c:pt idx="240">
                  <c:v>0.23909802560815407</c:v>
                </c:pt>
                <c:pt idx="241">
                  <c:v>0.25675420047726294</c:v>
                </c:pt>
                <c:pt idx="242">
                  <c:v>0.26118827335871497</c:v>
                </c:pt>
                <c:pt idx="243">
                  <c:v>0.25544081666781504</c:v>
                </c:pt>
                <c:pt idx="244">
                  <c:v>0.28300613281562792</c:v>
                </c:pt>
                <c:pt idx="245">
                  <c:v>0.29579108839657708</c:v>
                </c:pt>
                <c:pt idx="246">
                  <c:v>0.29980451686142007</c:v>
                </c:pt>
                <c:pt idx="247">
                  <c:v>0.29289707875735194</c:v>
                </c:pt>
                <c:pt idx="248">
                  <c:v>0.29327701143100993</c:v>
                </c:pt>
                <c:pt idx="249">
                  <c:v>0.29344845103942507</c:v>
                </c:pt>
                <c:pt idx="250">
                  <c:v>0.29234557912011705</c:v>
                </c:pt>
                <c:pt idx="251">
                  <c:v>0.27942226435017403</c:v>
                </c:pt>
                <c:pt idx="252">
                  <c:v>0.26727120534216686</c:v>
                </c:pt>
                <c:pt idx="253">
                  <c:v>0.26505754569664397</c:v>
                </c:pt>
                <c:pt idx="254">
                  <c:v>0.27168418876674805</c:v>
                </c:pt>
                <c:pt idx="255">
                  <c:v>0.27425903027842091</c:v>
                </c:pt>
                <c:pt idx="256">
                  <c:v>0.27242978696247699</c:v>
                </c:pt>
                <c:pt idx="257">
                  <c:v>0.26346780500391009</c:v>
                </c:pt>
                <c:pt idx="258">
                  <c:v>0.26671960386165505</c:v>
                </c:pt>
                <c:pt idx="259">
                  <c:v>0.25705714213058695</c:v>
                </c:pt>
                <c:pt idx="260">
                  <c:v>0.26142530900284999</c:v>
                </c:pt>
                <c:pt idx="261">
                  <c:v>0.26112021619173786</c:v>
                </c:pt>
                <c:pt idx="262">
                  <c:v>0.26138966750711212</c:v>
                </c:pt>
                <c:pt idx="263">
                  <c:v>0.26435319358746012</c:v>
                </c:pt>
                <c:pt idx="264">
                  <c:v>0.26734330295474407</c:v>
                </c:pt>
                <c:pt idx="265">
                  <c:v>0.26541527921264296</c:v>
                </c:pt>
                <c:pt idx="266">
                  <c:v>0.26292966198870094</c:v>
                </c:pt>
                <c:pt idx="267">
                  <c:v>0.263039232338526</c:v>
                </c:pt>
                <c:pt idx="268">
                  <c:v>0.26086377371359304</c:v>
                </c:pt>
                <c:pt idx="269">
                  <c:v>0.25415626658948409</c:v>
                </c:pt>
                <c:pt idx="270">
                  <c:v>0.24539530382552188</c:v>
                </c:pt>
                <c:pt idx="271">
                  <c:v>0.23585853910157706</c:v>
                </c:pt>
                <c:pt idx="272">
                  <c:v>0.22964183044408903</c:v>
                </c:pt>
                <c:pt idx="273">
                  <c:v>0.23275818233064993</c:v>
                </c:pt>
                <c:pt idx="274">
                  <c:v>0.21509631704265808</c:v>
                </c:pt>
                <c:pt idx="275">
                  <c:v>0.21376664917067512</c:v>
                </c:pt>
                <c:pt idx="276">
                  <c:v>0.20673991896572308</c:v>
                </c:pt>
                <c:pt idx="277">
                  <c:v>0.21286868136214787</c:v>
                </c:pt>
                <c:pt idx="278">
                  <c:v>0.20657567040202207</c:v>
                </c:pt>
                <c:pt idx="279">
                  <c:v>0.21703661297878196</c:v>
                </c:pt>
                <c:pt idx="280">
                  <c:v>0.20645602877653801</c:v>
                </c:pt>
                <c:pt idx="281">
                  <c:v>0.20491625214430997</c:v>
                </c:pt>
                <c:pt idx="282">
                  <c:v>0.19773131013448708</c:v>
                </c:pt>
                <c:pt idx="283">
                  <c:v>0.20009925171226395</c:v>
                </c:pt>
                <c:pt idx="284">
                  <c:v>0.20415635948832911</c:v>
                </c:pt>
                <c:pt idx="285">
                  <c:v>0.2083670478428481</c:v>
                </c:pt>
                <c:pt idx="286">
                  <c:v>0.20822541091212088</c:v>
                </c:pt>
                <c:pt idx="287">
                  <c:v>0.19809609900050695</c:v>
                </c:pt>
                <c:pt idx="288">
                  <c:v>0.19520370915844709</c:v>
                </c:pt>
                <c:pt idx="289">
                  <c:v>0.17825380821166203</c:v>
                </c:pt>
                <c:pt idx="290">
                  <c:v>0.17604611295742112</c:v>
                </c:pt>
                <c:pt idx="291">
                  <c:v>0.17877314840603509</c:v>
                </c:pt>
                <c:pt idx="292">
                  <c:v>0.17925081388908803</c:v>
                </c:pt>
                <c:pt idx="293">
                  <c:v>0.17330787645068901</c:v>
                </c:pt>
                <c:pt idx="294">
                  <c:v>0.17187436500690501</c:v>
                </c:pt>
                <c:pt idx="295">
                  <c:v>0.14683455694242498</c:v>
                </c:pt>
                <c:pt idx="296">
                  <c:v>0.14514695992127713</c:v>
                </c:pt>
                <c:pt idx="297">
                  <c:v>0.14117224283512808</c:v>
                </c:pt>
                <c:pt idx="298">
                  <c:v>0.13245128737508494</c:v>
                </c:pt>
                <c:pt idx="299">
                  <c:v>0.13080849856421906</c:v>
                </c:pt>
                <c:pt idx="300">
                  <c:v>0.12477112446530891</c:v>
                </c:pt>
                <c:pt idx="301">
                  <c:v>0.11695099331700498</c:v>
                </c:pt>
                <c:pt idx="302">
                  <c:v>0.12522833258568999</c:v>
                </c:pt>
                <c:pt idx="303">
                  <c:v>0.13263171107954297</c:v>
                </c:pt>
                <c:pt idx="304">
                  <c:v>0.13301345162106903</c:v>
                </c:pt>
                <c:pt idx="305">
                  <c:v>0.12532350832818095</c:v>
                </c:pt>
                <c:pt idx="306">
                  <c:v>0.13019712216452795</c:v>
                </c:pt>
                <c:pt idx="307">
                  <c:v>0.12289130663036607</c:v>
                </c:pt>
                <c:pt idx="308">
                  <c:v>0.11459823331306307</c:v>
                </c:pt>
                <c:pt idx="309">
                  <c:v>0.10792208904479494</c:v>
                </c:pt>
                <c:pt idx="310">
                  <c:v>0.10862405713489798</c:v>
                </c:pt>
                <c:pt idx="311">
                  <c:v>0.11033395990834705</c:v>
                </c:pt>
                <c:pt idx="312">
                  <c:v>0.105757553388659</c:v>
                </c:pt>
                <c:pt idx="313">
                  <c:v>0.10356576257148098</c:v>
                </c:pt>
                <c:pt idx="314">
                  <c:v>0.10769587053284502</c:v>
                </c:pt>
                <c:pt idx="315">
                  <c:v>0.1099808190964171</c:v>
                </c:pt>
                <c:pt idx="316">
                  <c:v>0.10022469839427006</c:v>
                </c:pt>
                <c:pt idx="317">
                  <c:v>0.10547841967189897</c:v>
                </c:pt>
                <c:pt idx="318">
                  <c:v>8.7716988482643421E-2</c:v>
                </c:pt>
                <c:pt idx="319">
                  <c:v>8.6203092494334888E-2</c:v>
                </c:pt>
                <c:pt idx="320">
                  <c:v>8.0153513919680064E-2</c:v>
                </c:pt>
                <c:pt idx="321">
                  <c:v>7.379783756168945E-2</c:v>
                </c:pt>
                <c:pt idx="322">
                  <c:v>5.965415466307622E-2</c:v>
                </c:pt>
                <c:pt idx="323">
                  <c:v>8.4840017370587661E-2</c:v>
                </c:pt>
                <c:pt idx="324">
                  <c:v>8.9186690843357619E-2</c:v>
                </c:pt>
                <c:pt idx="325">
                  <c:v>7.7013275812449544E-2</c:v>
                </c:pt>
                <c:pt idx="326">
                  <c:v>6.7593381500398841E-2</c:v>
                </c:pt>
                <c:pt idx="327">
                  <c:v>8.1984190681960056E-2</c:v>
                </c:pt>
                <c:pt idx="328">
                  <c:v>9.6200502257149711E-2</c:v>
                </c:pt>
                <c:pt idx="329">
                  <c:v>8.6612261405175861E-2</c:v>
                </c:pt>
                <c:pt idx="330">
                  <c:v>9.3015933780878246E-2</c:v>
                </c:pt>
                <c:pt idx="331">
                  <c:v>0.10675315173559108</c:v>
                </c:pt>
                <c:pt idx="332">
                  <c:v>0.11665610369111401</c:v>
                </c:pt>
                <c:pt idx="333">
                  <c:v>0.12622397955241094</c:v>
                </c:pt>
                <c:pt idx="334">
                  <c:v>0.13267336925352402</c:v>
                </c:pt>
                <c:pt idx="335">
                  <c:v>0.12972851581133193</c:v>
                </c:pt>
                <c:pt idx="336">
                  <c:v>0.12789039498448407</c:v>
                </c:pt>
                <c:pt idx="337">
                  <c:v>0.12648827297013598</c:v>
                </c:pt>
                <c:pt idx="338">
                  <c:v>0.12556996282009503</c:v>
                </c:pt>
                <c:pt idx="339">
                  <c:v>0.12707831658466606</c:v>
                </c:pt>
                <c:pt idx="340">
                  <c:v>0.12245740095645008</c:v>
                </c:pt>
                <c:pt idx="341">
                  <c:v>0.12563570797642809</c:v>
                </c:pt>
                <c:pt idx="342">
                  <c:v>0.11760166905436797</c:v>
                </c:pt>
                <c:pt idx="343">
                  <c:v>0.12125587680728911</c:v>
                </c:pt>
                <c:pt idx="344">
                  <c:v>0.13156221128338208</c:v>
                </c:pt>
                <c:pt idx="345">
                  <c:v>0.13119222957894605</c:v>
                </c:pt>
                <c:pt idx="346">
                  <c:v>0.11659433749562198</c:v>
                </c:pt>
                <c:pt idx="347">
                  <c:v>0.11783494125513894</c:v>
                </c:pt>
                <c:pt idx="348">
                  <c:v>0.13164357543457195</c:v>
                </c:pt>
                <c:pt idx="349">
                  <c:v>0.12915878813513104</c:v>
                </c:pt>
                <c:pt idx="350">
                  <c:v>0.12347197840023694</c:v>
                </c:pt>
                <c:pt idx="351">
                  <c:v>0.11021348594649294</c:v>
                </c:pt>
                <c:pt idx="352">
                  <c:v>0.10345752434486299</c:v>
                </c:pt>
                <c:pt idx="353">
                  <c:v>0.10716881920550003</c:v>
                </c:pt>
                <c:pt idx="354">
                  <c:v>0.10154372664607392</c:v>
                </c:pt>
                <c:pt idx="355">
                  <c:v>0.1300547806745711</c:v>
                </c:pt>
                <c:pt idx="356">
                  <c:v>0.13756543168882507</c:v>
                </c:pt>
                <c:pt idx="357">
                  <c:v>0.13179127273441904</c:v>
                </c:pt>
                <c:pt idx="358">
                  <c:v>0.13853630888547097</c:v>
                </c:pt>
                <c:pt idx="359">
                  <c:v>0.12991785382068599</c:v>
                </c:pt>
                <c:pt idx="360">
                  <c:v>0.117979966603734</c:v>
                </c:pt>
                <c:pt idx="361">
                  <c:v>0.11349254822259702</c:v>
                </c:pt>
                <c:pt idx="362">
                  <c:v>0.14071114610940505</c:v>
                </c:pt>
                <c:pt idx="363">
                  <c:v>0.12524709284154989</c:v>
                </c:pt>
                <c:pt idx="364">
                  <c:v>0.14085710236301408</c:v>
                </c:pt>
                <c:pt idx="365">
                  <c:v>0.1438785138660239</c:v>
                </c:pt>
                <c:pt idx="366">
                  <c:v>0.13019874150060295</c:v>
                </c:pt>
                <c:pt idx="367">
                  <c:v>0.12808141318750499</c:v>
                </c:pt>
                <c:pt idx="368">
                  <c:v>0.11164331464376698</c:v>
                </c:pt>
                <c:pt idx="369">
                  <c:v>0.13719560736033509</c:v>
                </c:pt>
                <c:pt idx="370">
                  <c:v>0.14256514724726488</c:v>
                </c:pt>
                <c:pt idx="371">
                  <c:v>0.14971976334477111</c:v>
                </c:pt>
                <c:pt idx="372">
                  <c:v>0.17586235647962312</c:v>
                </c:pt>
                <c:pt idx="373">
                  <c:v>0.17642882098392088</c:v>
                </c:pt>
                <c:pt idx="374">
                  <c:v>0.17202961040449494</c:v>
                </c:pt>
                <c:pt idx="375">
                  <c:v>0.167547351607509</c:v>
                </c:pt>
                <c:pt idx="376">
                  <c:v>0.17554514825879797</c:v>
                </c:pt>
                <c:pt idx="377">
                  <c:v>0.17431504627781313</c:v>
                </c:pt>
                <c:pt idx="378">
                  <c:v>0.16755691840345399</c:v>
                </c:pt>
                <c:pt idx="379">
                  <c:v>0.16504891588552595</c:v>
                </c:pt>
                <c:pt idx="380">
                  <c:v>0.17107769949405505</c:v>
                </c:pt>
                <c:pt idx="381">
                  <c:v>0.16491813487025908</c:v>
                </c:pt>
                <c:pt idx="382">
                  <c:v>0.16130477007415012</c:v>
                </c:pt>
                <c:pt idx="383">
                  <c:v>0.16678071593555299</c:v>
                </c:pt>
                <c:pt idx="384">
                  <c:v>0.16463647332954201</c:v>
                </c:pt>
                <c:pt idx="385">
                  <c:v>0.16994669375820104</c:v>
                </c:pt>
                <c:pt idx="386">
                  <c:v>0.15779800382545894</c:v>
                </c:pt>
                <c:pt idx="387">
                  <c:v>0.15330629914551408</c:v>
                </c:pt>
                <c:pt idx="388">
                  <c:v>0.15645162607984409</c:v>
                </c:pt>
                <c:pt idx="389">
                  <c:v>0.16556345214745893</c:v>
                </c:pt>
                <c:pt idx="390">
                  <c:v>0.16759757440923906</c:v>
                </c:pt>
                <c:pt idx="391">
                  <c:v>0.16588979154906314</c:v>
                </c:pt>
                <c:pt idx="392">
                  <c:v>0.16026092120418811</c:v>
                </c:pt>
                <c:pt idx="393">
                  <c:v>0.15684188758320605</c:v>
                </c:pt>
                <c:pt idx="394">
                  <c:v>0.156246445950458</c:v>
                </c:pt>
                <c:pt idx="395">
                  <c:v>0.14377711672871296</c:v>
                </c:pt>
                <c:pt idx="396">
                  <c:v>0.13498002581601787</c:v>
                </c:pt>
                <c:pt idx="397">
                  <c:v>0.14160188162833198</c:v>
                </c:pt>
                <c:pt idx="398">
                  <c:v>0.15560570410035202</c:v>
                </c:pt>
                <c:pt idx="399">
                  <c:v>0.15726199015012288</c:v>
                </c:pt>
                <c:pt idx="400">
                  <c:v>0.15162582863291196</c:v>
                </c:pt>
                <c:pt idx="401">
                  <c:v>0.14822361033783293</c:v>
                </c:pt>
                <c:pt idx="402">
                  <c:v>0.13432026080114712</c:v>
                </c:pt>
                <c:pt idx="403">
                  <c:v>0.12296796422299705</c:v>
                </c:pt>
                <c:pt idx="404">
                  <c:v>0.12071705847168701</c:v>
                </c:pt>
                <c:pt idx="405">
                  <c:v>0.11993258226734604</c:v>
                </c:pt>
                <c:pt idx="406">
                  <c:v>0.12127690398629198</c:v>
                </c:pt>
                <c:pt idx="407">
                  <c:v>0.11873087518535708</c:v>
                </c:pt>
                <c:pt idx="408">
                  <c:v>0.12263120613486</c:v>
                </c:pt>
                <c:pt idx="409">
                  <c:v>0.11628713218323106</c:v>
                </c:pt>
                <c:pt idx="410">
                  <c:v>0.10435990237195392</c:v>
                </c:pt>
                <c:pt idx="411">
                  <c:v>0.10289537258193504</c:v>
                </c:pt>
                <c:pt idx="412">
                  <c:v>9.3578521518526081E-2</c:v>
                </c:pt>
                <c:pt idx="413">
                  <c:v>7.1549588183837942E-2</c:v>
                </c:pt>
                <c:pt idx="414">
                  <c:v>8.1841475111498641E-2</c:v>
                </c:pt>
                <c:pt idx="415">
                  <c:v>8.2848027294982751E-2</c:v>
                </c:pt>
                <c:pt idx="416">
                  <c:v>7.6353137603700105E-2</c:v>
                </c:pt>
                <c:pt idx="417">
                  <c:v>8.1273463358280118E-2</c:v>
                </c:pt>
                <c:pt idx="418">
                  <c:v>8.981827537141962E-2</c:v>
                </c:pt>
                <c:pt idx="419">
                  <c:v>9.112018875559702E-2</c:v>
                </c:pt>
                <c:pt idx="420">
                  <c:v>8.3081537608770573E-2</c:v>
                </c:pt>
                <c:pt idx="421">
                  <c:v>8.8619542813933805E-2</c:v>
                </c:pt>
                <c:pt idx="422">
                  <c:v>8.4444243923704088E-2</c:v>
                </c:pt>
                <c:pt idx="423">
                  <c:v>7.1156301731830851E-2</c:v>
                </c:pt>
                <c:pt idx="424">
                  <c:v>7.3507803976463171E-2</c:v>
                </c:pt>
                <c:pt idx="425">
                  <c:v>8.2818095285981608E-2</c:v>
                </c:pt>
                <c:pt idx="426">
                  <c:v>7.2834585164960775E-2</c:v>
                </c:pt>
                <c:pt idx="427">
                  <c:v>7.4455210850343345E-2</c:v>
                </c:pt>
                <c:pt idx="428">
                  <c:v>6.7445467694489336E-2</c:v>
                </c:pt>
                <c:pt idx="429">
                  <c:v>8.348729203553118E-2</c:v>
                </c:pt>
                <c:pt idx="430">
                  <c:v>7.7097521134449565E-2</c:v>
                </c:pt>
                <c:pt idx="431">
                  <c:v>7.7340478556858105E-2</c:v>
                </c:pt>
                <c:pt idx="432">
                  <c:v>8.1079301428963246E-2</c:v>
                </c:pt>
                <c:pt idx="433">
                  <c:v>9.870702836015055E-2</c:v>
                </c:pt>
                <c:pt idx="434">
                  <c:v>9.5187156090997593E-2</c:v>
                </c:pt>
                <c:pt idx="435">
                  <c:v>8.4491679091847738E-2</c:v>
                </c:pt>
                <c:pt idx="436">
                  <c:v>8.3476122190069058E-2</c:v>
                </c:pt>
                <c:pt idx="437">
                  <c:v>8.4549281320263736E-2</c:v>
                </c:pt>
                <c:pt idx="438">
                  <c:v>9.0243393276309591E-2</c:v>
                </c:pt>
                <c:pt idx="439">
                  <c:v>8.863665551042077E-2</c:v>
                </c:pt>
                <c:pt idx="440">
                  <c:v>7.8558851154911791E-2</c:v>
                </c:pt>
                <c:pt idx="441">
                  <c:v>7.329313228597667E-2</c:v>
                </c:pt>
                <c:pt idx="442">
                  <c:v>7.3446033388569143E-2</c:v>
                </c:pt>
                <c:pt idx="443">
                  <c:v>5.9379137743492683E-2</c:v>
                </c:pt>
                <c:pt idx="444">
                  <c:v>5.7143332814900472E-2</c:v>
                </c:pt>
                <c:pt idx="445">
                  <c:v>5.6980720192256307E-2</c:v>
                </c:pt>
                <c:pt idx="446">
                  <c:v>4.7481534944212367E-2</c:v>
                </c:pt>
                <c:pt idx="447">
                  <c:v>7.1958510064235703E-2</c:v>
                </c:pt>
                <c:pt idx="448">
                  <c:v>9.2156955800070772E-2</c:v>
                </c:pt>
                <c:pt idx="449">
                  <c:v>9.1432955161592222E-2</c:v>
                </c:pt>
                <c:pt idx="450">
                  <c:v>9.9372838309258915E-2</c:v>
                </c:pt>
                <c:pt idx="451">
                  <c:v>0.10866360046139101</c:v>
                </c:pt>
                <c:pt idx="452">
                  <c:v>0.10938877658234092</c:v>
                </c:pt>
                <c:pt idx="453">
                  <c:v>0.10763007437686301</c:v>
                </c:pt>
                <c:pt idx="454">
                  <c:v>0.10502321547903293</c:v>
                </c:pt>
                <c:pt idx="455">
                  <c:v>0.10019210061235206</c:v>
                </c:pt>
                <c:pt idx="456">
                  <c:v>0.10734482900695408</c:v>
                </c:pt>
                <c:pt idx="457">
                  <c:v>0.10319194423921707</c:v>
                </c:pt>
                <c:pt idx="458">
                  <c:v>0.10259095143829899</c:v>
                </c:pt>
                <c:pt idx="459">
                  <c:v>0.10153185106880702</c:v>
                </c:pt>
                <c:pt idx="460">
                  <c:v>8.432854009516122E-2</c:v>
                </c:pt>
                <c:pt idx="461">
                  <c:v>7.3885312022356597E-2</c:v>
                </c:pt>
                <c:pt idx="462">
                  <c:v>7.8685232617173195E-2</c:v>
                </c:pt>
                <c:pt idx="463">
                  <c:v>7.6309900665836539E-2</c:v>
                </c:pt>
                <c:pt idx="464">
                  <c:v>8.0540897765381203E-2</c:v>
                </c:pt>
                <c:pt idx="465">
                  <c:v>9.7751294284452284E-2</c:v>
                </c:pt>
                <c:pt idx="466">
                  <c:v>8.6942283876652704E-2</c:v>
                </c:pt>
                <c:pt idx="467">
                  <c:v>9.8048944249427894E-2</c:v>
                </c:pt>
                <c:pt idx="468">
                  <c:v>8.7852466224494163E-2</c:v>
                </c:pt>
                <c:pt idx="469">
                  <c:v>8.4298424921000592E-2</c:v>
                </c:pt>
                <c:pt idx="470">
                  <c:v>7.6466636897532192E-2</c:v>
                </c:pt>
                <c:pt idx="471">
                  <c:v>8.007435963437981E-2</c:v>
                </c:pt>
                <c:pt idx="472">
                  <c:v>6.9561589992565898E-2</c:v>
                </c:pt>
                <c:pt idx="473">
                  <c:v>6.5924718934731841E-2</c:v>
                </c:pt>
                <c:pt idx="474">
                  <c:v>5.2482486059735489E-2</c:v>
                </c:pt>
                <c:pt idx="475">
                  <c:v>5.434021338231898E-2</c:v>
                </c:pt>
                <c:pt idx="476">
                  <c:v>6.3207381329782653E-2</c:v>
                </c:pt>
                <c:pt idx="477">
                  <c:v>7.7323187292338558E-2</c:v>
                </c:pt>
                <c:pt idx="478">
                  <c:v>7.6582500183489222E-2</c:v>
                </c:pt>
                <c:pt idx="479">
                  <c:v>9.2248948909045669E-2</c:v>
                </c:pt>
                <c:pt idx="480">
                  <c:v>7.4615109414391201E-2</c:v>
                </c:pt>
                <c:pt idx="481">
                  <c:v>8.3706654791114055E-2</c:v>
                </c:pt>
                <c:pt idx="482">
                  <c:v>8.7928522592192193E-2</c:v>
                </c:pt>
                <c:pt idx="483">
                  <c:v>9.5775824034064927E-2</c:v>
                </c:pt>
                <c:pt idx="484">
                  <c:v>9.2834053183293408E-2</c:v>
                </c:pt>
                <c:pt idx="485">
                  <c:v>8.6994650914412164E-2</c:v>
                </c:pt>
                <c:pt idx="486">
                  <c:v>8.8497745264886296E-2</c:v>
                </c:pt>
                <c:pt idx="487">
                  <c:v>8.0524451157782506E-2</c:v>
                </c:pt>
                <c:pt idx="488">
                  <c:v>8.3566906344981096E-2</c:v>
                </c:pt>
                <c:pt idx="489">
                  <c:v>8.0069506716466954E-2</c:v>
                </c:pt>
                <c:pt idx="490">
                  <c:v>6.4714398691240405E-2</c:v>
                </c:pt>
                <c:pt idx="491">
                  <c:v>5.5406303526313705E-2</c:v>
                </c:pt>
                <c:pt idx="492">
                  <c:v>5.0325325593672199E-2</c:v>
                </c:pt>
                <c:pt idx="493">
                  <c:v>3.763873272395668E-2</c:v>
                </c:pt>
                <c:pt idx="494">
                  <c:v>3.9208864592049864E-2</c:v>
                </c:pt>
                <c:pt idx="495">
                  <c:v>3.7293578008473105E-2</c:v>
                </c:pt>
                <c:pt idx="496">
                  <c:v>4.7264443685931301E-2</c:v>
                </c:pt>
                <c:pt idx="497">
                  <c:v>4.5380536303117003E-2</c:v>
                </c:pt>
                <c:pt idx="498">
                  <c:v>4.2099210186830271E-2</c:v>
                </c:pt>
                <c:pt idx="499">
                  <c:v>4.1444109504047866E-2</c:v>
                </c:pt>
                <c:pt idx="500">
                  <c:v>4.0655141397036187E-2</c:v>
                </c:pt>
                <c:pt idx="501">
                  <c:v>3.102744709997074E-2</c:v>
                </c:pt>
                <c:pt idx="502">
                  <c:v>1.9991397755324325E-2</c:v>
                </c:pt>
                <c:pt idx="503">
                  <c:v>2.2768699367577305E-2</c:v>
                </c:pt>
                <c:pt idx="504">
                  <c:v>2.6859493591449901E-2</c:v>
                </c:pt>
                <c:pt idx="505">
                  <c:v>2.2252737170246562E-2</c:v>
                </c:pt>
                <c:pt idx="506">
                  <c:v>2.0508323502852255E-2</c:v>
                </c:pt>
                <c:pt idx="507">
                  <c:v>1.7910115725903397E-2</c:v>
                </c:pt>
                <c:pt idx="508">
                  <c:v>2.7080824816623883E-2</c:v>
                </c:pt>
                <c:pt idx="509">
                  <c:v>2.7535679033450444E-2</c:v>
                </c:pt>
                <c:pt idx="510">
                  <c:v>1.0934898160939843E-2</c:v>
                </c:pt>
                <c:pt idx="511">
                  <c:v>8.9284927824588856E-3</c:v>
                </c:pt>
                <c:pt idx="512">
                  <c:v>5.6433856296145279E-3</c:v>
                </c:pt>
                <c:pt idx="513">
                  <c:v>-7.3492988860679453E-3</c:v>
                </c:pt>
                <c:pt idx="514">
                  <c:v>-7.6519066255331669E-4</c:v>
                </c:pt>
                <c:pt idx="515">
                  <c:v>-5.0769240538686145E-3</c:v>
                </c:pt>
                <c:pt idx="516">
                  <c:v>-7.1337474602881645E-3</c:v>
                </c:pt>
                <c:pt idx="517">
                  <c:v>-2.5698761145372506E-2</c:v>
                </c:pt>
                <c:pt idx="518">
                  <c:v>-3.7068630249859069E-2</c:v>
                </c:pt>
                <c:pt idx="519">
                  <c:v>-4.9921963324285668E-2</c:v>
                </c:pt>
                <c:pt idx="520">
                  <c:v>-8.1518821918542761E-2</c:v>
                </c:pt>
                <c:pt idx="521">
                  <c:v>-5.3287306161518222E-2</c:v>
                </c:pt>
                <c:pt idx="522">
                  <c:v>-3.4901161031638317E-2</c:v>
                </c:pt>
                <c:pt idx="523">
                  <c:v>-3.4879813290839334E-2</c:v>
                </c:pt>
                <c:pt idx="524">
                  <c:v>-4.7236748543118101E-2</c:v>
                </c:pt>
                <c:pt idx="525">
                  <c:v>-4.8881245238270421E-2</c:v>
                </c:pt>
                <c:pt idx="526">
                  <c:v>-5.2955335946355153E-2</c:v>
                </c:pt>
                <c:pt idx="527">
                  <c:v>-9.3460316095795748E-2</c:v>
                </c:pt>
                <c:pt idx="528">
                  <c:v>-9.3557832337155866E-2</c:v>
                </c:pt>
                <c:pt idx="529">
                  <c:v>-7.333005782548585E-2</c:v>
                </c:pt>
                <c:pt idx="530">
                  <c:v>-5.1714781715090141E-2</c:v>
                </c:pt>
                <c:pt idx="531">
                  <c:v>-2.4246233490713531E-2</c:v>
                </c:pt>
                <c:pt idx="532">
                  <c:v>-1.5842835537943967E-2</c:v>
                </c:pt>
                <c:pt idx="533">
                  <c:v>-9.8113100010487342E-3</c:v>
                </c:pt>
                <c:pt idx="534">
                  <c:v>1.091786812034834E-2</c:v>
                </c:pt>
                <c:pt idx="535">
                  <c:v>3.3931882534599112E-2</c:v>
                </c:pt>
                <c:pt idx="536">
                  <c:v>3.9276064127961696E-2</c:v>
                </c:pt>
                <c:pt idx="537">
                  <c:v>2.7341440148171081E-2</c:v>
                </c:pt>
                <c:pt idx="538">
                  <c:v>2.2664782107302051E-2</c:v>
                </c:pt>
                <c:pt idx="539">
                  <c:v>2.596039104149872E-2</c:v>
                </c:pt>
                <c:pt idx="540">
                  <c:v>5.1194001619626173E-2</c:v>
                </c:pt>
                <c:pt idx="541">
                  <c:v>7.1388183091399382E-2</c:v>
                </c:pt>
                <c:pt idx="542">
                  <c:v>7.4234989773875215E-2</c:v>
                </c:pt>
                <c:pt idx="543">
                  <c:v>0.10271142647937603</c:v>
                </c:pt>
                <c:pt idx="544">
                  <c:v>8.4062484123666792E-2</c:v>
                </c:pt>
                <c:pt idx="545">
                  <c:v>7.8601026999933987E-2</c:v>
                </c:pt>
                <c:pt idx="546">
                  <c:v>6.9742730430788047E-2</c:v>
                </c:pt>
                <c:pt idx="547">
                  <c:v>4.658607494283773E-2</c:v>
                </c:pt>
                <c:pt idx="548">
                  <c:v>4.5436955803588308E-2</c:v>
                </c:pt>
                <c:pt idx="549">
                  <c:v>3.5402511390749458E-2</c:v>
                </c:pt>
                <c:pt idx="550">
                  <c:v>2.9037851260006908E-2</c:v>
                </c:pt>
                <c:pt idx="551">
                  <c:v>2.8267458466018081E-2</c:v>
                </c:pt>
                <c:pt idx="552">
                  <c:v>2.3300437686562203E-2</c:v>
                </c:pt>
                <c:pt idx="553">
                  <c:v>3.2909712561337567E-2</c:v>
                </c:pt>
                <c:pt idx="554">
                  <c:v>5.6402547151797267E-2</c:v>
                </c:pt>
                <c:pt idx="555">
                  <c:v>5.4611347554496259E-2</c:v>
                </c:pt>
                <c:pt idx="556">
                  <c:v>4.5818435975129912E-2</c:v>
                </c:pt>
                <c:pt idx="557">
                  <c:v>5.6417797208869302E-2</c:v>
                </c:pt>
                <c:pt idx="558">
                  <c:v>6.6678312181254862E-2</c:v>
                </c:pt>
                <c:pt idx="559">
                  <c:v>8.9494216606079258E-2</c:v>
                </c:pt>
                <c:pt idx="560">
                  <c:v>9.74991777434282E-2</c:v>
                </c:pt>
                <c:pt idx="561">
                  <c:v>0.10048127791442996</c:v>
                </c:pt>
                <c:pt idx="562">
                  <c:v>5.9626845892315261E-2</c:v>
                </c:pt>
                <c:pt idx="563">
                  <c:v>6.0130083541007018E-2</c:v>
                </c:pt>
                <c:pt idx="564">
                  <c:v>5.6958927743709697E-2</c:v>
                </c:pt>
                <c:pt idx="565">
                  <c:v>5.7050865897482428E-2</c:v>
                </c:pt>
                <c:pt idx="566">
                  <c:v>4.7719665137745393E-2</c:v>
                </c:pt>
                <c:pt idx="567">
                  <c:v>3.6771107324957253E-2</c:v>
                </c:pt>
                <c:pt idx="568">
                  <c:v>2.8977940053175333E-2</c:v>
                </c:pt>
                <c:pt idx="569">
                  <c:v>2.9963983472694133E-2</c:v>
                </c:pt>
                <c:pt idx="570">
                  <c:v>4.7938248549239226E-2</c:v>
                </c:pt>
                <c:pt idx="571">
                  <c:v>2.4699510747695941E-2</c:v>
                </c:pt>
                <c:pt idx="572">
                  <c:v>6.1884348241373566E-2</c:v>
                </c:pt>
                <c:pt idx="573">
                  <c:v>8.3933351633983522E-2</c:v>
                </c:pt>
                <c:pt idx="574">
                  <c:v>8.3115623256944104E-2</c:v>
                </c:pt>
                <c:pt idx="575">
                  <c:v>9.8688057936806572E-2</c:v>
                </c:pt>
                <c:pt idx="576">
                  <c:v>0.1059005408727689</c:v>
                </c:pt>
                <c:pt idx="577">
                  <c:v>0.10795172979848</c:v>
                </c:pt>
                <c:pt idx="578">
                  <c:v>7.2157586640504867E-2</c:v>
                </c:pt>
                <c:pt idx="579">
                  <c:v>7.5241028982968805E-2</c:v>
                </c:pt>
                <c:pt idx="580">
                  <c:v>5.9493866889563263E-2</c:v>
                </c:pt>
                <c:pt idx="581">
                  <c:v>8.3659627179855978E-2</c:v>
                </c:pt>
                <c:pt idx="582">
                  <c:v>0.10879216056818808</c:v>
                </c:pt>
                <c:pt idx="583">
                  <c:v>0.10550441669848198</c:v>
                </c:pt>
                <c:pt idx="584">
                  <c:v>0.11650092120950006</c:v>
                </c:pt>
                <c:pt idx="585">
                  <c:v>0.11960455463276309</c:v>
                </c:pt>
                <c:pt idx="586">
                  <c:v>0.14080674083116396</c:v>
                </c:pt>
                <c:pt idx="587">
                  <c:v>0.14176029418252112</c:v>
                </c:pt>
                <c:pt idx="588">
                  <c:v>0.14883035555669188</c:v>
                </c:pt>
                <c:pt idx="589">
                  <c:v>0.14472537084149195</c:v>
                </c:pt>
                <c:pt idx="590">
                  <c:v>0.13948941534838899</c:v>
                </c:pt>
                <c:pt idx="591">
                  <c:v>0.1317383733561881</c:v>
                </c:pt>
                <c:pt idx="592">
                  <c:v>0.12903561711772005</c:v>
                </c:pt>
                <c:pt idx="593">
                  <c:v>0.12740419768341704</c:v>
                </c:pt>
                <c:pt idx="594">
                  <c:v>0.12909400503629209</c:v>
                </c:pt>
                <c:pt idx="595">
                  <c:v>0.12086546190998204</c:v>
                </c:pt>
                <c:pt idx="596">
                  <c:v>0.1129798600186811</c:v>
                </c:pt>
                <c:pt idx="597">
                  <c:v>0.11460003986853096</c:v>
                </c:pt>
                <c:pt idx="598">
                  <c:v>0.1104657222470149</c:v>
                </c:pt>
                <c:pt idx="599">
                  <c:v>0.12815317852378194</c:v>
                </c:pt>
                <c:pt idx="600">
                  <c:v>0.12429010695986209</c:v>
                </c:pt>
                <c:pt idx="601">
                  <c:v>0.1133129778090729</c:v>
                </c:pt>
                <c:pt idx="602">
                  <c:v>0.11311386405849388</c:v>
                </c:pt>
                <c:pt idx="603">
                  <c:v>0.11410013575238098</c:v>
                </c:pt>
                <c:pt idx="604">
                  <c:v>0.12959486950149701</c:v>
                </c:pt>
                <c:pt idx="605">
                  <c:v>0.12632528417744404</c:v>
                </c:pt>
                <c:pt idx="606">
                  <c:v>0.13057560925878398</c:v>
                </c:pt>
                <c:pt idx="607">
                  <c:v>0.13728121875239196</c:v>
                </c:pt>
                <c:pt idx="608">
                  <c:v>0.13913977703429703</c:v>
                </c:pt>
                <c:pt idx="609">
                  <c:v>0.14137615401818104</c:v>
                </c:pt>
                <c:pt idx="610">
                  <c:v>0.13911533105528195</c:v>
                </c:pt>
                <c:pt idx="611">
                  <c:v>0.14111664655452394</c:v>
                </c:pt>
                <c:pt idx="612">
                  <c:v>0.13352457928773598</c:v>
                </c:pt>
                <c:pt idx="613">
                  <c:v>0.129129728697847</c:v>
                </c:pt>
                <c:pt idx="614">
                  <c:v>0.11841302242271001</c:v>
                </c:pt>
                <c:pt idx="615">
                  <c:v>0.11056022893029693</c:v>
                </c:pt>
                <c:pt idx="616">
                  <c:v>0.11172735951833501</c:v>
                </c:pt>
                <c:pt idx="617">
                  <c:v>0.10614140030873598</c:v>
                </c:pt>
                <c:pt idx="618">
                  <c:v>9.2793686671177378E-2</c:v>
                </c:pt>
                <c:pt idx="619">
                  <c:v>9.1474252052381244E-2</c:v>
                </c:pt>
                <c:pt idx="620">
                  <c:v>9.0730234010471866E-2</c:v>
                </c:pt>
                <c:pt idx="621">
                  <c:v>8.3837331108544522E-2</c:v>
                </c:pt>
                <c:pt idx="622">
                  <c:v>8.9196465469038921E-2</c:v>
                </c:pt>
                <c:pt idx="623">
                  <c:v>8.1479840550982008E-2</c:v>
                </c:pt>
                <c:pt idx="624">
                  <c:v>8.8076588563105629E-2</c:v>
                </c:pt>
                <c:pt idx="625">
                  <c:v>8.8711128137486162E-2</c:v>
                </c:pt>
                <c:pt idx="626">
                  <c:v>9.1480629172250749E-2</c:v>
                </c:pt>
                <c:pt idx="627">
                  <c:v>8.8986245396976749E-2</c:v>
                </c:pt>
                <c:pt idx="628">
                  <c:v>8.9184743394146837E-2</c:v>
                </c:pt>
                <c:pt idx="629">
                  <c:v>8.8996846063535751E-2</c:v>
                </c:pt>
                <c:pt idx="630">
                  <c:v>9.5396473243964275E-2</c:v>
                </c:pt>
                <c:pt idx="631">
                  <c:v>8.8420404581780687E-2</c:v>
                </c:pt>
                <c:pt idx="632">
                  <c:v>8.3453520930911518E-2</c:v>
                </c:pt>
                <c:pt idx="633">
                  <c:v>7.016660887087256E-2</c:v>
                </c:pt>
                <c:pt idx="634">
                  <c:v>8.2642002280689963E-2</c:v>
                </c:pt>
                <c:pt idx="635">
                  <c:v>0.1050930191701811</c:v>
                </c:pt>
                <c:pt idx="636">
                  <c:v>0.104709427827401</c:v>
                </c:pt>
                <c:pt idx="637">
                  <c:v>8.3521001010196549E-2</c:v>
                </c:pt>
                <c:pt idx="638">
                  <c:v>8.0579030434961174E-2</c:v>
                </c:pt>
                <c:pt idx="639">
                  <c:v>8.2022692726036794E-2</c:v>
                </c:pt>
                <c:pt idx="640">
                  <c:v>7.7186702876841817E-2</c:v>
                </c:pt>
                <c:pt idx="641">
                  <c:v>7.8060894543559023E-2</c:v>
                </c:pt>
                <c:pt idx="642">
                  <c:v>7.624160076292763E-2</c:v>
                </c:pt>
                <c:pt idx="643">
                  <c:v>7.008282449229597E-2</c:v>
                </c:pt>
                <c:pt idx="644">
                  <c:v>7.6249201757988549E-2</c:v>
                </c:pt>
                <c:pt idx="645">
                  <c:v>7.4925014882173402E-2</c:v>
                </c:pt>
                <c:pt idx="646">
                  <c:v>5.9103685033566666E-2</c:v>
                </c:pt>
                <c:pt idx="647">
                  <c:v>5.963354107703589E-2</c:v>
                </c:pt>
                <c:pt idx="648">
                  <c:v>5.0468961878312513E-2</c:v>
                </c:pt>
                <c:pt idx="649">
                  <c:v>4.076680464696314E-2</c:v>
                </c:pt>
                <c:pt idx="650">
                  <c:v>3.0167958068417322E-2</c:v>
                </c:pt>
                <c:pt idx="651">
                  <c:v>2.781290669304215E-2</c:v>
                </c:pt>
                <c:pt idx="652">
                  <c:v>2.8454127588637412E-2</c:v>
                </c:pt>
                <c:pt idx="653">
                  <c:v>2.6061064402285394E-2</c:v>
                </c:pt>
                <c:pt idx="654">
                  <c:v>2.4656894600745494E-2</c:v>
                </c:pt>
                <c:pt idx="655">
                  <c:v>2.0814559207426475E-2</c:v>
                </c:pt>
                <c:pt idx="656">
                  <c:v>1.9109225765585824E-2</c:v>
                </c:pt>
                <c:pt idx="657">
                  <c:v>3.1748606377378197E-2</c:v>
                </c:pt>
                <c:pt idx="658">
                  <c:v>3.155844889717474E-2</c:v>
                </c:pt>
                <c:pt idx="659">
                  <c:v>5.1070290506839866E-2</c:v>
                </c:pt>
                <c:pt idx="660">
                  <c:v>5.2645573225912123E-2</c:v>
                </c:pt>
                <c:pt idx="661">
                  <c:v>6.115593310589329E-2</c:v>
                </c:pt>
                <c:pt idx="662">
                  <c:v>5.7722764842465857E-2</c:v>
                </c:pt>
                <c:pt idx="663">
                  <c:v>6.7774605744496785E-2</c:v>
                </c:pt>
                <c:pt idx="664">
                  <c:v>6.7342579276717052E-2</c:v>
                </c:pt>
                <c:pt idx="665">
                  <c:v>7.3206935739794421E-2</c:v>
                </c:pt>
                <c:pt idx="666">
                  <c:v>7.0591867883350812E-2</c:v>
                </c:pt>
                <c:pt idx="667">
                  <c:v>7.3447166109101181E-2</c:v>
                </c:pt>
                <c:pt idx="668">
                  <c:v>6.809420749735251E-2</c:v>
                </c:pt>
                <c:pt idx="669">
                  <c:v>6.4791344404707907E-2</c:v>
                </c:pt>
                <c:pt idx="670">
                  <c:v>5.9701672705529285E-2</c:v>
                </c:pt>
                <c:pt idx="671">
                  <c:v>6.2429566041029894E-2</c:v>
                </c:pt>
                <c:pt idx="672">
                  <c:v>4.3533016771121646E-2</c:v>
                </c:pt>
                <c:pt idx="673">
                  <c:v>4.1295286141171061E-2</c:v>
                </c:pt>
                <c:pt idx="674">
                  <c:v>3.7050121636231781E-2</c:v>
                </c:pt>
                <c:pt idx="675">
                  <c:v>2.9847332558782913E-2</c:v>
                </c:pt>
                <c:pt idx="676">
                  <c:v>3.0668202267625899E-2</c:v>
                </c:pt>
                <c:pt idx="677">
                  <c:v>2.281404135043652E-2</c:v>
                </c:pt>
                <c:pt idx="678">
                  <c:v>3.2759055704330242E-2</c:v>
                </c:pt>
                <c:pt idx="679">
                  <c:v>3.1478608085449888E-2</c:v>
                </c:pt>
                <c:pt idx="680">
                  <c:v>3.2563612811252973E-2</c:v>
                </c:pt>
                <c:pt idx="681">
                  <c:v>3.1564335458676096E-2</c:v>
                </c:pt>
                <c:pt idx="682">
                  <c:v>3.6981616691527108E-2</c:v>
                </c:pt>
                <c:pt idx="683">
                  <c:v>3.9231127937011223E-2</c:v>
                </c:pt>
                <c:pt idx="684">
                  <c:v>3.7019003598155908E-2</c:v>
                </c:pt>
                <c:pt idx="685">
                  <c:v>2.5788975453690854E-2</c:v>
                </c:pt>
                <c:pt idx="686">
                  <c:v>2.4338265148061033E-2</c:v>
                </c:pt>
                <c:pt idx="687">
                  <c:v>2.3238206291302799E-2</c:v>
                </c:pt>
                <c:pt idx="688">
                  <c:v>2.6961701480821887E-2</c:v>
                </c:pt>
                <c:pt idx="689">
                  <c:v>2.9038850735647159E-2</c:v>
                </c:pt>
                <c:pt idx="690">
                  <c:v>1.7944252336402622E-2</c:v>
                </c:pt>
                <c:pt idx="691">
                  <c:v>6.8944658749157117E-3</c:v>
                </c:pt>
                <c:pt idx="692">
                  <c:v>-2.2752214963914774E-3</c:v>
                </c:pt>
                <c:pt idx="693">
                  <c:v>-2.8491492493891712E-3</c:v>
                </c:pt>
                <c:pt idx="694">
                  <c:v>-1.0808528377434401E-2</c:v>
                </c:pt>
                <c:pt idx="695">
                  <c:v>-1.5510546805108549E-2</c:v>
                </c:pt>
                <c:pt idx="696">
                  <c:v>-1.7327935325232913E-2</c:v>
                </c:pt>
                <c:pt idx="697">
                  <c:v>-1.7740493714608063E-2</c:v>
                </c:pt>
                <c:pt idx="698">
                  <c:v>-1.6898636249189969E-2</c:v>
                </c:pt>
                <c:pt idx="699">
                  <c:v>-1.1731910238852783E-2</c:v>
                </c:pt>
                <c:pt idx="700">
                  <c:v>-1.2540545508305523E-2</c:v>
                </c:pt>
                <c:pt idx="701">
                  <c:v>-1.4035110420646979E-2</c:v>
                </c:pt>
                <c:pt idx="702">
                  <c:v>-5.2115730416811834E-3</c:v>
                </c:pt>
                <c:pt idx="703">
                  <c:v>7.9105093050568787E-3</c:v>
                </c:pt>
                <c:pt idx="704">
                  <c:v>5.551676484641499E-3</c:v>
                </c:pt>
                <c:pt idx="705">
                  <c:v>1.2405333587352407E-2</c:v>
                </c:pt>
                <c:pt idx="706">
                  <c:v>2.5409519548293069E-2</c:v>
                </c:pt>
                <c:pt idx="707">
                  <c:v>1.950259752377459E-2</c:v>
                </c:pt>
                <c:pt idx="708">
                  <c:v>1.0628158089662554E-2</c:v>
                </c:pt>
                <c:pt idx="709">
                  <c:v>5.1904855722166854E-3</c:v>
                </c:pt>
                <c:pt idx="710">
                  <c:v>7.7214199670565531E-3</c:v>
                </c:pt>
                <c:pt idx="711">
                  <c:v>7.5439884810268865E-4</c:v>
                </c:pt>
                <c:pt idx="712">
                  <c:v>2.1980497673910193E-3</c:v>
                </c:pt>
                <c:pt idx="713">
                  <c:v>-1.3037836509157352E-2</c:v>
                </c:pt>
                <c:pt idx="714">
                  <c:v>-2.3549418878586192E-2</c:v>
                </c:pt>
                <c:pt idx="715">
                  <c:v>-4.4872807250847524E-3</c:v>
                </c:pt>
                <c:pt idx="716">
                  <c:v>-1.4301064466136326E-2</c:v>
                </c:pt>
                <c:pt idx="717">
                  <c:v>-2.3090603274716792E-2</c:v>
                </c:pt>
                <c:pt idx="718">
                  <c:v>-1.2947165553588103E-2</c:v>
                </c:pt>
                <c:pt idx="719">
                  <c:v>-1.8593491539929952E-3</c:v>
                </c:pt>
                <c:pt idx="720">
                  <c:v>-2.3114535016750537E-3</c:v>
                </c:pt>
                <c:pt idx="721">
                  <c:v>-9.8136649419292565E-3</c:v>
                </c:pt>
                <c:pt idx="722">
                  <c:v>4.4187467062744012E-3</c:v>
                </c:pt>
                <c:pt idx="723">
                  <c:v>1.7758076958866109E-2</c:v>
                </c:pt>
                <c:pt idx="724">
                  <c:v>-2.2335346535374834E-3</c:v>
                </c:pt>
                <c:pt idx="725">
                  <c:v>1.1199360568224126E-2</c:v>
                </c:pt>
                <c:pt idx="726">
                  <c:v>2.8805132717727888E-2</c:v>
                </c:pt>
                <c:pt idx="727">
                  <c:v>3.5714129604085487E-2</c:v>
                </c:pt>
                <c:pt idx="728">
                  <c:v>2.9495587071225904E-2</c:v>
                </c:pt>
                <c:pt idx="729">
                  <c:v>3.6586416518566756E-2</c:v>
                </c:pt>
                <c:pt idx="730">
                  <c:v>3.2002225125218775E-2</c:v>
                </c:pt>
                <c:pt idx="731">
                  <c:v>3.0023070235778437E-2</c:v>
                </c:pt>
                <c:pt idx="732">
                  <c:v>3.0889558695266883E-2</c:v>
                </c:pt>
                <c:pt idx="733">
                  <c:v>3.6342899767787706E-2</c:v>
                </c:pt>
                <c:pt idx="734">
                  <c:v>3.46478171231277E-2</c:v>
                </c:pt>
                <c:pt idx="735">
                  <c:v>2.3165256331558304E-2</c:v>
                </c:pt>
                <c:pt idx="736">
                  <c:v>1.8336590892068294E-2</c:v>
                </c:pt>
                <c:pt idx="737">
                  <c:v>4.7745522237689908E-3</c:v>
                </c:pt>
                <c:pt idx="738">
                  <c:v>-1.013889585706651E-2</c:v>
                </c:pt>
                <c:pt idx="739">
                  <c:v>-1.595295907799732E-2</c:v>
                </c:pt>
                <c:pt idx="740">
                  <c:v>-2.1302221728828896E-2</c:v>
                </c:pt>
                <c:pt idx="741">
                  <c:v>-1.2073961462649607E-2</c:v>
                </c:pt>
                <c:pt idx="742">
                  <c:v>-3.868731272469117E-3</c:v>
                </c:pt>
                <c:pt idx="743">
                  <c:v>4.6787332347510979E-3</c:v>
                </c:pt>
                <c:pt idx="744">
                  <c:v>0</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numCache>
            </c:numRef>
          </c:val>
          <c:smooth val="0"/>
          <c:extLst>
            <c:ext xmlns:c16="http://schemas.microsoft.com/office/drawing/2014/chart" uri="{C3380CC4-5D6E-409C-BE32-E72D297353CC}">
              <c16:uniqueId val="{0000000B-2B16-4C1F-8CB7-9EB5DF0B19A2}"/>
            </c:ext>
          </c:extLst>
        </c:ser>
        <c:dLbls>
          <c:showLegendKey val="0"/>
          <c:showVal val="0"/>
          <c:showCatName val="0"/>
          <c:showSerName val="0"/>
          <c:showPercent val="0"/>
          <c:showBubbleSize val="0"/>
        </c:dLbls>
        <c:marker val="1"/>
        <c:smooth val="0"/>
        <c:axId val="880462952"/>
        <c:axId val="880462624"/>
      </c:lineChart>
      <c:dateAx>
        <c:axId val="880462952"/>
        <c:scaling>
          <c:orientation val="minMax"/>
        </c:scaling>
        <c:delete val="0"/>
        <c:axPos val="b"/>
        <c:numFmt formatCode="[$-409]mmm\ yy;@" sourceLinked="0"/>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Verlag Office" pitchFamily="2" charset="0"/>
                <a:ea typeface="+mn-ea"/>
                <a:cs typeface="+mn-cs"/>
              </a:defRPr>
            </a:pPr>
            <a:endParaRPr lang="de-DE"/>
          </a:p>
        </c:txPr>
        <c:crossAx val="880462624"/>
        <c:crossesAt val="0"/>
        <c:auto val="1"/>
        <c:lblOffset val="100"/>
        <c:baseTimeUnit val="days"/>
        <c:majorUnit val="3"/>
        <c:majorTimeUnit val="months"/>
      </c:dateAx>
      <c:valAx>
        <c:axId val="880462624"/>
        <c:scaling>
          <c:orientation val="minMax"/>
          <c:max val="1"/>
          <c:min val="-0.5"/>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Verlag Office" pitchFamily="2" charset="0"/>
                <a:ea typeface="+mn-ea"/>
                <a:cs typeface="+mn-cs"/>
              </a:defRPr>
            </a:pPr>
            <a:endParaRPr lang="de-DE"/>
          </a:p>
        </c:txPr>
        <c:crossAx val="880462952"/>
        <c:crossesAt val="42370"/>
        <c:crossBetween val="between"/>
        <c:majorUnit val="0.25"/>
      </c:valAx>
      <c:spPr>
        <a:noFill/>
        <a:ln>
          <a:noFill/>
        </a:ln>
        <a:effectLst/>
      </c:spPr>
    </c:plotArea>
    <c:legend>
      <c:legendPos val="r"/>
      <c:layout>
        <c:manualLayout>
          <c:xMode val="edge"/>
          <c:yMode val="edge"/>
          <c:x val="6.7767976093818336E-2"/>
          <c:y val="4.152979586855033E-2"/>
          <c:w val="0.22853813352826513"/>
          <c:h val="0.264206627680311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0"/>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8.2542302930251749E-3"/>
          <c:y val="6.4874508372866235E-2"/>
          <c:w val="0.98968221213371854"/>
          <c:h val="0.86240729761595758"/>
        </c:manualLayout>
      </c:layout>
      <c:barChart>
        <c:barDir val="col"/>
        <c:grouping val="clustered"/>
        <c:varyColors val="0"/>
        <c:ser>
          <c:idx val="1"/>
          <c:order val="0"/>
          <c:tx>
            <c:strRef>
              <c:f>subtheme_chart!$G$5</c:f>
              <c:strCache>
                <c:ptCount val="1"/>
                <c:pt idx="0">
                  <c:v>Total Return</c:v>
                </c:pt>
              </c:strCache>
            </c:strRef>
          </c:tx>
          <c:spPr>
            <a:solidFill>
              <a:schemeClr val="tx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D5A-40B9-BC33-806CE4D117B1}"/>
              </c:ext>
            </c:extLst>
          </c:dPt>
          <c:dPt>
            <c:idx val="1"/>
            <c:invertIfNegative val="0"/>
            <c:bubble3D val="0"/>
            <c:spPr>
              <a:solidFill>
                <a:srgbClr val="008675"/>
              </a:solidFill>
              <a:ln>
                <a:noFill/>
              </a:ln>
              <a:effectLst/>
            </c:spPr>
            <c:extLst>
              <c:ext xmlns:c16="http://schemas.microsoft.com/office/drawing/2014/chart" uri="{C3380CC4-5D6E-409C-BE32-E72D297353CC}">
                <c16:uniqueId val="{00000003-ED5A-40B9-BC33-806CE4D117B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ED5A-40B9-BC33-806CE4D117B1}"/>
              </c:ext>
            </c:extLst>
          </c:dPt>
          <c:dPt>
            <c:idx val="3"/>
            <c:invertIfNegative val="0"/>
            <c:bubble3D val="0"/>
            <c:spPr>
              <a:solidFill>
                <a:srgbClr val="008675"/>
              </a:solidFill>
              <a:ln>
                <a:noFill/>
              </a:ln>
              <a:effectLst/>
            </c:spPr>
            <c:extLst>
              <c:ext xmlns:c16="http://schemas.microsoft.com/office/drawing/2014/chart" uri="{C3380CC4-5D6E-409C-BE32-E72D297353CC}">
                <c16:uniqueId val="{00000007-ED5A-40B9-BC33-806CE4D117B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ED5A-40B9-BC33-806CE4D117B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ED5A-40B9-BC33-806CE4D117B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ED5A-40B9-BC33-806CE4D117B1}"/>
              </c:ext>
            </c:extLst>
          </c:dPt>
          <c:dPt>
            <c:idx val="7"/>
            <c:invertIfNegative val="0"/>
            <c:bubble3D val="0"/>
            <c:spPr>
              <a:solidFill>
                <a:schemeClr val="tx2"/>
              </a:solidFill>
              <a:ln>
                <a:noFill/>
              </a:ln>
              <a:effectLst/>
            </c:spPr>
            <c:extLst>
              <c:ext xmlns:c16="http://schemas.microsoft.com/office/drawing/2014/chart" uri="{C3380CC4-5D6E-409C-BE32-E72D297353CC}">
                <c16:uniqueId val="{0000000F-ED5A-40B9-BC33-806CE4D117B1}"/>
              </c:ext>
            </c:extLst>
          </c:dPt>
          <c:dPt>
            <c:idx val="8"/>
            <c:invertIfNegative val="0"/>
            <c:bubble3D val="0"/>
            <c:spPr>
              <a:solidFill>
                <a:srgbClr val="008000"/>
              </a:solidFill>
              <a:ln>
                <a:noFill/>
              </a:ln>
              <a:effectLst/>
            </c:spPr>
            <c:extLst>
              <c:ext xmlns:c16="http://schemas.microsoft.com/office/drawing/2014/chart" uri="{C3380CC4-5D6E-409C-BE32-E72D297353CC}">
                <c16:uniqueId val="{00000011-ED5A-40B9-BC33-806CE4D117B1}"/>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3-ED5A-40B9-BC33-806CE4D117B1}"/>
              </c:ext>
            </c:extLst>
          </c:dPt>
          <c:dPt>
            <c:idx val="10"/>
            <c:invertIfNegative val="0"/>
            <c:bubble3D val="0"/>
            <c:spPr>
              <a:solidFill>
                <a:srgbClr val="008675"/>
              </a:solidFill>
              <a:ln>
                <a:noFill/>
              </a:ln>
              <a:effectLst/>
            </c:spPr>
            <c:extLst>
              <c:ext xmlns:c16="http://schemas.microsoft.com/office/drawing/2014/chart" uri="{C3380CC4-5D6E-409C-BE32-E72D297353CC}">
                <c16:uniqueId val="{00000015-ED5A-40B9-BC33-806CE4D117B1}"/>
              </c:ext>
            </c:extLst>
          </c:dPt>
          <c:dPt>
            <c:idx val="11"/>
            <c:invertIfNegative val="0"/>
            <c:bubble3D val="0"/>
            <c:spPr>
              <a:solidFill>
                <a:srgbClr val="008675"/>
              </a:solidFill>
              <a:ln>
                <a:noFill/>
              </a:ln>
              <a:effectLst/>
            </c:spPr>
            <c:extLst>
              <c:ext xmlns:c16="http://schemas.microsoft.com/office/drawing/2014/chart" uri="{C3380CC4-5D6E-409C-BE32-E72D297353CC}">
                <c16:uniqueId val="{00000017-ED5A-40B9-BC33-806CE4D117B1}"/>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9-ED5A-40B9-BC33-806CE4D117B1}"/>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ED5A-40B9-BC33-806CE4D117B1}"/>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1D-ED5A-40B9-BC33-806CE4D117B1}"/>
              </c:ext>
            </c:extLst>
          </c:dPt>
          <c:dPt>
            <c:idx val="16"/>
            <c:invertIfNegative val="0"/>
            <c:bubble3D val="0"/>
            <c:spPr>
              <a:solidFill>
                <a:schemeClr val="tx2"/>
              </a:solidFill>
              <a:ln>
                <a:noFill/>
              </a:ln>
              <a:effectLst/>
            </c:spPr>
            <c:extLst>
              <c:ext xmlns:c16="http://schemas.microsoft.com/office/drawing/2014/chart" uri="{C3380CC4-5D6E-409C-BE32-E72D297353CC}">
                <c16:uniqueId val="{0000001F-ED5A-40B9-BC33-806CE4D117B1}"/>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21-ED5A-40B9-BC33-806CE4D117B1}"/>
              </c:ext>
            </c:extLst>
          </c:dPt>
          <c:dPt>
            <c:idx val="20"/>
            <c:invertIfNegative val="0"/>
            <c:bubble3D val="0"/>
            <c:spPr>
              <a:solidFill>
                <a:schemeClr val="accent3"/>
              </a:solidFill>
              <a:ln>
                <a:noFill/>
              </a:ln>
              <a:effectLst/>
            </c:spPr>
            <c:extLst>
              <c:ext xmlns:c16="http://schemas.microsoft.com/office/drawing/2014/chart" uri="{C3380CC4-5D6E-409C-BE32-E72D297353CC}">
                <c16:uniqueId val="{00000023-ED5A-40B9-BC33-806CE4D117B1}"/>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25-ED5A-40B9-BC33-806CE4D117B1}"/>
              </c:ext>
            </c:extLst>
          </c:dPt>
          <c:dPt>
            <c:idx val="23"/>
            <c:invertIfNegative val="0"/>
            <c:bubble3D val="0"/>
            <c:spPr>
              <a:solidFill>
                <a:schemeClr val="accent2"/>
              </a:solidFill>
              <a:ln>
                <a:noFill/>
              </a:ln>
              <a:effectLst/>
            </c:spPr>
            <c:extLst>
              <c:ext xmlns:c16="http://schemas.microsoft.com/office/drawing/2014/chart" uri="{C3380CC4-5D6E-409C-BE32-E72D297353CC}">
                <c16:uniqueId val="{00000027-ED5A-40B9-BC33-806CE4D117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Verlag Office"/>
                    <a:ea typeface="Verlag Office"/>
                    <a:cs typeface="Verlag Office"/>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subtheme_chart!$E$6:$E$29</c:f>
              <c:strCache>
                <c:ptCount val="24"/>
                <c:pt idx="0">
                  <c:v>New silk road</c:v>
                </c:pt>
                <c:pt idx="1">
                  <c:v>Meating demand</c:v>
                </c:pt>
                <c:pt idx="2">
                  <c:v>Global education*</c:v>
                </c:pt>
                <c:pt idx="3">
                  <c:v>Agricultural traders</c:v>
                </c:pt>
                <c:pt idx="4">
                  <c:v>Asian tourism</c:v>
                </c:pt>
                <c:pt idx="5">
                  <c:v>Extended longevity</c:v>
                </c:pt>
                <c:pt idx="6">
                  <c:v>Health awareness*</c:v>
                </c:pt>
                <c:pt idx="7">
                  <c:v>FinTech</c:v>
                </c:pt>
                <c:pt idx="8">
                  <c:v>Agricultural fertilisers</c:v>
                </c:pt>
                <c:pt idx="9">
                  <c:v>Digital health</c:v>
                </c:pt>
                <c:pt idx="10">
                  <c:v>Food technology</c:v>
                </c:pt>
                <c:pt idx="11">
                  <c:v>Animal health</c:v>
                </c:pt>
                <c:pt idx="12">
                  <c:v>Cleaner China</c:v>
                </c:pt>
                <c:pt idx="13">
                  <c:v>NG Fund Performance</c:v>
                </c:pt>
                <c:pt idx="14">
                  <c:v>Genomics 3.0</c:v>
                </c:pt>
                <c:pt idx="15">
                  <c:v>Cybersecurity</c:v>
                </c:pt>
                <c:pt idx="16">
                  <c:v>Digital content</c:v>
                </c:pt>
                <c:pt idx="17">
                  <c:v>Asian consumer</c:v>
                </c:pt>
                <c:pt idx="18">
                  <c:v>5G</c:v>
                </c:pt>
                <c:pt idx="19">
                  <c:v>Cloud computing &amp; AI</c:v>
                </c:pt>
                <c:pt idx="20">
                  <c:v>Future mobility</c:v>
                </c:pt>
                <c:pt idx="21">
                  <c:v>Digital commerce</c:v>
                </c:pt>
                <c:pt idx="22">
                  <c:v>Healthy China</c:v>
                </c:pt>
                <c:pt idx="23">
                  <c:v>Made in China 2025</c:v>
                </c:pt>
              </c:strCache>
            </c:strRef>
          </c:cat>
          <c:val>
            <c:numRef>
              <c:f>subtheme_chart!$G$6:$G$29</c:f>
              <c:numCache>
                <c:formatCode>0</c:formatCode>
                <c:ptCount val="24"/>
                <c:pt idx="0">
                  <c:v>-50.44</c:v>
                </c:pt>
                <c:pt idx="1">
                  <c:v>-20.11</c:v>
                </c:pt>
                <c:pt idx="2">
                  <c:v>-17.14</c:v>
                </c:pt>
                <c:pt idx="3">
                  <c:v>-11.76</c:v>
                </c:pt>
                <c:pt idx="4">
                  <c:v>-6.37</c:v>
                </c:pt>
                <c:pt idx="5">
                  <c:v>-2.6</c:v>
                </c:pt>
                <c:pt idx="6">
                  <c:v>1.33</c:v>
                </c:pt>
                <c:pt idx="7">
                  <c:v>2.61</c:v>
                </c:pt>
                <c:pt idx="8">
                  <c:v>4.3899999999999997</c:v>
                </c:pt>
                <c:pt idx="9">
                  <c:v>8.99</c:v>
                </c:pt>
                <c:pt idx="10">
                  <c:v>10.59</c:v>
                </c:pt>
                <c:pt idx="11">
                  <c:v>19.010000000000002</c:v>
                </c:pt>
                <c:pt idx="12">
                  <c:v>19.5</c:v>
                </c:pt>
                <c:pt idx="13">
                  <c:v>25.12</c:v>
                </c:pt>
                <c:pt idx="14">
                  <c:v>26.65</c:v>
                </c:pt>
                <c:pt idx="15">
                  <c:v>32.880000000000003</c:v>
                </c:pt>
                <c:pt idx="16">
                  <c:v>37.17</c:v>
                </c:pt>
                <c:pt idx="17">
                  <c:v>40.700000000000003</c:v>
                </c:pt>
                <c:pt idx="18">
                  <c:v>42.09</c:v>
                </c:pt>
                <c:pt idx="19">
                  <c:v>58.43</c:v>
                </c:pt>
                <c:pt idx="20">
                  <c:v>62.53</c:v>
                </c:pt>
                <c:pt idx="21">
                  <c:v>76.260000000000005</c:v>
                </c:pt>
                <c:pt idx="22">
                  <c:v>137.41999999999999</c:v>
                </c:pt>
                <c:pt idx="23">
                  <c:v>149.5</c:v>
                </c:pt>
              </c:numCache>
            </c:numRef>
          </c:val>
          <c:extLst>
            <c:ext xmlns:c16="http://schemas.microsoft.com/office/drawing/2014/chart" uri="{C3380CC4-5D6E-409C-BE32-E72D297353CC}">
              <c16:uniqueId val="{00000028-ED5A-40B9-BC33-806CE4D117B1}"/>
            </c:ext>
          </c:extLst>
        </c:ser>
        <c:dLbls>
          <c:showLegendKey val="0"/>
          <c:showVal val="0"/>
          <c:showCatName val="0"/>
          <c:showSerName val="0"/>
          <c:showPercent val="0"/>
          <c:showBubbleSize val="0"/>
        </c:dLbls>
        <c:gapWidth val="219"/>
        <c:overlap val="-27"/>
        <c:axId val="985647840"/>
        <c:axId val="985644560"/>
      </c:barChart>
      <c:barChart>
        <c:barDir val="col"/>
        <c:grouping val="clustered"/>
        <c:varyColors val="0"/>
        <c:ser>
          <c:idx val="0"/>
          <c:order val="1"/>
          <c:tx>
            <c:strRef>
              <c:f>subtheme_chart!$I$5</c:f>
              <c:strCache>
                <c:ptCount val="1"/>
                <c:pt idx="0">
                  <c:v>*Not in portfolio anymore</c:v>
                </c:pt>
              </c:strCache>
            </c:strRef>
          </c:tx>
          <c:spPr>
            <a:solidFill>
              <a:schemeClr val="accent1"/>
            </a:solidFill>
            <a:ln>
              <a:noFill/>
            </a:ln>
            <a:effectLst/>
          </c:spPr>
          <c:invertIfNegative val="0"/>
          <c:val>
            <c:numRef>
              <c:f>subtheme_chart!$I$6:$I$29</c:f>
              <c:numCache>
                <c:formatCode>0.0</c:formatCode>
                <c:ptCount val="24"/>
                <c:pt idx="1">
                  <c:v>0</c:v>
                </c:pt>
                <c:pt idx="2">
                  <c:v>-17.14</c:v>
                </c:pt>
                <c:pt idx="3">
                  <c:v>0</c:v>
                </c:pt>
                <c:pt idx="4">
                  <c:v>0</c:v>
                </c:pt>
                <c:pt idx="5">
                  <c:v>0</c:v>
                </c:pt>
                <c:pt idx="6">
                  <c:v>1.33</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29-ED5A-40B9-BC33-806CE4D117B1}"/>
            </c:ext>
          </c:extLst>
        </c:ser>
        <c:dLbls>
          <c:showLegendKey val="0"/>
          <c:showVal val="0"/>
          <c:showCatName val="0"/>
          <c:showSerName val="0"/>
          <c:showPercent val="0"/>
          <c:showBubbleSize val="0"/>
        </c:dLbls>
        <c:gapWidth val="219"/>
        <c:overlap val="-27"/>
        <c:axId val="915527920"/>
        <c:axId val="915536448"/>
      </c:barChart>
      <c:catAx>
        <c:axId val="985647840"/>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crossAx val="985644560"/>
        <c:crosses val="autoZero"/>
        <c:auto val="1"/>
        <c:lblAlgn val="ctr"/>
        <c:lblOffset val="100"/>
        <c:noMultiLvlLbl val="0"/>
      </c:catAx>
      <c:valAx>
        <c:axId val="985644560"/>
        <c:scaling>
          <c:orientation val="minMax"/>
          <c:max val="200"/>
        </c:scaling>
        <c:delete val="0"/>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title>
          <c:tx>
            <c:rich>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r>
                  <a:rPr lang="en-GB"/>
                  <a:t>Return</a:t>
                </a:r>
                <a:r>
                  <a:rPr lang="en-GB" baseline="0"/>
                  <a:t> (%)</a:t>
                </a:r>
                <a:endParaRPr lang="en-GB"/>
              </a:p>
            </c:rich>
          </c:tx>
          <c:layout>
            <c:manualLayout>
              <c:xMode val="edge"/>
              <c:yMode val="edge"/>
              <c:x val="1.8572018159306643E-2"/>
              <c:y val="9.4278751587142488E-3"/>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title>
        <c:numFmt formatCode="0" sourceLinked="1"/>
        <c:majorTickMark val="out"/>
        <c:minorTickMark val="none"/>
        <c:tickLblPos val="low"/>
        <c:spPr>
          <a:noFill/>
          <a:ln>
            <a:solidFill>
              <a:srgbClr val="000000"/>
            </a:solidFill>
            <a:prstDash val="soli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crossAx val="985647840"/>
        <c:crosses val="autoZero"/>
        <c:crossBetween val="between"/>
      </c:valAx>
      <c:valAx>
        <c:axId val="915536448"/>
        <c:scaling>
          <c:orientation val="minMax"/>
          <c:max val="200"/>
          <c:min val="-100"/>
        </c:scaling>
        <c:delete val="0"/>
        <c:axPos val="r"/>
        <c:title>
          <c:tx>
            <c:rich>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r>
                  <a:rPr lang="en-GB"/>
                  <a:t>Return (%)</a:t>
                </a:r>
              </a:p>
            </c:rich>
          </c:tx>
          <c:layout>
            <c:manualLayout>
              <c:xMode val="edge"/>
              <c:yMode val="edge"/>
              <c:x val="0.89153222663546539"/>
              <c:y val="9.4463448394401343E-3"/>
            </c:manualLayout>
          </c:layout>
          <c:overlay val="0"/>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lag Office"/>
                <a:ea typeface="Verlag Office"/>
                <a:cs typeface="Verlag Office"/>
              </a:defRPr>
            </a:pPr>
            <a:endParaRPr lang="de-DE"/>
          </a:p>
        </c:txPr>
        <c:crossAx val="915527920"/>
        <c:crosses val="max"/>
        <c:crossBetween val="between"/>
      </c:valAx>
      <c:catAx>
        <c:axId val="915527920"/>
        <c:scaling>
          <c:orientation val="minMax"/>
        </c:scaling>
        <c:delete val="1"/>
        <c:axPos val="b"/>
        <c:majorTickMark val="out"/>
        <c:minorTickMark val="none"/>
        <c:tickLblPos val="nextTo"/>
        <c:crossAx val="915536448"/>
        <c:crosses val="autoZero"/>
        <c:auto val="1"/>
        <c:lblAlgn val="ctr"/>
        <c:lblOffset val="100"/>
        <c:noMultiLvlLbl val="0"/>
      </c:cat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900" b="0">
          <a:solidFill>
            <a:sysClr val="windowText" lastClr="000000"/>
          </a:solidFill>
          <a:latin typeface="Verlag Office"/>
          <a:ea typeface="Verlag Office"/>
          <a:cs typeface="Verlag Office"/>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9F85F-E046-4C18-A55B-E5222B26773B}" type="doc">
      <dgm:prSet loTypeId="urn:microsoft.com/office/officeart/2005/8/layout/chevron1" loCatId="process" qsTypeId="urn:microsoft.com/office/officeart/2005/8/quickstyle/simple1" qsCatId="simple" csTypeId="urn:microsoft.com/office/officeart/2005/8/colors/accent1_2" csCatId="accent1" phldr="1"/>
      <dgm:spPr/>
    </dgm:pt>
    <dgm:pt modelId="{6303C7DD-F42A-4507-BC4E-D0AADCC551F6}">
      <dgm:prSet phldrT="[Text]" custT="1"/>
      <dgm:spPr>
        <a:solidFill>
          <a:srgbClr val="008675"/>
        </a:solidFill>
        <a:ln w="19050">
          <a:solidFill>
            <a:schemeClr val="bg1"/>
          </a:solidFill>
        </a:ln>
      </dgm:spPr>
      <dgm:t>
        <a:bodyPr/>
        <a:lstStyle/>
        <a:p>
          <a:r>
            <a:rPr lang="de-CH" sz="1000" b="1" dirty="0" err="1"/>
            <a:t>Prevention</a:t>
          </a:r>
          <a:endParaRPr lang="en-GB" sz="1000" b="1" dirty="0"/>
        </a:p>
      </dgm:t>
    </dgm:pt>
    <dgm:pt modelId="{CFDF2DBB-3B3F-4E6B-A4AE-BF4BE3A98B9B}" type="parTrans" cxnId="{AA8ED6A3-EA3F-4A6A-A6B1-0A9542D53CF5}">
      <dgm:prSet/>
      <dgm:spPr/>
      <dgm:t>
        <a:bodyPr/>
        <a:lstStyle/>
        <a:p>
          <a:endParaRPr lang="en-GB" sz="1000" b="1"/>
        </a:p>
      </dgm:t>
    </dgm:pt>
    <dgm:pt modelId="{FB08699D-B1E7-440D-9E5B-FF0445FAC692}" type="sibTrans" cxnId="{AA8ED6A3-EA3F-4A6A-A6B1-0A9542D53CF5}">
      <dgm:prSet/>
      <dgm:spPr/>
      <dgm:t>
        <a:bodyPr/>
        <a:lstStyle/>
        <a:p>
          <a:endParaRPr lang="en-GB" sz="1000" b="1"/>
        </a:p>
      </dgm:t>
    </dgm:pt>
    <dgm:pt modelId="{8F1E4EBB-CA6D-470D-B294-B33F81033A05}">
      <dgm:prSet phldrT="[Text]" custT="1"/>
      <dgm:spPr>
        <a:solidFill>
          <a:srgbClr val="339E91"/>
        </a:solidFill>
        <a:ln w="19050">
          <a:solidFill>
            <a:schemeClr val="bg1"/>
          </a:solidFill>
        </a:ln>
      </dgm:spPr>
      <dgm:t>
        <a:bodyPr/>
        <a:lstStyle/>
        <a:p>
          <a:r>
            <a:rPr lang="de-CH" sz="1000" b="1" dirty="0"/>
            <a:t>Diagnosis</a:t>
          </a:r>
          <a:endParaRPr lang="en-GB" sz="1000" b="1" dirty="0"/>
        </a:p>
      </dgm:t>
    </dgm:pt>
    <dgm:pt modelId="{3937F926-AB6D-4E72-A83E-DB7709626928}" type="parTrans" cxnId="{F706E8A1-7821-43A9-96BA-0978BC13FBE3}">
      <dgm:prSet/>
      <dgm:spPr/>
      <dgm:t>
        <a:bodyPr/>
        <a:lstStyle/>
        <a:p>
          <a:endParaRPr lang="en-GB" sz="1000" b="1"/>
        </a:p>
      </dgm:t>
    </dgm:pt>
    <dgm:pt modelId="{81238C91-AD3C-4663-AE2C-A674725C75F2}" type="sibTrans" cxnId="{F706E8A1-7821-43A9-96BA-0978BC13FBE3}">
      <dgm:prSet/>
      <dgm:spPr/>
      <dgm:t>
        <a:bodyPr/>
        <a:lstStyle/>
        <a:p>
          <a:endParaRPr lang="en-GB" sz="1000" b="1"/>
        </a:p>
      </dgm:t>
    </dgm:pt>
    <dgm:pt modelId="{75C723A3-1DA0-4DAF-83A8-0828AEC213E0}">
      <dgm:prSet phldrT="[Text]" custT="1"/>
      <dgm:spPr>
        <a:solidFill>
          <a:srgbClr val="66B6AC"/>
        </a:solidFill>
        <a:ln w="19050">
          <a:solidFill>
            <a:schemeClr val="bg1"/>
          </a:solidFill>
        </a:ln>
      </dgm:spPr>
      <dgm:t>
        <a:bodyPr/>
        <a:lstStyle/>
        <a:p>
          <a:r>
            <a:rPr lang="de-CH" sz="1000" b="1" dirty="0">
              <a:latin typeface="+mn-lt"/>
            </a:rPr>
            <a:t>Treatment</a:t>
          </a:r>
          <a:endParaRPr lang="en-GB" sz="1000" b="1" dirty="0">
            <a:latin typeface="+mn-lt"/>
          </a:endParaRPr>
        </a:p>
      </dgm:t>
    </dgm:pt>
    <dgm:pt modelId="{81E6E37B-954A-4730-ABC6-E601FED471D9}" type="parTrans" cxnId="{D197E14C-5679-4588-9C21-D51407F91B23}">
      <dgm:prSet/>
      <dgm:spPr/>
      <dgm:t>
        <a:bodyPr/>
        <a:lstStyle/>
        <a:p>
          <a:endParaRPr lang="en-GB" sz="1000" b="1"/>
        </a:p>
      </dgm:t>
    </dgm:pt>
    <dgm:pt modelId="{7AA9E308-77F7-48CD-9FF7-54F6B1731F88}" type="sibTrans" cxnId="{D197E14C-5679-4588-9C21-D51407F91B23}">
      <dgm:prSet/>
      <dgm:spPr/>
      <dgm:t>
        <a:bodyPr/>
        <a:lstStyle/>
        <a:p>
          <a:endParaRPr lang="en-GB" sz="1000" b="1"/>
        </a:p>
      </dgm:t>
    </dgm:pt>
    <dgm:pt modelId="{8B5D2956-884E-47B7-8553-AE4CBEE83D82}">
      <dgm:prSet phldrT="[Text]" custT="1"/>
      <dgm:spPr>
        <a:solidFill>
          <a:srgbClr val="66B6AC"/>
        </a:solidFill>
        <a:ln w="19050">
          <a:solidFill>
            <a:schemeClr val="bg1"/>
          </a:solidFill>
        </a:ln>
      </dgm:spPr>
      <dgm:t>
        <a:bodyPr/>
        <a:lstStyle/>
        <a:p>
          <a:r>
            <a:rPr lang="de-CH" sz="1000" b="1" dirty="0">
              <a:latin typeface="+mn-lt"/>
            </a:rPr>
            <a:t>Home</a:t>
          </a:r>
          <a:endParaRPr lang="en-GB" sz="1000" b="1" dirty="0">
            <a:latin typeface="+mn-lt"/>
          </a:endParaRPr>
        </a:p>
      </dgm:t>
    </dgm:pt>
    <dgm:pt modelId="{0765B35B-EDE5-4765-AFAE-4BF8C7B77CD8}" type="parTrans" cxnId="{4739EDC5-E379-4CF0-A6AF-D611F1311915}">
      <dgm:prSet/>
      <dgm:spPr/>
      <dgm:t>
        <a:bodyPr/>
        <a:lstStyle/>
        <a:p>
          <a:endParaRPr lang="en-GB"/>
        </a:p>
      </dgm:t>
    </dgm:pt>
    <dgm:pt modelId="{1EBDDEA7-974B-4C44-ABB1-4C14E2298AE0}" type="sibTrans" cxnId="{4739EDC5-E379-4CF0-A6AF-D611F1311915}">
      <dgm:prSet/>
      <dgm:spPr/>
      <dgm:t>
        <a:bodyPr/>
        <a:lstStyle/>
        <a:p>
          <a:endParaRPr lang="en-GB"/>
        </a:p>
      </dgm:t>
    </dgm:pt>
    <dgm:pt modelId="{461F3559-7C5A-4177-8C4E-695C73C8D715}">
      <dgm:prSet phldrT="[Text]" custT="1"/>
      <dgm:spPr>
        <a:solidFill>
          <a:srgbClr val="008675"/>
        </a:solidFill>
        <a:ln w="19050">
          <a:solidFill>
            <a:schemeClr val="bg1"/>
          </a:solidFill>
        </a:ln>
      </dgm:spPr>
      <dgm:t>
        <a:bodyPr/>
        <a:lstStyle/>
        <a:p>
          <a:r>
            <a:rPr lang="de-CH" sz="1000" b="1" dirty="0" err="1"/>
            <a:t>Healthy</a:t>
          </a:r>
          <a:r>
            <a:rPr lang="de-CH" sz="1000" b="1" dirty="0"/>
            <a:t> Lifestyle</a:t>
          </a:r>
          <a:endParaRPr lang="en-GB" sz="1000" b="1" dirty="0"/>
        </a:p>
      </dgm:t>
    </dgm:pt>
    <dgm:pt modelId="{65A2EAE5-F01D-4BA9-8D49-244CC3D666B4}" type="parTrans" cxnId="{8CEA9C9E-3E4C-4038-8CB2-EF6C6A1CD451}">
      <dgm:prSet/>
      <dgm:spPr/>
      <dgm:t>
        <a:bodyPr/>
        <a:lstStyle/>
        <a:p>
          <a:endParaRPr lang="en-GB"/>
        </a:p>
      </dgm:t>
    </dgm:pt>
    <dgm:pt modelId="{26543372-DC30-4E1F-AC95-DCE1CD966A80}" type="sibTrans" cxnId="{8CEA9C9E-3E4C-4038-8CB2-EF6C6A1CD451}">
      <dgm:prSet/>
      <dgm:spPr/>
      <dgm:t>
        <a:bodyPr/>
        <a:lstStyle/>
        <a:p>
          <a:endParaRPr lang="en-GB"/>
        </a:p>
      </dgm:t>
    </dgm:pt>
    <dgm:pt modelId="{CBA0C6E1-2443-445A-8742-AF050C369B13}" type="pres">
      <dgm:prSet presAssocID="{1549F85F-E046-4C18-A55B-E5222B26773B}" presName="Name0" presStyleCnt="0">
        <dgm:presLayoutVars>
          <dgm:dir/>
          <dgm:animLvl val="lvl"/>
          <dgm:resizeHandles val="exact"/>
        </dgm:presLayoutVars>
      </dgm:prSet>
      <dgm:spPr/>
    </dgm:pt>
    <dgm:pt modelId="{9431162F-D6A3-4E93-944C-91B61B02C243}" type="pres">
      <dgm:prSet presAssocID="{461F3559-7C5A-4177-8C4E-695C73C8D715}" presName="parTxOnly" presStyleLbl="node1" presStyleIdx="0" presStyleCnt="5">
        <dgm:presLayoutVars>
          <dgm:chMax val="0"/>
          <dgm:chPref val="0"/>
          <dgm:bulletEnabled val="1"/>
        </dgm:presLayoutVars>
      </dgm:prSet>
      <dgm:spPr/>
      <dgm:t>
        <a:bodyPr/>
        <a:lstStyle/>
        <a:p>
          <a:endParaRPr lang="en-US"/>
        </a:p>
      </dgm:t>
    </dgm:pt>
    <dgm:pt modelId="{C0F3031A-FCDA-4B22-BF30-E42BF77400ED}" type="pres">
      <dgm:prSet presAssocID="{26543372-DC30-4E1F-AC95-DCE1CD966A80}" presName="parTxOnlySpace" presStyleCnt="0"/>
      <dgm:spPr/>
    </dgm:pt>
    <dgm:pt modelId="{29A1A0AE-E49D-4264-86FA-4E408500F845}" type="pres">
      <dgm:prSet presAssocID="{6303C7DD-F42A-4507-BC4E-D0AADCC551F6}" presName="parTxOnly" presStyleLbl="node1" presStyleIdx="1" presStyleCnt="5">
        <dgm:presLayoutVars>
          <dgm:chMax val="0"/>
          <dgm:chPref val="0"/>
          <dgm:bulletEnabled val="1"/>
        </dgm:presLayoutVars>
      </dgm:prSet>
      <dgm:spPr/>
      <dgm:t>
        <a:bodyPr/>
        <a:lstStyle/>
        <a:p>
          <a:endParaRPr lang="en-US"/>
        </a:p>
      </dgm:t>
    </dgm:pt>
    <dgm:pt modelId="{27DC10C3-6766-4231-8A37-CC60CBE6BB17}" type="pres">
      <dgm:prSet presAssocID="{FB08699D-B1E7-440D-9E5B-FF0445FAC692}" presName="parTxOnlySpace" presStyleCnt="0"/>
      <dgm:spPr/>
    </dgm:pt>
    <dgm:pt modelId="{050543F1-7AD3-403C-9050-98B47DACC651}" type="pres">
      <dgm:prSet presAssocID="{8F1E4EBB-CA6D-470D-B294-B33F81033A05}" presName="parTxOnly" presStyleLbl="node1" presStyleIdx="2" presStyleCnt="5">
        <dgm:presLayoutVars>
          <dgm:chMax val="0"/>
          <dgm:chPref val="0"/>
          <dgm:bulletEnabled val="1"/>
        </dgm:presLayoutVars>
      </dgm:prSet>
      <dgm:spPr/>
      <dgm:t>
        <a:bodyPr/>
        <a:lstStyle/>
        <a:p>
          <a:endParaRPr lang="en-US"/>
        </a:p>
      </dgm:t>
    </dgm:pt>
    <dgm:pt modelId="{672ED4BF-3BB8-4762-BC6A-B24F73B17DAE}" type="pres">
      <dgm:prSet presAssocID="{81238C91-AD3C-4663-AE2C-A674725C75F2}" presName="parTxOnlySpace" presStyleCnt="0"/>
      <dgm:spPr/>
    </dgm:pt>
    <dgm:pt modelId="{17D6CB3D-6496-4EE4-AFDE-176BF8420F4A}" type="pres">
      <dgm:prSet presAssocID="{75C723A3-1DA0-4DAF-83A8-0828AEC213E0}" presName="parTxOnly" presStyleLbl="node1" presStyleIdx="3" presStyleCnt="5">
        <dgm:presLayoutVars>
          <dgm:chMax val="0"/>
          <dgm:chPref val="0"/>
          <dgm:bulletEnabled val="1"/>
        </dgm:presLayoutVars>
      </dgm:prSet>
      <dgm:spPr/>
      <dgm:t>
        <a:bodyPr/>
        <a:lstStyle/>
        <a:p>
          <a:endParaRPr lang="en-US"/>
        </a:p>
      </dgm:t>
    </dgm:pt>
    <dgm:pt modelId="{49469CA0-6D68-40E5-A131-A65C17729B59}" type="pres">
      <dgm:prSet presAssocID="{7AA9E308-77F7-48CD-9FF7-54F6B1731F88}" presName="parTxOnlySpace" presStyleCnt="0"/>
      <dgm:spPr/>
    </dgm:pt>
    <dgm:pt modelId="{A64202AD-B02F-49E3-9D17-228AAB78B8F5}" type="pres">
      <dgm:prSet presAssocID="{8B5D2956-884E-47B7-8553-AE4CBEE83D82}" presName="parTxOnly" presStyleLbl="node1" presStyleIdx="4" presStyleCnt="5">
        <dgm:presLayoutVars>
          <dgm:chMax val="0"/>
          <dgm:chPref val="0"/>
          <dgm:bulletEnabled val="1"/>
        </dgm:presLayoutVars>
      </dgm:prSet>
      <dgm:spPr/>
      <dgm:t>
        <a:bodyPr/>
        <a:lstStyle/>
        <a:p>
          <a:endParaRPr lang="en-US"/>
        </a:p>
      </dgm:t>
    </dgm:pt>
  </dgm:ptLst>
  <dgm:cxnLst>
    <dgm:cxn modelId="{4739EDC5-E379-4CF0-A6AF-D611F1311915}" srcId="{1549F85F-E046-4C18-A55B-E5222B26773B}" destId="{8B5D2956-884E-47B7-8553-AE4CBEE83D82}" srcOrd="4" destOrd="0" parTransId="{0765B35B-EDE5-4765-AFAE-4BF8C7B77CD8}" sibTransId="{1EBDDEA7-974B-4C44-ABB1-4C14E2298AE0}"/>
    <dgm:cxn modelId="{A73D6A67-1836-40FA-90D6-679DA9D68D8F}" type="presOf" srcId="{8B5D2956-884E-47B7-8553-AE4CBEE83D82}" destId="{A64202AD-B02F-49E3-9D17-228AAB78B8F5}" srcOrd="0" destOrd="0" presId="urn:microsoft.com/office/officeart/2005/8/layout/chevron1"/>
    <dgm:cxn modelId="{F706E8A1-7821-43A9-96BA-0978BC13FBE3}" srcId="{1549F85F-E046-4C18-A55B-E5222B26773B}" destId="{8F1E4EBB-CA6D-470D-B294-B33F81033A05}" srcOrd="2" destOrd="0" parTransId="{3937F926-AB6D-4E72-A83E-DB7709626928}" sibTransId="{81238C91-AD3C-4663-AE2C-A674725C75F2}"/>
    <dgm:cxn modelId="{21020753-4A9F-449C-BC8E-2B6E22B569AD}" type="presOf" srcId="{75C723A3-1DA0-4DAF-83A8-0828AEC213E0}" destId="{17D6CB3D-6496-4EE4-AFDE-176BF8420F4A}" srcOrd="0" destOrd="0" presId="urn:microsoft.com/office/officeart/2005/8/layout/chevron1"/>
    <dgm:cxn modelId="{D197E14C-5679-4588-9C21-D51407F91B23}" srcId="{1549F85F-E046-4C18-A55B-E5222B26773B}" destId="{75C723A3-1DA0-4DAF-83A8-0828AEC213E0}" srcOrd="3" destOrd="0" parTransId="{81E6E37B-954A-4730-ABC6-E601FED471D9}" sibTransId="{7AA9E308-77F7-48CD-9FF7-54F6B1731F88}"/>
    <dgm:cxn modelId="{0AC50B26-0747-495E-85CD-E0CF0E2DCC3D}" type="presOf" srcId="{8F1E4EBB-CA6D-470D-B294-B33F81033A05}" destId="{050543F1-7AD3-403C-9050-98B47DACC651}" srcOrd="0" destOrd="0" presId="urn:microsoft.com/office/officeart/2005/8/layout/chevron1"/>
    <dgm:cxn modelId="{24A66BA5-491B-411C-A517-496F8F51DEE4}" type="presOf" srcId="{1549F85F-E046-4C18-A55B-E5222B26773B}" destId="{CBA0C6E1-2443-445A-8742-AF050C369B13}" srcOrd="0" destOrd="0" presId="urn:microsoft.com/office/officeart/2005/8/layout/chevron1"/>
    <dgm:cxn modelId="{AA8ED6A3-EA3F-4A6A-A6B1-0A9542D53CF5}" srcId="{1549F85F-E046-4C18-A55B-E5222B26773B}" destId="{6303C7DD-F42A-4507-BC4E-D0AADCC551F6}" srcOrd="1" destOrd="0" parTransId="{CFDF2DBB-3B3F-4E6B-A4AE-BF4BE3A98B9B}" sibTransId="{FB08699D-B1E7-440D-9E5B-FF0445FAC692}"/>
    <dgm:cxn modelId="{CFEC9CBB-04E3-49D6-B429-1BF66D47AF2E}" type="presOf" srcId="{461F3559-7C5A-4177-8C4E-695C73C8D715}" destId="{9431162F-D6A3-4E93-944C-91B61B02C243}" srcOrd="0" destOrd="0" presId="urn:microsoft.com/office/officeart/2005/8/layout/chevron1"/>
    <dgm:cxn modelId="{A062243F-6629-41A2-816B-24A31FCD6FB2}" type="presOf" srcId="{6303C7DD-F42A-4507-BC4E-D0AADCC551F6}" destId="{29A1A0AE-E49D-4264-86FA-4E408500F845}" srcOrd="0" destOrd="0" presId="urn:microsoft.com/office/officeart/2005/8/layout/chevron1"/>
    <dgm:cxn modelId="{8CEA9C9E-3E4C-4038-8CB2-EF6C6A1CD451}" srcId="{1549F85F-E046-4C18-A55B-E5222B26773B}" destId="{461F3559-7C5A-4177-8C4E-695C73C8D715}" srcOrd="0" destOrd="0" parTransId="{65A2EAE5-F01D-4BA9-8D49-244CC3D666B4}" sibTransId="{26543372-DC30-4E1F-AC95-DCE1CD966A80}"/>
    <dgm:cxn modelId="{DF2972E0-F9DE-41AF-863A-390B7068B487}" type="presParOf" srcId="{CBA0C6E1-2443-445A-8742-AF050C369B13}" destId="{9431162F-D6A3-4E93-944C-91B61B02C243}" srcOrd="0" destOrd="0" presId="urn:microsoft.com/office/officeart/2005/8/layout/chevron1"/>
    <dgm:cxn modelId="{B8F61A99-11CD-4100-BA90-AD788799DD15}" type="presParOf" srcId="{CBA0C6E1-2443-445A-8742-AF050C369B13}" destId="{C0F3031A-FCDA-4B22-BF30-E42BF77400ED}" srcOrd="1" destOrd="0" presId="urn:microsoft.com/office/officeart/2005/8/layout/chevron1"/>
    <dgm:cxn modelId="{445BE8E4-0311-4A4E-8208-92B84B6695B9}" type="presParOf" srcId="{CBA0C6E1-2443-445A-8742-AF050C369B13}" destId="{29A1A0AE-E49D-4264-86FA-4E408500F845}" srcOrd="2" destOrd="0" presId="urn:microsoft.com/office/officeart/2005/8/layout/chevron1"/>
    <dgm:cxn modelId="{70D1E13E-4187-47E4-8AA7-C34EBF4F74E6}" type="presParOf" srcId="{CBA0C6E1-2443-445A-8742-AF050C369B13}" destId="{27DC10C3-6766-4231-8A37-CC60CBE6BB17}" srcOrd="3" destOrd="0" presId="urn:microsoft.com/office/officeart/2005/8/layout/chevron1"/>
    <dgm:cxn modelId="{346ED113-F187-4F58-B0D2-0F89743AFE6D}" type="presParOf" srcId="{CBA0C6E1-2443-445A-8742-AF050C369B13}" destId="{050543F1-7AD3-403C-9050-98B47DACC651}" srcOrd="4" destOrd="0" presId="urn:microsoft.com/office/officeart/2005/8/layout/chevron1"/>
    <dgm:cxn modelId="{8E94A7F7-4927-42B4-BE8B-AF4E0295AD04}" type="presParOf" srcId="{CBA0C6E1-2443-445A-8742-AF050C369B13}" destId="{672ED4BF-3BB8-4762-BC6A-B24F73B17DAE}" srcOrd="5" destOrd="0" presId="urn:microsoft.com/office/officeart/2005/8/layout/chevron1"/>
    <dgm:cxn modelId="{3702569F-AC0F-4004-9AA8-8E397551C369}" type="presParOf" srcId="{CBA0C6E1-2443-445A-8742-AF050C369B13}" destId="{17D6CB3D-6496-4EE4-AFDE-176BF8420F4A}" srcOrd="6" destOrd="0" presId="urn:microsoft.com/office/officeart/2005/8/layout/chevron1"/>
    <dgm:cxn modelId="{4D80D1EB-907A-4804-8FC5-46F92145A930}" type="presParOf" srcId="{CBA0C6E1-2443-445A-8742-AF050C369B13}" destId="{49469CA0-6D68-40E5-A131-A65C17729B59}" srcOrd="7" destOrd="0" presId="urn:microsoft.com/office/officeart/2005/8/layout/chevron1"/>
    <dgm:cxn modelId="{C715231E-9C82-4BFA-AD2B-626485BE7131}" type="presParOf" srcId="{CBA0C6E1-2443-445A-8742-AF050C369B13}" destId="{A64202AD-B02F-49E3-9D17-228AAB78B8F5}"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1162F-D6A3-4E93-944C-91B61B02C243}">
      <dsp:nvSpPr>
        <dsp:cNvPr id="0" name=""/>
        <dsp:cNvSpPr/>
      </dsp:nvSpPr>
      <dsp:spPr>
        <a:xfrm>
          <a:off x="1712" y="0"/>
          <a:ext cx="1523918" cy="302652"/>
        </a:xfrm>
        <a:prstGeom prst="chevron">
          <a:avLst/>
        </a:prstGeom>
        <a:solidFill>
          <a:srgbClr val="008675"/>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CH" sz="1000" b="1" kern="1200" dirty="0" err="1"/>
            <a:t>Healthy</a:t>
          </a:r>
          <a:r>
            <a:rPr lang="de-CH" sz="1000" b="1" kern="1200" dirty="0"/>
            <a:t> Lifestyle</a:t>
          </a:r>
          <a:endParaRPr lang="en-GB" sz="1000" b="1" kern="1200" dirty="0"/>
        </a:p>
      </dsp:txBody>
      <dsp:txXfrm>
        <a:off x="153038" y="0"/>
        <a:ext cx="1221266" cy="302652"/>
      </dsp:txXfrm>
    </dsp:sp>
    <dsp:sp modelId="{29A1A0AE-E49D-4264-86FA-4E408500F845}">
      <dsp:nvSpPr>
        <dsp:cNvPr id="0" name=""/>
        <dsp:cNvSpPr/>
      </dsp:nvSpPr>
      <dsp:spPr>
        <a:xfrm>
          <a:off x="1373239" y="0"/>
          <a:ext cx="1523918" cy="302652"/>
        </a:xfrm>
        <a:prstGeom prst="chevron">
          <a:avLst/>
        </a:prstGeom>
        <a:solidFill>
          <a:srgbClr val="008675"/>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CH" sz="1000" b="1" kern="1200" dirty="0" err="1"/>
            <a:t>Prevention</a:t>
          </a:r>
          <a:endParaRPr lang="en-GB" sz="1000" b="1" kern="1200" dirty="0"/>
        </a:p>
      </dsp:txBody>
      <dsp:txXfrm>
        <a:off x="1524565" y="0"/>
        <a:ext cx="1221266" cy="302652"/>
      </dsp:txXfrm>
    </dsp:sp>
    <dsp:sp modelId="{050543F1-7AD3-403C-9050-98B47DACC651}">
      <dsp:nvSpPr>
        <dsp:cNvPr id="0" name=""/>
        <dsp:cNvSpPr/>
      </dsp:nvSpPr>
      <dsp:spPr>
        <a:xfrm>
          <a:off x="2744766" y="0"/>
          <a:ext cx="1523918" cy="302652"/>
        </a:xfrm>
        <a:prstGeom prst="chevron">
          <a:avLst/>
        </a:prstGeom>
        <a:solidFill>
          <a:srgbClr val="339E9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CH" sz="1000" b="1" kern="1200" dirty="0"/>
            <a:t>Diagnosis</a:t>
          </a:r>
          <a:endParaRPr lang="en-GB" sz="1000" b="1" kern="1200" dirty="0"/>
        </a:p>
      </dsp:txBody>
      <dsp:txXfrm>
        <a:off x="2896092" y="0"/>
        <a:ext cx="1221266" cy="302652"/>
      </dsp:txXfrm>
    </dsp:sp>
    <dsp:sp modelId="{17D6CB3D-6496-4EE4-AFDE-176BF8420F4A}">
      <dsp:nvSpPr>
        <dsp:cNvPr id="0" name=""/>
        <dsp:cNvSpPr/>
      </dsp:nvSpPr>
      <dsp:spPr>
        <a:xfrm>
          <a:off x="4116293" y="0"/>
          <a:ext cx="1523918" cy="302652"/>
        </a:xfrm>
        <a:prstGeom prst="chevron">
          <a:avLst/>
        </a:prstGeom>
        <a:solidFill>
          <a:srgbClr val="66B6AC"/>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CH" sz="1000" b="1" kern="1200" dirty="0">
              <a:latin typeface="+mn-lt"/>
            </a:rPr>
            <a:t>Treatment</a:t>
          </a:r>
          <a:endParaRPr lang="en-GB" sz="1000" b="1" kern="1200" dirty="0">
            <a:latin typeface="+mn-lt"/>
          </a:endParaRPr>
        </a:p>
      </dsp:txBody>
      <dsp:txXfrm>
        <a:off x="4267619" y="0"/>
        <a:ext cx="1221266" cy="302652"/>
      </dsp:txXfrm>
    </dsp:sp>
    <dsp:sp modelId="{A64202AD-B02F-49E3-9D17-228AAB78B8F5}">
      <dsp:nvSpPr>
        <dsp:cNvPr id="0" name=""/>
        <dsp:cNvSpPr/>
      </dsp:nvSpPr>
      <dsp:spPr>
        <a:xfrm>
          <a:off x="5487819" y="0"/>
          <a:ext cx="1523918" cy="302652"/>
        </a:xfrm>
        <a:prstGeom prst="chevron">
          <a:avLst/>
        </a:prstGeom>
        <a:solidFill>
          <a:srgbClr val="66B6AC"/>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CH" sz="1000" b="1" kern="1200" dirty="0">
              <a:latin typeface="+mn-lt"/>
            </a:rPr>
            <a:t>Home</a:t>
          </a:r>
          <a:endParaRPr lang="en-GB" sz="1000" b="1" kern="1200" dirty="0">
            <a:latin typeface="+mn-lt"/>
          </a:endParaRPr>
        </a:p>
      </dsp:txBody>
      <dsp:txXfrm>
        <a:off x="5639145" y="0"/>
        <a:ext cx="1221266" cy="3026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0.89519</cdr:x>
      <cdr:y>0.04684</cdr:y>
    </cdr:to>
    <cdr:sp macro="" textlink="">
      <cdr:nvSpPr>
        <cdr:cNvPr id="2" name="TextBox 4">
          <a:extLst xmlns:a="http://schemas.openxmlformats.org/drawingml/2006/main">
            <a:ext uri="{FF2B5EF4-FFF2-40B4-BE49-F238E27FC236}">
              <a16:creationId xmlns:a16="http://schemas.microsoft.com/office/drawing/2014/main" id="{9D7598C0-39EC-4A7B-8032-0FC854CA2F52}"/>
            </a:ext>
          </a:extLst>
        </cdr:cNvPr>
        <cdr:cNvSpPr txBox="1"/>
      </cdr:nvSpPr>
      <cdr:spPr bwMode="gray">
        <a:xfrm xmlns:a="http://schemas.openxmlformats.org/drawingml/2006/main">
          <a:off x="0" y="0"/>
          <a:ext cx="2661065" cy="14538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spcBef>
              <a:spcPts val="300"/>
            </a:spcBef>
            <a:buClr>
              <a:schemeClr val="tx1"/>
            </a:buClr>
            <a:buFont typeface="Arial" panose="020B0604020202020204" pitchFamily="34" charset="0"/>
            <a:buNone/>
          </a:pPr>
          <a:r>
            <a:rPr lang="en-GB" sz="1000" dirty="0" err="1">
              <a:latin typeface="+mn-lt"/>
            </a:rPr>
            <a:t>Life expectancy at birth (years)</a:t>
          </a:r>
        </a:p>
      </cdr:txBody>
    </cdr:sp>
  </cdr:relSizeAnchor>
  <cdr:relSizeAnchor xmlns:cdr="http://schemas.openxmlformats.org/drawingml/2006/chartDrawing">
    <cdr:from>
      <cdr:x>0</cdr:x>
      <cdr:y>0.79986</cdr:y>
    </cdr:from>
    <cdr:to>
      <cdr:x>0.91141</cdr:x>
      <cdr:y>0.86323</cdr:y>
    </cdr:to>
    <cdr:sp macro="" textlink="">
      <cdr:nvSpPr>
        <cdr:cNvPr id="3" name="TextBox 4">
          <a:extLst xmlns:a="http://schemas.openxmlformats.org/drawingml/2006/main">
            <a:ext uri="{FF2B5EF4-FFF2-40B4-BE49-F238E27FC236}">
              <a16:creationId xmlns:a16="http://schemas.microsoft.com/office/drawing/2014/main" id="{31CDC715-2FCB-41A1-BC30-C752EF004742}"/>
            </a:ext>
          </a:extLst>
        </cdr:cNvPr>
        <cdr:cNvSpPr txBox="1"/>
      </cdr:nvSpPr>
      <cdr:spPr bwMode="gray">
        <a:xfrm xmlns:a="http://schemas.openxmlformats.org/drawingml/2006/main">
          <a:off x="0" y="3340225"/>
          <a:ext cx="3609165" cy="264633"/>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spcBef>
              <a:spcPts val="300"/>
            </a:spcBef>
            <a:buClr>
              <a:schemeClr val="tx1"/>
            </a:buClr>
            <a:buFont typeface="Arial" panose="020B0604020202020204" pitchFamily="34" charset="0"/>
            <a:buNone/>
          </a:pPr>
          <a:r>
            <a:rPr lang="en-GB" sz="1000" dirty="0" err="1">
              <a:latin typeface="+mn-lt"/>
            </a:rPr>
            <a:t>Healthcare spending per capita (USD,</a:t>
          </a:r>
          <a:r>
            <a:rPr lang="en-GB" sz="1000" baseline="0" dirty="0" err="1">
              <a:latin typeface="+mn-lt"/>
            </a:rPr>
            <a:t> PPP)</a:t>
          </a:r>
          <a:endParaRPr lang="en-GB" sz="1000" dirty="0" err="1">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0.37239</cdr:x>
      <cdr:y>0.09708</cdr:y>
    </cdr:to>
    <cdr:sp macro="" textlink="">
      <cdr:nvSpPr>
        <cdr:cNvPr id="2" name="TextBox 6"/>
        <cdr:cNvSpPr txBox="1"/>
      </cdr:nvSpPr>
      <cdr:spPr bwMode="gray">
        <a:xfrm xmlns:a="http://schemas.openxmlformats.org/drawingml/2006/main">
          <a:off x="0" y="0"/>
          <a:ext cx="1179973" cy="188636"/>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spcBef>
              <a:spcPts val="300"/>
            </a:spcBef>
            <a:buClr>
              <a:schemeClr val="tx1"/>
            </a:buClr>
            <a:buFontTx/>
            <a:buNone/>
          </a:pPr>
          <a:r>
            <a:rPr lang="en-GB" sz="1000" b="0" dirty="0" err="1">
              <a:latin typeface="Verlag Office"/>
            </a:rPr>
            <a:t>World</a:t>
          </a:r>
          <a:r>
            <a:rPr lang="en-GB" sz="1000" b="0" baseline="0" dirty="0" err="1">
              <a:latin typeface="Verlag Office"/>
            </a:rPr>
            <a:t> pop. (bn)</a:t>
          </a:r>
          <a:endParaRPr lang="en-GB" sz="1000" b="0" dirty="0" err="1">
            <a:latin typeface="Verlag Office"/>
          </a:endParaRPr>
        </a:p>
      </cdr:txBody>
    </cdr:sp>
  </cdr:relSizeAnchor>
  <cdr:relSizeAnchor xmlns:cdr="http://schemas.openxmlformats.org/drawingml/2006/chartDrawing">
    <cdr:from>
      <cdr:x>0.51337</cdr:x>
      <cdr:y>0</cdr:y>
    </cdr:from>
    <cdr:to>
      <cdr:x>1</cdr:x>
      <cdr:y>0.06386</cdr:y>
    </cdr:to>
    <cdr:sp macro="" textlink="">
      <cdr:nvSpPr>
        <cdr:cNvPr id="3" name="TextBox 6"/>
        <cdr:cNvSpPr txBox="1"/>
      </cdr:nvSpPr>
      <cdr:spPr bwMode="gray">
        <a:xfrm xmlns:a="http://schemas.openxmlformats.org/drawingml/2006/main">
          <a:off x="1523999" y="0"/>
          <a:ext cx="1444626" cy="200025"/>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spcBef>
              <a:spcPts val="300"/>
            </a:spcBef>
            <a:buClr>
              <a:schemeClr val="tx1"/>
            </a:buClr>
            <a:buFontTx/>
            <a:buNone/>
          </a:pPr>
          <a:r>
            <a:rPr lang="en-GB" sz="1000" b="0" dirty="0" err="1">
              <a:latin typeface="Verlag Office"/>
            </a:rPr>
            <a:t>Pop.</a:t>
          </a:r>
          <a:r>
            <a:rPr lang="en-GB" sz="1000" b="0" baseline="0" dirty="0" err="1">
              <a:latin typeface="Verlag Office"/>
            </a:rPr>
            <a:t> growth rate p.a. (%)</a:t>
          </a:r>
          <a:endParaRPr lang="en-GB" sz="1000" b="0" dirty="0" err="1">
            <a:latin typeface="Verlag Office"/>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0.16228</cdr:x>
      <cdr:y>0</cdr:y>
    </cdr:from>
    <cdr:to>
      <cdr:x>0.4999</cdr:x>
      <cdr:y>0.15471</cdr:y>
    </cdr:to>
    <cdr:sp macro="" textlink="">
      <cdr:nvSpPr>
        <cdr:cNvPr id="2" name="TextBox 1"/>
        <cdr:cNvSpPr txBox="1"/>
      </cdr:nvSpPr>
      <cdr:spPr>
        <a:xfrm xmlns:a="http://schemas.openxmlformats.org/drawingml/2006/main">
          <a:off x="642637" y="0"/>
          <a:ext cx="1336975" cy="646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b="0" dirty="0">
              <a:latin typeface="Verlag Office"/>
            </a:rPr>
            <a:t>USD</a:t>
          </a:r>
        </a:p>
      </cdr:txBody>
    </cdr:sp>
  </cdr:relSizeAnchor>
  <cdr:relSizeAnchor xmlns:cdr="http://schemas.openxmlformats.org/drawingml/2006/chartDrawing">
    <cdr:from>
      <cdr:x>0.4376</cdr:x>
      <cdr:y>0.22558</cdr:y>
    </cdr:from>
    <cdr:to>
      <cdr:x>0.4376</cdr:x>
      <cdr:y>0.47045</cdr:y>
    </cdr:to>
    <cdr:cxnSp macro="">
      <cdr:nvCxnSpPr>
        <cdr:cNvPr id="7" name="Straight Arrow Connector 6">
          <a:extLst xmlns:a="http://schemas.openxmlformats.org/drawingml/2006/main">
            <a:ext uri="{FF2B5EF4-FFF2-40B4-BE49-F238E27FC236}">
              <a16:creationId xmlns:a16="http://schemas.microsoft.com/office/drawing/2014/main" id="{ADF91757-0577-4CF8-A42F-8A7EA99DAEAF}"/>
            </a:ext>
          </a:extLst>
        </cdr:cNvPr>
        <cdr:cNvCxnSpPr/>
      </cdr:nvCxnSpPr>
      <cdr:spPr>
        <a:xfrm xmlns:a="http://schemas.openxmlformats.org/drawingml/2006/main" flipV="1">
          <a:off x="1732896" y="942019"/>
          <a:ext cx="0" cy="1022577"/>
        </a:xfrm>
        <a:prstGeom xmlns:a="http://schemas.openxmlformats.org/drawingml/2006/main" prst="straightConnector1">
          <a:avLst/>
        </a:prstGeom>
        <a:ln xmlns:a="http://schemas.openxmlformats.org/drawingml/2006/main" w="22225">
          <a:solidFill>
            <a:srgbClr val="717C7D"/>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0.32183</cdr:x>
      <cdr:y>0.49759</cdr:y>
    </cdr:from>
    <cdr:to>
      <cdr:x>0.56033</cdr:x>
      <cdr:y>0.66037</cdr:y>
    </cdr:to>
    <cdr:sp macro="" textlink="">
      <cdr:nvSpPr>
        <cdr:cNvPr id="4" name="TextBox 1"/>
        <cdr:cNvSpPr txBox="1"/>
      </cdr:nvSpPr>
      <cdr:spPr>
        <a:xfrm xmlns:a="http://schemas.openxmlformats.org/drawingml/2006/main">
          <a:off x="1274447" y="2077932"/>
          <a:ext cx="944460" cy="67977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b="0" dirty="0">
              <a:latin typeface="Verlag Office"/>
            </a:rPr>
            <a:t>Quantum improvement in sequencing machines</a:t>
          </a:r>
        </a:p>
      </cdr:txBody>
    </cdr:sp>
  </cdr:relSizeAnchor>
  <cdr:relSizeAnchor xmlns:cdr="http://schemas.openxmlformats.org/drawingml/2006/chartDrawing">
    <cdr:from>
      <cdr:x>0.5674</cdr:x>
      <cdr:y>0.57993</cdr:y>
    </cdr:from>
    <cdr:to>
      <cdr:x>0.8525</cdr:x>
      <cdr:y>0.57993</cdr:y>
    </cdr:to>
    <cdr:cxnSp macro="">
      <cdr:nvCxnSpPr>
        <cdr:cNvPr id="9" name="Straight Arrow Connector 6">
          <a:extLst xmlns:a="http://schemas.openxmlformats.org/drawingml/2006/main">
            <a:ext uri="{FF2B5EF4-FFF2-40B4-BE49-F238E27FC236}">
              <a16:creationId xmlns:a16="http://schemas.microsoft.com/office/drawing/2014/main" id="{A7D9CBD0-C73A-48E3-AA05-7FE3CB3BBBFA}"/>
            </a:ext>
          </a:extLst>
        </cdr:cNvPr>
        <cdr:cNvCxnSpPr/>
      </cdr:nvCxnSpPr>
      <cdr:spPr>
        <a:xfrm xmlns:a="http://schemas.openxmlformats.org/drawingml/2006/main">
          <a:off x="2246904" y="2421784"/>
          <a:ext cx="1128996" cy="0"/>
        </a:xfrm>
        <a:prstGeom xmlns:a="http://schemas.openxmlformats.org/drawingml/2006/main" prst="straightConnector1">
          <a:avLst/>
        </a:prstGeom>
        <a:ln xmlns:a="http://schemas.openxmlformats.org/drawingml/2006/main" w="22225">
          <a:solidFill>
            <a:srgbClr val="717C7D"/>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0.90929</cdr:x>
      <cdr:y>0.07117</cdr:y>
    </cdr:from>
    <cdr:to>
      <cdr:x>0.95698</cdr:x>
      <cdr:y>0.20872</cdr:y>
    </cdr:to>
    <cdr:sp macro="" textlink="">
      <cdr:nvSpPr>
        <cdr:cNvPr id="3" name="Up Arrow 2"/>
        <cdr:cNvSpPr/>
      </cdr:nvSpPr>
      <cdr:spPr bwMode="gray">
        <a:xfrm xmlns:a="http://schemas.openxmlformats.org/drawingml/2006/main">
          <a:off x="7529318" y="279395"/>
          <a:ext cx="394892" cy="540000"/>
        </a:xfrm>
        <a:prstGeom xmlns:a="http://schemas.openxmlformats.org/drawingml/2006/main" prst="upArrow">
          <a:avLst/>
        </a:prstGeom>
        <a:solidFill xmlns:a="http://schemas.openxmlformats.org/drawingml/2006/main">
          <a:schemeClr val="tx2"/>
        </a:solidFill>
        <a:ln xmlns:a="http://schemas.openxmlformats.org/drawingml/2006/main" w="0" cap="flat" cmpd="sng" algn="ctr">
          <a:solidFill>
            <a:schemeClr val="tx2"/>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vert" wrap="square" lIns="90000" tIns="46800" rIns="90000" bIns="46800" numCol="1" rtlCol="0" anchor="ctr" anchorCtr="0" compatLnSpc="1">
          <a:prstTxWarp prst="textNoShape">
            <a:avLst/>
          </a:prstTxWarp>
        </a:bodyPr>
        <a:lstStyle xmlns:a="http://schemas.openxmlformats.org/drawingml/2006/main"/>
        <a:p xmlns:a="http://schemas.openxmlformats.org/drawingml/2006/main">
          <a:r>
            <a:rPr lang="en-US" sz="800">
              <a:solidFill>
                <a:schemeClr val="bg1"/>
              </a:solidFill>
            </a:rPr>
            <a:t>+357%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84871" cy="502834"/>
          </a:xfrm>
          <a:prstGeom prst="rect">
            <a:avLst/>
          </a:prstGeom>
        </p:spPr>
        <p:txBody>
          <a:bodyPr vert="horz" lIns="96661" tIns="48331" rIns="96661" bIns="48331" rtlCol="0"/>
          <a:lstStyle>
            <a:lvl1pPr algn="l">
              <a:defRPr sz="1300"/>
            </a:lvl1pPr>
          </a:lstStyle>
          <a:p>
            <a:endParaRPr lang="en-GB"/>
          </a:p>
        </p:txBody>
      </p:sp>
      <p:sp>
        <p:nvSpPr>
          <p:cNvPr id="3" name="Datumsplatzhalter 2"/>
          <p:cNvSpPr>
            <a:spLocks noGrp="1"/>
          </p:cNvSpPr>
          <p:nvPr>
            <p:ph type="dt" idx="1"/>
          </p:nvPr>
        </p:nvSpPr>
        <p:spPr>
          <a:xfrm>
            <a:off x="3901698" y="1"/>
            <a:ext cx="2984871" cy="502834"/>
          </a:xfrm>
          <a:prstGeom prst="rect">
            <a:avLst/>
          </a:prstGeom>
        </p:spPr>
        <p:txBody>
          <a:bodyPr vert="horz" lIns="96661" tIns="48331" rIns="96661" bIns="48331" rtlCol="0"/>
          <a:lstStyle>
            <a:lvl1pPr algn="r">
              <a:defRPr sz="1300"/>
            </a:lvl1pPr>
          </a:lstStyle>
          <a:p>
            <a:fld id="{2DF22477-AFAF-438A-B815-F76D21DFD06E}" type="datetimeFigureOut">
              <a:rPr lang="en-GB" smtClean="0"/>
              <a:t>20/01/2021</a:t>
            </a:fld>
            <a:endParaRPr lang="en-GB"/>
          </a:p>
        </p:txBody>
      </p:sp>
      <p:sp>
        <p:nvSpPr>
          <p:cNvPr id="4" name="Folienbildplatzhalter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61" tIns="48331" rIns="96661" bIns="48331" rtlCol="0" anchor="ctr"/>
          <a:lstStyle/>
          <a:p>
            <a:endParaRPr lang="en-GB"/>
          </a:p>
        </p:txBody>
      </p:sp>
      <p:sp>
        <p:nvSpPr>
          <p:cNvPr id="5" name="Notizenplatzhalter 4"/>
          <p:cNvSpPr>
            <a:spLocks noGrp="1"/>
          </p:cNvSpPr>
          <p:nvPr>
            <p:ph type="body" sz="quarter" idx="3"/>
          </p:nvPr>
        </p:nvSpPr>
        <p:spPr>
          <a:xfrm>
            <a:off x="688817" y="4823034"/>
            <a:ext cx="5510530" cy="3946119"/>
          </a:xfrm>
          <a:prstGeom prst="rect">
            <a:avLst/>
          </a:prstGeom>
        </p:spPr>
        <p:txBody>
          <a:bodyPr vert="horz" lIns="96661" tIns="48331" rIns="96661" bIns="4833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519055"/>
            <a:ext cx="2984871" cy="502833"/>
          </a:xfrm>
          <a:prstGeom prst="rect">
            <a:avLst/>
          </a:prstGeom>
        </p:spPr>
        <p:txBody>
          <a:bodyPr vert="horz" lIns="96661" tIns="48331" rIns="96661" bIns="48331" rtlCol="0" anchor="b"/>
          <a:lstStyle>
            <a:lvl1pPr algn="l">
              <a:defRPr sz="1300"/>
            </a:lvl1pPr>
          </a:lstStyle>
          <a:p>
            <a:endParaRPr lang="en-GB"/>
          </a:p>
        </p:txBody>
      </p:sp>
      <p:sp>
        <p:nvSpPr>
          <p:cNvPr id="7" name="Foliennummernplatzhalter 6"/>
          <p:cNvSpPr>
            <a:spLocks noGrp="1"/>
          </p:cNvSpPr>
          <p:nvPr>
            <p:ph type="sldNum" sz="quarter" idx="5"/>
          </p:nvPr>
        </p:nvSpPr>
        <p:spPr>
          <a:xfrm>
            <a:off x="3901698" y="9519055"/>
            <a:ext cx="2984871" cy="502833"/>
          </a:xfrm>
          <a:prstGeom prst="rect">
            <a:avLst/>
          </a:prstGeom>
        </p:spPr>
        <p:txBody>
          <a:bodyPr vert="horz" lIns="96661" tIns="48331" rIns="96661" bIns="48331" rtlCol="0" anchor="b"/>
          <a:lstStyle>
            <a:lvl1pPr algn="r">
              <a:defRPr sz="1300"/>
            </a:lvl1pPr>
          </a:lstStyle>
          <a:p>
            <a:fld id="{52DC05E8-5543-4F22-A094-A59C6E7A9338}" type="slidenum">
              <a:rPr lang="en-GB" smtClean="0"/>
              <a:t>‹#›</a:t>
            </a:fld>
            <a:endParaRPr lang="en-GB"/>
          </a:p>
        </p:txBody>
      </p:sp>
    </p:spTree>
    <p:extLst>
      <p:ext uri="{BB962C8B-B14F-4D97-AF65-F5344CB8AC3E}">
        <p14:creationId xmlns:p14="http://schemas.microsoft.com/office/powerpoint/2010/main" val="22023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smtClean="0"/>
              <a:t>Thank </a:t>
            </a:r>
            <a:r>
              <a:rPr lang="de-CH" sz="1300" dirty="0"/>
              <a:t>you to everyone who has made the effort to be </a:t>
            </a:r>
            <a:r>
              <a:rPr lang="en-GB" sz="1300" dirty="0"/>
              <a:t>on the call </a:t>
            </a:r>
            <a:r>
              <a:rPr lang="en-GB" sz="1300" dirty="0" smtClean="0"/>
              <a:t>today.</a:t>
            </a:r>
            <a:endParaRPr lang="en-GB" sz="1300" dirty="0"/>
          </a:p>
        </p:txBody>
      </p:sp>
      <p:sp>
        <p:nvSpPr>
          <p:cNvPr id="4" name="Slide Number Placeholder 3"/>
          <p:cNvSpPr>
            <a:spLocks noGrp="1"/>
          </p:cNvSpPr>
          <p:nvPr>
            <p:ph type="sldNum" sz="quarter" idx="5"/>
          </p:nvPr>
        </p:nvSpPr>
        <p:spPr/>
        <p:txBody>
          <a:bodyPr/>
          <a:lstStyle/>
          <a:p>
            <a:fld id="{52DC05E8-5543-4F22-A094-A59C6E7A9338}" type="slidenum">
              <a:rPr lang="en-GB" smtClean="0"/>
              <a:t>1</a:t>
            </a:fld>
            <a:endParaRPr lang="en-GB"/>
          </a:p>
        </p:txBody>
      </p:sp>
    </p:spTree>
    <p:extLst>
      <p:ext uri="{BB962C8B-B14F-4D97-AF65-F5344CB8AC3E}">
        <p14:creationId xmlns:p14="http://schemas.microsoft.com/office/powerpoint/2010/main" val="58532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baseline="0" dirty="0" err="1" smtClean="0"/>
              <a:t>Importance</a:t>
            </a:r>
            <a:r>
              <a:rPr lang="de-CH" baseline="0" dirty="0" smtClean="0"/>
              <a:t> </a:t>
            </a:r>
            <a:r>
              <a:rPr lang="de-CH" baseline="0" dirty="0" err="1" smtClean="0"/>
              <a:t>of</a:t>
            </a:r>
            <a:r>
              <a:rPr lang="de-CH" baseline="0" dirty="0" smtClean="0"/>
              <a:t> </a:t>
            </a:r>
            <a:r>
              <a:rPr lang="de-CH" baseline="0" dirty="0" err="1" smtClean="0"/>
              <a:t>industry</a:t>
            </a:r>
            <a:r>
              <a:rPr lang="de-CH" baseline="0" dirty="0" smtClean="0"/>
              <a:t> </a:t>
            </a:r>
            <a:r>
              <a:rPr lang="de-CH" baseline="0" dirty="0" err="1" smtClean="0"/>
              <a:t>dynamics</a:t>
            </a:r>
            <a:r>
              <a:rPr lang="de-CH" baseline="0" dirty="0" smtClean="0"/>
              <a:t> (solar </a:t>
            </a:r>
            <a:r>
              <a:rPr lang="de-CH" baseline="0" dirty="0" err="1" smtClean="0"/>
              <a:t>example</a:t>
            </a:r>
            <a:r>
              <a:rPr lang="de-CH" baseline="0" dirty="0" smtClean="0"/>
              <a:t>)</a:t>
            </a:r>
          </a:p>
          <a:p>
            <a:pPr marL="171450" indent="-171450">
              <a:buFontTx/>
              <a:buChar char="-"/>
            </a:pPr>
            <a:r>
              <a:rPr lang="de-CH" baseline="0" dirty="0" err="1" smtClean="0"/>
              <a:t>Company’s</a:t>
            </a:r>
            <a:r>
              <a:rPr lang="de-CH" baseline="0" dirty="0" smtClean="0"/>
              <a:t> </a:t>
            </a:r>
            <a:r>
              <a:rPr lang="de-CH" baseline="0" dirty="0" err="1" smtClean="0"/>
              <a:t>that</a:t>
            </a:r>
            <a:r>
              <a:rPr lang="de-CH" baseline="0" dirty="0" smtClean="0"/>
              <a:t> </a:t>
            </a:r>
            <a:r>
              <a:rPr lang="de-CH" baseline="0" dirty="0" err="1" smtClean="0"/>
              <a:t>leverage</a:t>
            </a:r>
            <a:r>
              <a:rPr lang="de-CH" baseline="0" dirty="0" smtClean="0"/>
              <a:t> </a:t>
            </a:r>
            <a:r>
              <a:rPr lang="de-CH" baseline="0" dirty="0" err="1" smtClean="0"/>
              <a:t>these</a:t>
            </a:r>
            <a:r>
              <a:rPr lang="de-CH" baseline="0" dirty="0" smtClean="0"/>
              <a:t> </a:t>
            </a:r>
            <a:r>
              <a:rPr lang="de-CH" baseline="0" dirty="0" err="1" smtClean="0"/>
              <a:t>platforms</a:t>
            </a:r>
            <a:r>
              <a:rPr lang="de-CH" baseline="0" dirty="0" smtClean="0"/>
              <a:t> </a:t>
            </a:r>
            <a:r>
              <a:rPr lang="de-CH" baseline="0" dirty="0" err="1" smtClean="0"/>
              <a:t>to</a:t>
            </a:r>
            <a:r>
              <a:rPr lang="de-CH" baseline="0" dirty="0" smtClean="0"/>
              <a:t> </a:t>
            </a:r>
            <a:r>
              <a:rPr lang="de-CH" baseline="0" dirty="0" err="1" smtClean="0"/>
              <a:t>create</a:t>
            </a:r>
            <a:r>
              <a:rPr lang="de-CH" baseline="0" dirty="0" smtClean="0"/>
              <a:t> innovative </a:t>
            </a:r>
            <a:r>
              <a:rPr lang="de-CH" baseline="0" dirty="0" err="1" smtClean="0"/>
              <a:t>customer</a:t>
            </a:r>
            <a:r>
              <a:rPr lang="de-CH" baseline="0" dirty="0" smtClean="0"/>
              <a:t> </a:t>
            </a:r>
            <a:r>
              <a:rPr lang="de-CH" baseline="0" dirty="0" err="1" smtClean="0"/>
              <a:t>solutions</a:t>
            </a:r>
            <a:r>
              <a:rPr lang="de-CH" baseline="0" dirty="0" smtClean="0"/>
              <a:t> </a:t>
            </a:r>
            <a:r>
              <a:rPr lang="de-CH" baseline="0" dirty="0" err="1" smtClean="0"/>
              <a:t>are</a:t>
            </a:r>
            <a:r>
              <a:rPr lang="de-CH" baseline="0" dirty="0" smtClean="0"/>
              <a:t> </a:t>
            </a:r>
            <a:r>
              <a:rPr lang="de-CH" baseline="0" dirty="0" err="1" smtClean="0"/>
              <a:t>the</a:t>
            </a:r>
            <a:r>
              <a:rPr lang="de-CH" baseline="0" dirty="0" smtClean="0"/>
              <a:t> </a:t>
            </a:r>
            <a:r>
              <a:rPr lang="de-CH" baseline="0" dirty="0" err="1" smtClean="0"/>
              <a:t>next</a:t>
            </a:r>
            <a:r>
              <a:rPr lang="de-CH" baseline="0" dirty="0" smtClean="0"/>
              <a:t> </a:t>
            </a:r>
            <a:r>
              <a:rPr lang="de-CH" baseline="0" dirty="0" err="1" smtClean="0"/>
              <a:t>wave</a:t>
            </a:r>
            <a:r>
              <a:rPr lang="de-CH" baseline="0" dirty="0" smtClean="0"/>
              <a:t> </a:t>
            </a:r>
            <a:r>
              <a:rPr lang="de-CH" baseline="0" dirty="0" err="1" smtClean="0"/>
              <a:t>of</a:t>
            </a:r>
            <a:r>
              <a:rPr lang="de-CH" baseline="0" dirty="0" smtClean="0"/>
              <a:t> </a:t>
            </a:r>
            <a:r>
              <a:rPr lang="de-CH" baseline="0" dirty="0" err="1" smtClean="0"/>
              <a:t>growth</a:t>
            </a:r>
            <a:endParaRPr lang="de-CH" baseline="0" dirty="0" smtClean="0"/>
          </a:p>
          <a:p>
            <a:pPr marL="171450" indent="-171450">
              <a:buFontTx/>
              <a:buChar char="-"/>
            </a:pPr>
            <a:r>
              <a:rPr lang="de-CH" baseline="0" dirty="0" smtClean="0"/>
              <a:t>The </a:t>
            </a:r>
            <a:r>
              <a:rPr lang="de-CH" baseline="0" dirty="0" err="1" smtClean="0"/>
              <a:t>value-add</a:t>
            </a:r>
            <a:r>
              <a:rPr lang="de-CH" baseline="0" dirty="0" smtClean="0"/>
              <a:t> </a:t>
            </a:r>
            <a:r>
              <a:rPr lang="de-CH" baseline="0" dirty="0" err="1" smtClean="0"/>
              <a:t>that</a:t>
            </a:r>
            <a:r>
              <a:rPr lang="de-CH" baseline="0" dirty="0" smtClean="0"/>
              <a:t> </a:t>
            </a:r>
            <a:r>
              <a:rPr lang="de-CH" baseline="0" dirty="0" err="1" smtClean="0"/>
              <a:t>these</a:t>
            </a:r>
            <a:r>
              <a:rPr lang="de-CH" baseline="0" dirty="0" smtClean="0"/>
              <a:t> </a:t>
            </a:r>
            <a:r>
              <a:rPr lang="de-CH" baseline="0" dirty="0" err="1" smtClean="0"/>
              <a:t>services</a:t>
            </a:r>
            <a:r>
              <a:rPr lang="de-CH" baseline="0" dirty="0" smtClean="0"/>
              <a:t> </a:t>
            </a:r>
            <a:r>
              <a:rPr lang="de-CH" baseline="0" dirty="0" err="1" smtClean="0"/>
              <a:t>create</a:t>
            </a:r>
            <a:r>
              <a:rPr lang="de-CH" baseline="0" dirty="0" smtClean="0"/>
              <a:t> </a:t>
            </a:r>
            <a:r>
              <a:rPr lang="de-CH" baseline="0" dirty="0" err="1" smtClean="0"/>
              <a:t>for</a:t>
            </a:r>
            <a:r>
              <a:rPr lang="de-CH" baseline="0" dirty="0" smtClean="0"/>
              <a:t> </a:t>
            </a:r>
            <a:r>
              <a:rPr lang="de-CH" baseline="0" dirty="0" err="1" smtClean="0"/>
              <a:t>customers</a:t>
            </a:r>
            <a:r>
              <a:rPr lang="de-CH" baseline="0" dirty="0" smtClean="0"/>
              <a:t> </a:t>
            </a:r>
            <a:r>
              <a:rPr lang="de-CH" baseline="0" dirty="0" err="1" smtClean="0"/>
              <a:t>is</a:t>
            </a:r>
            <a:r>
              <a:rPr lang="de-CH" baseline="0" dirty="0" smtClean="0"/>
              <a:t> </a:t>
            </a:r>
            <a:r>
              <a:rPr lang="de-CH" baseline="0" dirty="0" err="1" smtClean="0"/>
              <a:t>the</a:t>
            </a:r>
            <a:r>
              <a:rPr lang="de-CH" baseline="0" dirty="0" smtClean="0"/>
              <a:t> </a:t>
            </a:r>
            <a:r>
              <a:rPr lang="de-CH" baseline="0" dirty="0" err="1" smtClean="0"/>
              <a:t>reason</a:t>
            </a:r>
            <a:r>
              <a:rPr lang="de-CH" baseline="0" dirty="0" smtClean="0"/>
              <a:t> </a:t>
            </a:r>
            <a:r>
              <a:rPr lang="de-CH" baseline="0" dirty="0" err="1" smtClean="0"/>
              <a:t>business</a:t>
            </a:r>
            <a:r>
              <a:rPr lang="de-CH" baseline="0" dirty="0" smtClean="0"/>
              <a:t> </a:t>
            </a:r>
            <a:r>
              <a:rPr lang="de-CH" baseline="0" dirty="0" err="1" smtClean="0"/>
              <a:t>have</a:t>
            </a:r>
            <a:r>
              <a:rPr lang="de-CH" baseline="0" dirty="0" smtClean="0"/>
              <a:t> </a:t>
            </a:r>
            <a:r>
              <a:rPr lang="de-CH" baseline="0" dirty="0" err="1" smtClean="0"/>
              <a:t>to</a:t>
            </a:r>
            <a:r>
              <a:rPr lang="de-CH" baseline="0" dirty="0" smtClean="0"/>
              <a:t> </a:t>
            </a:r>
            <a:r>
              <a:rPr lang="de-CH" baseline="0" dirty="0" err="1" smtClean="0"/>
              <a:t>shift</a:t>
            </a:r>
            <a:r>
              <a:rPr lang="de-CH" baseline="0" dirty="0" smtClean="0"/>
              <a:t> </a:t>
            </a:r>
            <a:r>
              <a:rPr lang="de-CH" baseline="0" dirty="0" err="1" smtClean="0"/>
              <a:t>to</a:t>
            </a:r>
            <a:r>
              <a:rPr lang="de-CH" baseline="0" dirty="0" smtClean="0"/>
              <a:t> </a:t>
            </a:r>
            <a:r>
              <a:rPr lang="de-CH" baseline="0" dirty="0" err="1" smtClean="0"/>
              <a:t>the</a:t>
            </a:r>
            <a:r>
              <a:rPr lang="de-CH" baseline="0" dirty="0" smtClean="0"/>
              <a:t> </a:t>
            </a:r>
            <a:r>
              <a:rPr lang="de-CH" baseline="0" dirty="0" err="1" smtClean="0"/>
              <a:t>cloud</a:t>
            </a:r>
            <a:endParaRPr lang="de-CH"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smtClean="0"/>
              <a:t>Services</a:t>
            </a:r>
            <a:r>
              <a:rPr lang="de-CH" baseline="0" dirty="0" smtClean="0"/>
              <a:t> </a:t>
            </a:r>
            <a:r>
              <a:rPr lang="de-CH" baseline="0" dirty="0" err="1" smtClean="0"/>
              <a:t>to</a:t>
            </a:r>
            <a:r>
              <a:rPr lang="de-CH" baseline="0" dirty="0" smtClean="0"/>
              <a:t> </a:t>
            </a:r>
            <a:r>
              <a:rPr lang="de-CH" baseline="0" dirty="0" err="1" smtClean="0"/>
              <a:t>become</a:t>
            </a:r>
            <a:r>
              <a:rPr lang="de-CH" baseline="0" dirty="0" smtClean="0"/>
              <a:t> </a:t>
            </a:r>
            <a:r>
              <a:rPr lang="de-CH" baseline="0" dirty="0" err="1" smtClean="0"/>
              <a:t>the</a:t>
            </a:r>
            <a:r>
              <a:rPr lang="de-CH" baseline="0" dirty="0" smtClean="0"/>
              <a:t> </a:t>
            </a:r>
            <a:r>
              <a:rPr lang="de-CH" baseline="0" dirty="0" err="1" smtClean="0"/>
              <a:t>flywheel</a:t>
            </a:r>
            <a:r>
              <a:rPr lang="de-CH" baseline="0" dirty="0" smtClean="0"/>
              <a:t> </a:t>
            </a:r>
            <a:r>
              <a:rPr lang="de-CH" baseline="0" dirty="0" err="1" smtClean="0"/>
              <a:t>with</a:t>
            </a:r>
            <a:r>
              <a:rPr lang="de-CH" baseline="0" dirty="0" smtClean="0"/>
              <a:t> </a:t>
            </a:r>
            <a:r>
              <a:rPr lang="de-CH" baseline="0" dirty="0" err="1" smtClean="0"/>
              <a:t>IaaS</a:t>
            </a:r>
            <a:r>
              <a:rPr lang="de-CH" baseline="0" dirty="0" smtClean="0"/>
              <a:t> </a:t>
            </a:r>
            <a:r>
              <a:rPr lang="de-CH" baseline="0" dirty="0" err="1" smtClean="0"/>
              <a:t>remaining</a:t>
            </a:r>
            <a:r>
              <a:rPr lang="de-CH" baseline="0" dirty="0" smtClean="0"/>
              <a:t> </a:t>
            </a:r>
            <a:r>
              <a:rPr lang="de-CH" baseline="0" dirty="0" err="1" smtClean="0"/>
              <a:t>the</a:t>
            </a:r>
            <a:r>
              <a:rPr lang="de-CH" baseline="0" dirty="0" smtClean="0"/>
              <a:t> </a:t>
            </a:r>
            <a:r>
              <a:rPr lang="de-CH" baseline="0" dirty="0" err="1" smtClean="0"/>
              <a:t>consolidated</a:t>
            </a:r>
            <a:r>
              <a:rPr lang="de-CH" baseline="0" dirty="0" smtClean="0"/>
              <a:t> </a:t>
            </a:r>
            <a:r>
              <a:rPr lang="de-CH" baseline="0" dirty="0" err="1" smtClean="0"/>
              <a:t>engine</a:t>
            </a:r>
            <a:r>
              <a:rPr lang="de-CH" baseline="0" dirty="0" smtClean="0"/>
              <a:t> </a:t>
            </a:r>
            <a:r>
              <a:rPr lang="de-CH" baseline="0" dirty="0" err="1" smtClean="0"/>
              <a:t>room</a:t>
            </a:r>
            <a:endParaRPr lang="de-CH" baseline="0" dirty="0" smtClean="0"/>
          </a:p>
          <a:p>
            <a:pPr marL="171450" indent="-171450">
              <a:buFontTx/>
              <a:buChar char="-"/>
            </a:pPr>
            <a:r>
              <a:rPr lang="de-CH" baseline="0" dirty="0" smtClean="0"/>
              <a:t>Preference </a:t>
            </a:r>
            <a:r>
              <a:rPr lang="de-CH" baseline="0" dirty="0" err="1" smtClean="0"/>
              <a:t>for</a:t>
            </a:r>
            <a:r>
              <a:rPr lang="de-CH" baseline="0" dirty="0" smtClean="0"/>
              <a:t> </a:t>
            </a:r>
            <a:r>
              <a:rPr lang="de-CH" baseline="0" dirty="0" err="1" smtClean="0"/>
              <a:t>hardware</a:t>
            </a:r>
            <a:r>
              <a:rPr lang="de-CH" baseline="0" dirty="0" smtClean="0"/>
              <a:t> </a:t>
            </a:r>
            <a:r>
              <a:rPr lang="de-CH" baseline="0" dirty="0" err="1" smtClean="0"/>
              <a:t>security</a:t>
            </a:r>
            <a:r>
              <a:rPr lang="de-CH" baseline="0" dirty="0" smtClean="0"/>
              <a:t> </a:t>
            </a:r>
            <a:r>
              <a:rPr lang="de-CH" baseline="0" dirty="0" err="1" smtClean="0"/>
              <a:t>solution</a:t>
            </a:r>
            <a:r>
              <a:rPr lang="de-CH" baseline="0" dirty="0" smtClean="0"/>
              <a:t> </a:t>
            </a:r>
            <a:r>
              <a:rPr lang="de-CH" baseline="0" dirty="0" err="1" smtClean="0"/>
              <a:t>vs</a:t>
            </a:r>
            <a:r>
              <a:rPr lang="de-CH" baseline="0" dirty="0" smtClean="0"/>
              <a:t> </a:t>
            </a:r>
            <a:r>
              <a:rPr lang="de-CH" baseline="0" dirty="0" err="1" smtClean="0"/>
              <a:t>software</a:t>
            </a:r>
            <a:endParaRPr lang="de-CH" baseline="0" dirty="0" smtClean="0"/>
          </a:p>
          <a:p>
            <a:pPr marL="628650" lvl="1" indent="-171450">
              <a:buFontTx/>
              <a:buChar char="-"/>
            </a:pPr>
            <a:r>
              <a:rPr lang="de-CH" baseline="0" dirty="0" smtClean="0"/>
              <a:t>Hardware b2b</a:t>
            </a:r>
          </a:p>
          <a:p>
            <a:pPr marL="628650" lvl="1" indent="-171450">
              <a:buFontTx/>
              <a:buChar char="-"/>
            </a:pPr>
            <a:r>
              <a:rPr lang="de-CH" baseline="0" dirty="0" smtClean="0"/>
              <a:t>Higher </a:t>
            </a:r>
            <a:r>
              <a:rPr lang="de-CH" baseline="0" dirty="0" err="1" smtClean="0"/>
              <a:t>levels</a:t>
            </a:r>
            <a:r>
              <a:rPr lang="de-CH" baseline="0" dirty="0" smtClean="0"/>
              <a:t> </a:t>
            </a:r>
            <a:r>
              <a:rPr lang="de-CH" baseline="0" dirty="0" err="1" smtClean="0"/>
              <a:t>of</a:t>
            </a:r>
            <a:r>
              <a:rPr lang="de-CH" baseline="0" dirty="0" smtClean="0"/>
              <a:t> IP</a:t>
            </a:r>
          </a:p>
          <a:p>
            <a:pPr marL="628650" lvl="1" indent="-171450">
              <a:buFontTx/>
              <a:buChar char="-"/>
            </a:pPr>
            <a:r>
              <a:rPr lang="de-CH" baseline="0" dirty="0" err="1" smtClean="0"/>
              <a:t>Faster</a:t>
            </a:r>
            <a:r>
              <a:rPr lang="de-CH" baseline="0" dirty="0" smtClean="0"/>
              <a:t> </a:t>
            </a:r>
            <a:r>
              <a:rPr lang="de-CH" baseline="0" dirty="0" err="1" smtClean="0"/>
              <a:t>network</a:t>
            </a:r>
            <a:r>
              <a:rPr lang="de-CH" baseline="0" dirty="0" smtClean="0"/>
              <a:t> </a:t>
            </a:r>
            <a:r>
              <a:rPr lang="de-CH" baseline="0" dirty="0" err="1" smtClean="0"/>
              <a:t>traffic</a:t>
            </a:r>
            <a:endParaRPr lang="de-CH" baseline="0" dirty="0" smtClean="0"/>
          </a:p>
          <a:p>
            <a:pPr marL="171450" lvl="0" indent="-171450">
              <a:buFontTx/>
              <a:buChar char="-"/>
            </a:pPr>
            <a:r>
              <a:rPr lang="de-CH" baseline="0" dirty="0" smtClean="0"/>
              <a:t>EDA (Electronic Design Automation – </a:t>
            </a:r>
            <a:r>
              <a:rPr lang="de-CH" baseline="0" dirty="0" err="1" smtClean="0"/>
              <a:t>Semi</a:t>
            </a:r>
            <a:r>
              <a:rPr lang="de-CH" baseline="0" dirty="0" smtClean="0"/>
              <a:t> Design Software)</a:t>
            </a:r>
          </a:p>
          <a:p>
            <a:pPr marL="628650" lvl="1" indent="-171450">
              <a:buFontTx/>
              <a:buChar char="-"/>
            </a:pPr>
            <a:r>
              <a:rPr lang="de-CH" baseline="0" dirty="0" err="1" smtClean="0"/>
              <a:t>Leveraging</a:t>
            </a:r>
            <a:r>
              <a:rPr lang="de-CH" baseline="0" dirty="0" smtClean="0"/>
              <a:t> </a:t>
            </a:r>
            <a:r>
              <a:rPr lang="de-CH" baseline="0" dirty="0" err="1" smtClean="0"/>
              <a:t>specialisation</a:t>
            </a:r>
            <a:r>
              <a:rPr lang="de-CH" baseline="0" dirty="0" smtClean="0"/>
              <a:t> </a:t>
            </a:r>
            <a:r>
              <a:rPr lang="de-CH" baseline="0" dirty="0" err="1" smtClean="0"/>
              <a:t>and</a:t>
            </a:r>
            <a:r>
              <a:rPr lang="de-CH" baseline="0" dirty="0" smtClean="0"/>
              <a:t> </a:t>
            </a:r>
            <a:r>
              <a:rPr lang="de-CH" baseline="0" dirty="0" err="1" smtClean="0"/>
              <a:t>increasing</a:t>
            </a:r>
            <a:r>
              <a:rPr lang="de-CH" baseline="0" dirty="0" smtClean="0"/>
              <a:t> </a:t>
            </a:r>
            <a:r>
              <a:rPr lang="de-CH" baseline="0" dirty="0" err="1" smtClean="0"/>
              <a:t>complexity</a:t>
            </a:r>
            <a:endParaRPr lang="de-CH" baseline="0" dirty="0" smtClean="0"/>
          </a:p>
          <a:p>
            <a:pPr marL="1085850" lvl="2" indent="-171450">
              <a:buFontTx/>
              <a:buChar char="-"/>
            </a:pPr>
            <a:r>
              <a:rPr lang="de-CH" baseline="0" dirty="0" smtClean="0"/>
              <a:t>AI </a:t>
            </a:r>
            <a:r>
              <a:rPr lang="de-CH" baseline="0" dirty="0" err="1" smtClean="0"/>
              <a:t>runs</a:t>
            </a:r>
            <a:r>
              <a:rPr lang="de-CH" baseline="0" dirty="0" smtClean="0"/>
              <a:t> </a:t>
            </a:r>
            <a:r>
              <a:rPr lang="de-CH" baseline="0" dirty="0" err="1" smtClean="0"/>
              <a:t>best</a:t>
            </a:r>
            <a:r>
              <a:rPr lang="de-CH" baseline="0" dirty="0" smtClean="0"/>
              <a:t> on </a:t>
            </a:r>
            <a:r>
              <a:rPr lang="de-CH" baseline="0" dirty="0" err="1" smtClean="0"/>
              <a:t>custom</a:t>
            </a:r>
            <a:r>
              <a:rPr lang="de-CH" baseline="0" dirty="0" smtClean="0"/>
              <a:t> </a:t>
            </a:r>
            <a:r>
              <a:rPr lang="de-CH" baseline="0" dirty="0" err="1" smtClean="0"/>
              <a:t>chips</a:t>
            </a:r>
            <a:endParaRPr lang="de-CH" baseline="0" dirty="0" smtClean="0"/>
          </a:p>
          <a:p>
            <a:pPr marL="1085850" lvl="2" indent="-171450">
              <a:buFontTx/>
              <a:buChar char="-"/>
            </a:pPr>
            <a:r>
              <a:rPr lang="de-CH" baseline="0" dirty="0" smtClean="0"/>
              <a:t>Small </a:t>
            </a:r>
            <a:r>
              <a:rPr lang="de-CH" baseline="0" dirty="0" err="1" smtClean="0"/>
              <a:t>chips</a:t>
            </a:r>
            <a:r>
              <a:rPr lang="de-CH" baseline="0" dirty="0" smtClean="0"/>
              <a:t> = </a:t>
            </a:r>
            <a:r>
              <a:rPr lang="de-CH" baseline="0" dirty="0" err="1" smtClean="0"/>
              <a:t>increasing</a:t>
            </a:r>
            <a:r>
              <a:rPr lang="de-CH" baseline="0" dirty="0" smtClean="0"/>
              <a:t> </a:t>
            </a:r>
            <a:r>
              <a:rPr lang="de-CH" baseline="0" dirty="0" err="1" smtClean="0"/>
              <a:t>risk</a:t>
            </a:r>
            <a:r>
              <a:rPr lang="de-CH" baseline="0" dirty="0" smtClean="0"/>
              <a:t> </a:t>
            </a:r>
            <a:r>
              <a:rPr lang="de-CH" baseline="0" dirty="0" err="1" smtClean="0"/>
              <a:t>and</a:t>
            </a:r>
            <a:r>
              <a:rPr lang="de-CH" baseline="0" dirty="0" smtClean="0"/>
              <a:t> </a:t>
            </a:r>
            <a:r>
              <a:rPr lang="de-CH" baseline="0" dirty="0" err="1" smtClean="0"/>
              <a:t>complexity</a:t>
            </a:r>
            <a:endParaRPr lang="de-CH" baseline="0" dirty="0" smtClean="0"/>
          </a:p>
          <a:p>
            <a:pPr marL="1543050" lvl="3" indent="-171450">
              <a:buFontTx/>
              <a:buChar char="-"/>
            </a:pPr>
            <a:r>
              <a:rPr lang="de-CH" baseline="0" dirty="0" err="1" smtClean="0"/>
              <a:t>Driving</a:t>
            </a:r>
            <a:r>
              <a:rPr lang="de-CH" baseline="0" dirty="0" smtClean="0"/>
              <a:t> </a:t>
            </a:r>
            <a:r>
              <a:rPr lang="de-CH" baseline="0" dirty="0" err="1" smtClean="0"/>
              <a:t>demand</a:t>
            </a:r>
            <a:r>
              <a:rPr lang="de-CH" baseline="0" dirty="0" smtClean="0"/>
              <a:t> </a:t>
            </a:r>
            <a:r>
              <a:rPr lang="de-CH" baseline="0" dirty="0" err="1" smtClean="0"/>
              <a:t>for</a:t>
            </a:r>
            <a:r>
              <a:rPr lang="de-CH" baseline="0" dirty="0" smtClean="0"/>
              <a:t> </a:t>
            </a:r>
            <a:r>
              <a:rPr lang="de-CH" baseline="0" dirty="0" err="1" smtClean="0"/>
              <a:t>simulations</a:t>
            </a:r>
            <a:r>
              <a:rPr lang="de-CH" baseline="0" dirty="0" smtClean="0"/>
              <a:t> </a:t>
            </a:r>
            <a:r>
              <a:rPr lang="de-CH" baseline="0" dirty="0" err="1" smtClean="0"/>
              <a:t>and</a:t>
            </a:r>
            <a:r>
              <a:rPr lang="de-CH" baseline="0" dirty="0" smtClean="0"/>
              <a:t> </a:t>
            </a:r>
            <a:r>
              <a:rPr lang="de-CH" baseline="0" dirty="0" err="1" smtClean="0"/>
              <a:t>testing</a:t>
            </a:r>
            <a:endParaRPr lang="de-CH" baseline="0" dirty="0" smtClean="0"/>
          </a:p>
          <a:p>
            <a:pPr marL="171450" indent="-171450">
              <a:buFontTx/>
              <a:buChar char="-"/>
            </a:pPr>
            <a:endParaRPr lang="de-CH" baseline="0" dirty="0" smtClean="0"/>
          </a:p>
          <a:p>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13</a:t>
            </a:fld>
            <a:endParaRPr lang="en-GB"/>
          </a:p>
        </p:txBody>
      </p:sp>
    </p:spTree>
    <p:extLst>
      <p:ext uri="{BB962C8B-B14F-4D97-AF65-F5344CB8AC3E}">
        <p14:creationId xmlns:p14="http://schemas.microsoft.com/office/powerpoint/2010/main" val="350813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Between 2000 and 2050, the proportion of the world's population over 60 years will double from about 11% to 22%. The absolute number of people aged 60 years and over is expected to increase from 605 million to 2 billion over the same period. </a:t>
            </a:r>
          </a:p>
          <a:p>
            <a:r>
              <a:rPr lang="en-US" sz="1200" b="0" i="0" u="none" strike="noStrike" kern="1200" dirty="0" smtClean="0">
                <a:solidFill>
                  <a:schemeClr val="tx1"/>
                </a:solidFill>
                <a:effectLst/>
                <a:latin typeface="+mn-lt"/>
                <a:ea typeface="+mn-ea"/>
                <a:cs typeface="+mn-cs"/>
              </a:rPr>
              <a:t>It took more than 100 years for the share of France's population aged 65 or older to double from 7 to 14%. In contrast, it will take countries like Brazil and China less than 25 years to reach the same growth.</a:t>
            </a:r>
          </a:p>
          <a:p>
            <a:r>
              <a:rPr lang="en-US" sz="1200" b="0" i="0" u="none" strike="noStrike" kern="1200" dirty="0" smtClean="0">
                <a:solidFill>
                  <a:schemeClr val="tx1"/>
                </a:solidFill>
                <a:effectLst/>
                <a:latin typeface="+mn-lt"/>
                <a:ea typeface="+mn-ea"/>
                <a:cs typeface="+mn-cs"/>
              </a:rPr>
              <a:t>The number of people aged 80 years or older will have almost quadrupled between 2000 and 2050 to 395 million. </a:t>
            </a:r>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14</a:t>
            </a:fld>
            <a:endParaRPr lang="en-GB"/>
          </a:p>
        </p:txBody>
      </p:sp>
    </p:spTree>
    <p:extLst>
      <p:ext uri="{BB962C8B-B14F-4D97-AF65-F5344CB8AC3E}">
        <p14:creationId xmlns:p14="http://schemas.microsoft.com/office/powerpoint/2010/main" val="203229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75" y="1362075"/>
            <a:ext cx="4902200" cy="3676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2/6mins</a:t>
            </a:r>
          </a:p>
          <a:p>
            <a:pPr marL="181240" indent="-181240">
              <a:buFontTx/>
              <a:buChar char="-"/>
            </a:pPr>
            <a:endParaRPr lang="en-GB" u="sng" dirty="0"/>
          </a:p>
          <a:p>
            <a:pPr marL="181240" indent="-181240">
              <a:buFontTx/>
              <a:buChar char="-"/>
            </a:pPr>
            <a:r>
              <a:rPr lang="en-GB" u="sng" dirty="0"/>
              <a:t>Chart 1</a:t>
            </a:r>
          </a:p>
          <a:p>
            <a:pPr marL="181240" indent="-181240">
              <a:buFontTx/>
              <a:buChar char="-"/>
            </a:pPr>
            <a:r>
              <a:rPr lang="en-GB" u="none" dirty="0"/>
              <a:t>Appears </a:t>
            </a:r>
            <a:r>
              <a:rPr lang="de-CH" u="none" dirty="0"/>
              <a:t>wealthy countries </a:t>
            </a:r>
            <a:r>
              <a:rPr lang="de-CH" dirty="0"/>
              <a:t>spend more on</a:t>
            </a:r>
            <a:r>
              <a:rPr lang="de-CH" baseline="0" dirty="0"/>
              <a:t> healthcare but this does not meaningfully increase life expectancy?</a:t>
            </a:r>
            <a:endParaRPr lang="de-CH" dirty="0"/>
          </a:p>
          <a:p>
            <a:pPr marL="181240" indent="-181240">
              <a:buFontTx/>
              <a:buChar char="-"/>
            </a:pPr>
            <a:r>
              <a:rPr lang="de-CH" dirty="0"/>
              <a:t>The law of diminishing returns appears to evident, suggesting more countries spend on healthcare</a:t>
            </a:r>
            <a:r>
              <a:rPr lang="de-CH" baseline="0" dirty="0"/>
              <a:t> is not reflected in longer life expectancy</a:t>
            </a:r>
          </a:p>
          <a:p>
            <a:pPr marL="181240" indent="-181240">
              <a:buFontTx/>
              <a:buChar char="-"/>
            </a:pPr>
            <a:r>
              <a:rPr lang="de-CH" u="sng" baseline="0" dirty="0"/>
              <a:t>Chart 2</a:t>
            </a:r>
          </a:p>
          <a:p>
            <a:pPr marL="181240" indent="-181240">
              <a:buFontTx/>
              <a:buChar char="-"/>
            </a:pPr>
            <a:r>
              <a:rPr lang="de-CH" baseline="0" dirty="0"/>
              <a:t>Columns indicate current and projected 2050 world population for for different age groups.</a:t>
            </a:r>
          </a:p>
          <a:p>
            <a:pPr marL="181240" indent="-181240">
              <a:buFontTx/>
              <a:buChar char="-"/>
            </a:pPr>
            <a:r>
              <a:rPr lang="de-CH" baseline="0" dirty="0"/>
              <a:t>In 2050, the above 64 years age group is still lowest of the three groups.</a:t>
            </a:r>
          </a:p>
          <a:p>
            <a:pPr marL="181240" indent="-181240">
              <a:buFontTx/>
              <a:buChar char="-"/>
            </a:pPr>
            <a:r>
              <a:rPr lang="de-CH" baseline="0" dirty="0"/>
              <a:t>However the dots in that graph indicate the annual growth rates, and here we see the aged group is growing at 3 times the overall population rate.</a:t>
            </a:r>
          </a:p>
          <a:p>
            <a:pPr marL="181240" indent="-181240">
              <a:buFontTx/>
              <a:buChar char="-"/>
            </a:pPr>
            <a:r>
              <a:rPr lang="de-CH" baseline="0" dirty="0"/>
              <a:t>Wealthy </a:t>
            </a:r>
            <a:r>
              <a:rPr lang="en-GB" baseline="0" dirty="0"/>
              <a:t>countries currently have larger aged populations</a:t>
            </a:r>
          </a:p>
          <a:p>
            <a:pPr marL="181240" indent="-181240">
              <a:buFontTx/>
              <a:buChar char="-"/>
            </a:pPr>
            <a:r>
              <a:rPr lang="en-GB" u="sng" baseline="0" dirty="0"/>
              <a:t>Conclusion</a:t>
            </a:r>
          </a:p>
          <a:p>
            <a:pPr marL="181240" indent="-181240">
              <a:buFontTx/>
              <a:buChar char="-"/>
            </a:pPr>
            <a:r>
              <a:rPr lang="en-GB" baseline="0" dirty="0"/>
              <a:t>If we look at the US, </a:t>
            </a:r>
            <a:r>
              <a:rPr lang="de-CH" dirty="0"/>
              <a:t>71</a:t>
            </a:r>
            <a:r>
              <a:rPr lang="de-CH" baseline="0" dirty="0"/>
              <a:t> % of all healthcare spending is towards treating people with multiple chronic conditions (obesity a key driver of chronic illness). </a:t>
            </a:r>
          </a:p>
          <a:p>
            <a:pPr marL="181240" indent="-181240">
              <a:buFontTx/>
              <a:buChar char="-"/>
            </a:pPr>
            <a:r>
              <a:rPr lang="de-CH" dirty="0"/>
              <a:t>25% of Americans have multiple chronic conditions but in the elderly it’s 75%</a:t>
            </a:r>
          </a:p>
          <a:p>
            <a:pPr marL="181240" indent="-181240">
              <a:buFontTx/>
              <a:buChar char="-"/>
            </a:pPr>
            <a:r>
              <a:rPr lang="de-CH" baseline="0" dirty="0"/>
              <a:t>The aging population is driving up healthcare spending and overburdening healthcare systems. While the western world is leading in aging demogaphics the rest of the world is catching up fast.</a:t>
            </a:r>
          </a:p>
          <a:p>
            <a:pPr marL="181240" indent="-181240">
              <a:buFontTx/>
              <a:buChar char="-"/>
            </a:pPr>
            <a:r>
              <a:rPr lang="de-CH" baseline="0" dirty="0"/>
              <a:t>Key</a:t>
            </a:r>
          </a:p>
          <a:p>
            <a:pPr marL="181240" indent="-181240">
              <a:buFontTx/>
              <a:buChar char="-"/>
            </a:pPr>
            <a:r>
              <a:rPr lang="de-CH" b="1" baseline="0" dirty="0"/>
              <a:t>In the US high healthcare spending accounts for 18% GDP (offsets low social spending) and given the acceleration population, spending is expected to reach 27% of GDP by 2025. The status quo is unsustainable.</a:t>
            </a:r>
            <a:endParaRPr lang="de-CH" b="1" dirty="0"/>
          </a:p>
          <a:p>
            <a:pPr marL="181240" indent="-181240">
              <a:buFontTx/>
              <a:buChar char="-"/>
            </a:pPr>
            <a:endParaRPr lang="de-CH" dirty="0"/>
          </a:p>
          <a:p>
            <a:pPr marL="181240" indent="-181240">
              <a:buFontTx/>
              <a:buChar char="-"/>
            </a:pPr>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15</a:t>
            </a:fld>
            <a:endParaRPr lang="en-GB"/>
          </a:p>
        </p:txBody>
      </p:sp>
    </p:spTree>
    <p:extLst>
      <p:ext uri="{BB962C8B-B14F-4D97-AF65-F5344CB8AC3E}">
        <p14:creationId xmlns:p14="http://schemas.microsoft.com/office/powerpoint/2010/main" val="78050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smtClean="0"/>
              <a:t>3/11mins</a:t>
            </a:r>
            <a:endParaRPr lang="de-CH" sz="1200" baseline="0" dirty="0"/>
          </a:p>
          <a:p>
            <a:pPr marL="181240" indent="-181240">
              <a:buFontTx/>
              <a:buChar char="-"/>
            </a:pPr>
            <a:endParaRPr lang="en-GB" dirty="0"/>
          </a:p>
          <a:p>
            <a:pPr marL="181240" indent="-181240">
              <a:buFontTx/>
              <a:buChar char="-"/>
            </a:pPr>
            <a:r>
              <a:rPr lang="en-GB" dirty="0"/>
              <a:t>What does a sustainable value based care healthcare system vision look like in reality?</a:t>
            </a:r>
          </a:p>
          <a:p>
            <a:pPr marL="664546" lvl="1" indent="-181240">
              <a:buFontTx/>
              <a:buChar char="-"/>
            </a:pPr>
            <a:r>
              <a:rPr lang="en-GB" dirty="0"/>
              <a:t>Technologies increasing awareness that results in healthier lifestyles, early detection of, and subsequent delaying the onset of chronic disease.</a:t>
            </a:r>
          </a:p>
          <a:p>
            <a:pPr marL="664546" lvl="1" indent="-181240">
              <a:buFontTx/>
              <a:buChar char="-"/>
            </a:pPr>
            <a:r>
              <a:rPr lang="en-GB" dirty="0"/>
              <a:t>Telehealth and virtual doctor visits will move diagnosis and treatments out of hospitals into smaller clinics.</a:t>
            </a:r>
          </a:p>
          <a:p>
            <a:pPr marL="664546" lvl="1" indent="-181240">
              <a:buFontTx/>
              <a:buChar char="-"/>
            </a:pPr>
            <a:r>
              <a:rPr lang="en-GB" dirty="0"/>
              <a:t>Hospital resources will be focused on more critical conditions with robotics democratising surgery by raising the standard of lower skilled surgeons.</a:t>
            </a:r>
          </a:p>
          <a:p>
            <a:pPr marL="664546" lvl="1" indent="-181240">
              <a:buFontTx/>
              <a:buChar char="-"/>
            </a:pPr>
            <a:r>
              <a:rPr lang="en-GB" dirty="0"/>
              <a:t>Hospital stays will be shorter due to less invasive treatments and tailor-made implants. Patients will be able to recover at home with monitoring devices and virtual check-up’s.</a:t>
            </a:r>
          </a:p>
          <a:p>
            <a:pPr marL="664546" lvl="1" indent="-181240">
              <a:buFontTx/>
              <a:buChar char="-"/>
            </a:pPr>
            <a:endParaRPr lang="en-GB" dirty="0"/>
          </a:p>
          <a:p>
            <a:pPr marL="181240" indent="-181240">
              <a:buFontTx/>
              <a:buChar char="-"/>
            </a:pPr>
            <a:r>
              <a:rPr lang="en-GB" dirty="0"/>
              <a:t>Key</a:t>
            </a:r>
          </a:p>
          <a:p>
            <a:pPr marL="190278" indent="-190278" defTabSz="966612">
              <a:buFontTx/>
              <a:buChar char="-"/>
              <a:defRPr/>
            </a:pPr>
            <a:r>
              <a:rPr lang="de-CH" b="1" baseline="0" dirty="0"/>
              <a:t>Costs, capital allocation and ethical debate will be unavoidable. Perhaps the biggest challenge for governments is in structuring their healthcare systems is to incentivise innovation that drive long-term efficiencies. It warrants an holistic and strategic approach that removes existing fragmentation and adoption barriers. </a:t>
            </a:r>
          </a:p>
          <a:p>
            <a:pPr marL="190278" indent="-190278" defTabSz="966612">
              <a:buFontTx/>
              <a:buChar char="-"/>
              <a:defRPr/>
            </a:pPr>
            <a:r>
              <a:rPr lang="de-CH" baseline="0" dirty="0"/>
              <a:t>Focus needs to be on efficiencies not costs.</a:t>
            </a:r>
            <a:endParaRPr lang="de-CH" b="1" baseline="0" dirty="0"/>
          </a:p>
          <a:p>
            <a:pPr marL="190278" indent="-190278"/>
            <a:endParaRPr lang="en-GB" dirty="0"/>
          </a:p>
          <a:p>
            <a:pPr marL="190278" indent="-190278"/>
            <a:endParaRPr lang="en-GB" dirty="0"/>
          </a:p>
        </p:txBody>
      </p:sp>
      <p:sp>
        <p:nvSpPr>
          <p:cNvPr id="4" name="Slide Number Placeholder 3"/>
          <p:cNvSpPr>
            <a:spLocks noGrp="1"/>
          </p:cNvSpPr>
          <p:nvPr>
            <p:ph type="sldNum" sz="quarter" idx="5"/>
          </p:nvPr>
        </p:nvSpPr>
        <p:spPr/>
        <p:txBody>
          <a:bodyPr/>
          <a:lstStyle/>
          <a:p>
            <a:fld id="{52DC05E8-5543-4F22-A094-A59C6E7A9338}" type="slidenum">
              <a:rPr lang="en-GB" smtClean="0"/>
              <a:t>16</a:t>
            </a:fld>
            <a:endParaRPr lang="en-GB"/>
          </a:p>
        </p:txBody>
      </p:sp>
    </p:spTree>
    <p:extLst>
      <p:ext uri="{BB962C8B-B14F-4D97-AF65-F5344CB8AC3E}">
        <p14:creationId xmlns:p14="http://schemas.microsoft.com/office/powerpoint/2010/main" val="105891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smtClean="0"/>
              <a:t>4/17mins</a:t>
            </a:r>
            <a:endParaRPr lang="de-CH" sz="1200" baseline="0" dirty="0" smtClean="0"/>
          </a:p>
          <a:p>
            <a:pPr marL="190278" indent="-190278">
              <a:buFontTx/>
              <a:buChar char="-"/>
            </a:pPr>
            <a:endParaRPr lang="de-CH" dirty="0" smtClean="0"/>
          </a:p>
          <a:p>
            <a:pPr marL="190278" indent="-190278">
              <a:buFontTx/>
              <a:buChar char="-"/>
            </a:pPr>
            <a:r>
              <a:rPr lang="de-CH" dirty="0" err="1" smtClean="0"/>
              <a:t>Considerations</a:t>
            </a:r>
            <a:r>
              <a:rPr lang="de-CH" dirty="0" smtClean="0"/>
              <a:t> </a:t>
            </a:r>
            <a:r>
              <a:rPr lang="de-CH" dirty="0" err="1" smtClean="0"/>
              <a:t>given</a:t>
            </a:r>
            <a:r>
              <a:rPr lang="de-CH" dirty="0" smtClean="0"/>
              <a:t> </a:t>
            </a:r>
            <a:r>
              <a:rPr lang="de-CH" dirty="0" err="1" smtClean="0"/>
              <a:t>to</a:t>
            </a:r>
            <a:r>
              <a:rPr lang="de-CH" dirty="0" smtClean="0"/>
              <a:t> </a:t>
            </a:r>
            <a:r>
              <a:rPr lang="de-CH" dirty="0" err="1" smtClean="0"/>
              <a:t>how</a:t>
            </a:r>
            <a:r>
              <a:rPr lang="de-CH" dirty="0" smtClean="0"/>
              <a:t> </a:t>
            </a:r>
            <a:r>
              <a:rPr lang="de-CH" dirty="0" err="1" smtClean="0"/>
              <a:t>we</a:t>
            </a:r>
            <a:r>
              <a:rPr lang="de-CH" dirty="0" smtClean="0"/>
              <a:t> </a:t>
            </a:r>
            <a:r>
              <a:rPr lang="de-CH" dirty="0" err="1" smtClean="0"/>
              <a:t>structure</a:t>
            </a:r>
            <a:r>
              <a:rPr lang="de-CH" dirty="0" smtClean="0"/>
              <a:t> </a:t>
            </a:r>
            <a:r>
              <a:rPr lang="de-CH" dirty="0" err="1" smtClean="0"/>
              <a:t>our</a:t>
            </a:r>
            <a:r>
              <a:rPr lang="de-CH" dirty="0" smtClean="0"/>
              <a:t> Next Generation </a:t>
            </a:r>
            <a:r>
              <a:rPr lang="de-CH" dirty="0" err="1" smtClean="0"/>
              <a:t>portfolio</a:t>
            </a:r>
            <a:r>
              <a:rPr lang="de-CH" dirty="0" smtClean="0"/>
              <a:t>.</a:t>
            </a:r>
          </a:p>
          <a:p>
            <a:pPr marL="190278" indent="-190278">
              <a:buFontTx/>
              <a:buChar char="-"/>
            </a:pPr>
            <a:r>
              <a:rPr lang="de-CH" dirty="0" err="1" smtClean="0"/>
              <a:t>No</a:t>
            </a:r>
            <a:r>
              <a:rPr lang="de-CH" dirty="0" smtClean="0"/>
              <a:t> </a:t>
            </a:r>
            <a:r>
              <a:rPr lang="de-CH" dirty="0" err="1" smtClean="0"/>
              <a:t>exposure</a:t>
            </a:r>
            <a:r>
              <a:rPr lang="de-CH" dirty="0" smtClean="0"/>
              <a:t> </a:t>
            </a:r>
            <a:r>
              <a:rPr lang="de-CH" dirty="0" err="1" smtClean="0"/>
              <a:t>to</a:t>
            </a:r>
            <a:r>
              <a:rPr lang="de-CH" dirty="0" smtClean="0"/>
              <a:t> </a:t>
            </a:r>
            <a:r>
              <a:rPr lang="de-CH" dirty="0" err="1" smtClean="0"/>
              <a:t>drug</a:t>
            </a:r>
            <a:r>
              <a:rPr lang="de-CH" dirty="0" smtClean="0"/>
              <a:t> </a:t>
            </a:r>
            <a:r>
              <a:rPr lang="de-CH" dirty="0" err="1" smtClean="0"/>
              <a:t>development</a:t>
            </a:r>
            <a:r>
              <a:rPr lang="de-CH" dirty="0" smtClean="0"/>
              <a:t> </a:t>
            </a:r>
            <a:r>
              <a:rPr lang="de-CH" dirty="0" err="1" smtClean="0"/>
              <a:t>industry</a:t>
            </a:r>
            <a:endParaRPr lang="de-CH" dirty="0" smtClean="0"/>
          </a:p>
          <a:p>
            <a:pPr marL="673584" lvl="1" indent="-190278">
              <a:buFontTx/>
              <a:buChar char="-"/>
            </a:pPr>
            <a:r>
              <a:rPr lang="de-CH" dirty="0" smtClean="0"/>
              <a:t>Small</a:t>
            </a:r>
            <a:r>
              <a:rPr lang="de-CH" baseline="0" dirty="0" smtClean="0"/>
              <a:t> </a:t>
            </a:r>
            <a:r>
              <a:rPr lang="de-CH" baseline="0" dirty="0" err="1" smtClean="0"/>
              <a:t>biotech</a:t>
            </a:r>
            <a:r>
              <a:rPr lang="de-CH" baseline="0" dirty="0" smtClean="0"/>
              <a:t> </a:t>
            </a:r>
            <a:r>
              <a:rPr lang="de-CH" baseline="0" dirty="0" err="1" smtClean="0"/>
              <a:t>are</a:t>
            </a:r>
            <a:r>
              <a:rPr lang="de-CH" baseline="0" dirty="0" smtClean="0"/>
              <a:t> block </a:t>
            </a:r>
            <a:r>
              <a:rPr lang="de-CH" baseline="0" dirty="0" err="1" smtClean="0"/>
              <a:t>buster</a:t>
            </a:r>
            <a:r>
              <a:rPr lang="de-CH" baseline="0" dirty="0" smtClean="0"/>
              <a:t> </a:t>
            </a:r>
            <a:r>
              <a:rPr lang="de-CH" baseline="0" dirty="0" err="1" smtClean="0"/>
              <a:t>factories</a:t>
            </a:r>
            <a:r>
              <a:rPr lang="de-CH" baseline="0" dirty="0" smtClean="0"/>
              <a:t> </a:t>
            </a:r>
            <a:r>
              <a:rPr lang="de-CH" baseline="0" dirty="0" err="1" smtClean="0"/>
              <a:t>with</a:t>
            </a:r>
            <a:r>
              <a:rPr lang="de-CH" baseline="0" dirty="0" smtClean="0"/>
              <a:t> high </a:t>
            </a:r>
            <a:r>
              <a:rPr lang="de-CH" baseline="0" dirty="0" err="1" smtClean="0"/>
              <a:t>risks</a:t>
            </a:r>
            <a:r>
              <a:rPr lang="de-CH" baseline="0" dirty="0" smtClean="0"/>
              <a:t> (</a:t>
            </a:r>
            <a:r>
              <a:rPr lang="de-CH" baseline="0" dirty="0" err="1" smtClean="0"/>
              <a:t>failure</a:t>
            </a:r>
            <a:r>
              <a:rPr lang="de-CH" baseline="0" dirty="0" smtClean="0"/>
              <a:t> </a:t>
            </a:r>
            <a:r>
              <a:rPr lang="de-CH" baseline="0" dirty="0" err="1" smtClean="0"/>
              <a:t>and</a:t>
            </a:r>
            <a:r>
              <a:rPr lang="de-CH" baseline="0" dirty="0" smtClean="0"/>
              <a:t> </a:t>
            </a:r>
            <a:r>
              <a:rPr lang="de-CH" baseline="0" dirty="0" err="1" smtClean="0"/>
              <a:t>dilution</a:t>
            </a:r>
            <a:r>
              <a:rPr lang="de-CH" baseline="0" dirty="0" smtClean="0"/>
              <a:t>) </a:t>
            </a:r>
            <a:r>
              <a:rPr lang="de-CH" baseline="0" dirty="0" err="1" smtClean="0"/>
              <a:t>that</a:t>
            </a:r>
            <a:r>
              <a:rPr lang="de-CH" baseline="0" dirty="0" smtClean="0"/>
              <a:t> </a:t>
            </a:r>
            <a:r>
              <a:rPr lang="de-CH" baseline="0" dirty="0" err="1" smtClean="0"/>
              <a:t>are</a:t>
            </a:r>
            <a:r>
              <a:rPr lang="de-CH" baseline="0" dirty="0" smtClean="0"/>
              <a:t> </a:t>
            </a:r>
            <a:r>
              <a:rPr lang="de-CH" baseline="0" dirty="0" err="1" smtClean="0"/>
              <a:t>overall</a:t>
            </a:r>
            <a:r>
              <a:rPr lang="de-CH" baseline="0" dirty="0" smtClean="0"/>
              <a:t> </a:t>
            </a:r>
            <a:r>
              <a:rPr lang="de-CH" baseline="0" dirty="0" err="1" smtClean="0"/>
              <a:t>value</a:t>
            </a:r>
            <a:r>
              <a:rPr lang="de-CH" baseline="0" dirty="0" smtClean="0"/>
              <a:t> </a:t>
            </a:r>
            <a:r>
              <a:rPr lang="de-CH" baseline="0" dirty="0" err="1" smtClean="0"/>
              <a:t>destroying</a:t>
            </a:r>
            <a:r>
              <a:rPr lang="de-CH" baseline="0" dirty="0" smtClean="0"/>
              <a:t>.</a:t>
            </a:r>
          </a:p>
          <a:p>
            <a:pPr marL="673584" lvl="1" indent="-190278">
              <a:buFontTx/>
              <a:buChar char="-"/>
            </a:pPr>
            <a:r>
              <a:rPr lang="de-CH" baseline="0" dirty="0" smtClean="0"/>
              <a:t>Drug </a:t>
            </a:r>
            <a:r>
              <a:rPr lang="de-CH" baseline="0" dirty="0" err="1" smtClean="0"/>
              <a:t>development</a:t>
            </a:r>
            <a:r>
              <a:rPr lang="de-CH" baseline="0" dirty="0" smtClean="0"/>
              <a:t> </a:t>
            </a:r>
            <a:r>
              <a:rPr lang="de-CH" baseline="0" dirty="0" err="1" smtClean="0"/>
              <a:t>costs</a:t>
            </a:r>
            <a:r>
              <a:rPr lang="de-CH" baseline="0" dirty="0" smtClean="0"/>
              <a:t> </a:t>
            </a:r>
            <a:r>
              <a:rPr lang="de-CH" baseline="0" dirty="0" err="1" smtClean="0"/>
              <a:t>are</a:t>
            </a:r>
            <a:r>
              <a:rPr lang="de-CH" baseline="0" dirty="0" smtClean="0"/>
              <a:t> </a:t>
            </a:r>
            <a:r>
              <a:rPr lang="de-CH" baseline="0" dirty="0" err="1" smtClean="0"/>
              <a:t>rising</a:t>
            </a:r>
            <a:r>
              <a:rPr lang="de-CH" baseline="0" dirty="0" smtClean="0"/>
              <a:t> </a:t>
            </a:r>
            <a:r>
              <a:rPr lang="de-CH" baseline="0" dirty="0" err="1" smtClean="0"/>
              <a:t>over</a:t>
            </a:r>
            <a:r>
              <a:rPr lang="de-CH" baseline="0" dirty="0" smtClean="0"/>
              <a:t> time </a:t>
            </a:r>
            <a:r>
              <a:rPr lang="de-CH" baseline="0" dirty="0" err="1" smtClean="0"/>
              <a:t>as</a:t>
            </a:r>
            <a:r>
              <a:rPr lang="de-CH" baseline="0" dirty="0" smtClean="0"/>
              <a:t> </a:t>
            </a:r>
            <a:r>
              <a:rPr lang="de-CH" baseline="0" dirty="0" err="1" smtClean="0"/>
              <a:t>clinical</a:t>
            </a:r>
            <a:r>
              <a:rPr lang="de-CH" baseline="0" dirty="0" smtClean="0"/>
              <a:t> </a:t>
            </a:r>
            <a:r>
              <a:rPr lang="de-CH" baseline="0" dirty="0" err="1" smtClean="0"/>
              <a:t>trial</a:t>
            </a:r>
            <a:r>
              <a:rPr lang="de-CH" baseline="0" dirty="0" smtClean="0"/>
              <a:t> </a:t>
            </a:r>
            <a:r>
              <a:rPr lang="de-CH" baseline="0" dirty="0" err="1" smtClean="0"/>
              <a:t>duration</a:t>
            </a:r>
            <a:r>
              <a:rPr lang="de-CH" baseline="0" dirty="0" smtClean="0"/>
              <a:t> </a:t>
            </a:r>
            <a:r>
              <a:rPr lang="de-CH" baseline="0" dirty="0" err="1" smtClean="0"/>
              <a:t>increases</a:t>
            </a:r>
            <a:r>
              <a:rPr lang="de-CH" baseline="0" dirty="0" smtClean="0"/>
              <a:t> </a:t>
            </a:r>
            <a:r>
              <a:rPr lang="de-CH" baseline="0" dirty="0" err="1" smtClean="0"/>
              <a:t>and</a:t>
            </a:r>
            <a:r>
              <a:rPr lang="de-CH" baseline="0" dirty="0" smtClean="0"/>
              <a:t> </a:t>
            </a:r>
            <a:r>
              <a:rPr lang="de-CH" baseline="0" dirty="0" err="1" smtClean="0"/>
              <a:t>success</a:t>
            </a:r>
            <a:r>
              <a:rPr lang="de-CH" baseline="0" dirty="0" smtClean="0"/>
              <a:t> rate </a:t>
            </a:r>
            <a:r>
              <a:rPr lang="de-CH" baseline="0" dirty="0" err="1" smtClean="0"/>
              <a:t>for</a:t>
            </a:r>
            <a:r>
              <a:rPr lang="de-CH" baseline="0" dirty="0" smtClean="0"/>
              <a:t> </a:t>
            </a:r>
            <a:r>
              <a:rPr lang="de-CH" baseline="0" dirty="0" err="1" smtClean="0"/>
              <a:t>new</a:t>
            </a:r>
            <a:r>
              <a:rPr lang="de-CH" baseline="0" dirty="0" smtClean="0"/>
              <a:t> </a:t>
            </a:r>
            <a:r>
              <a:rPr lang="de-CH" baseline="0" dirty="0" err="1" smtClean="0"/>
              <a:t>drugs</a:t>
            </a:r>
            <a:r>
              <a:rPr lang="de-CH" baseline="0" dirty="0" smtClean="0"/>
              <a:t> falls.</a:t>
            </a:r>
          </a:p>
          <a:p>
            <a:pPr marL="673584" lvl="1" indent="-190278">
              <a:buFontTx/>
              <a:buChar char="-"/>
            </a:pPr>
            <a:r>
              <a:rPr lang="de-CH" baseline="0" dirty="0" smtClean="0"/>
              <a:t>Drug </a:t>
            </a:r>
            <a:r>
              <a:rPr lang="de-CH" baseline="0" dirty="0" err="1" smtClean="0"/>
              <a:t>development</a:t>
            </a:r>
            <a:r>
              <a:rPr lang="de-CH" baseline="0" dirty="0" smtClean="0"/>
              <a:t> – </a:t>
            </a:r>
            <a:r>
              <a:rPr lang="de-CH" baseline="0" dirty="0" err="1" smtClean="0"/>
              <a:t>slower</a:t>
            </a:r>
            <a:r>
              <a:rPr lang="de-CH" baseline="0" dirty="0" smtClean="0"/>
              <a:t> </a:t>
            </a:r>
            <a:r>
              <a:rPr lang="de-CH" baseline="0" dirty="0" err="1" smtClean="0"/>
              <a:t>growth</a:t>
            </a:r>
            <a:r>
              <a:rPr lang="de-CH" baseline="0" dirty="0" smtClean="0"/>
              <a:t> – high </a:t>
            </a:r>
            <a:r>
              <a:rPr lang="de-CH" baseline="0" dirty="0" err="1" smtClean="0"/>
              <a:t>valuations</a:t>
            </a:r>
            <a:r>
              <a:rPr lang="de-CH" baseline="0" dirty="0" smtClean="0"/>
              <a:t> – </a:t>
            </a:r>
            <a:r>
              <a:rPr lang="de-CH" baseline="0" dirty="0" err="1" smtClean="0"/>
              <a:t>regulatory</a:t>
            </a:r>
            <a:r>
              <a:rPr lang="de-CH" baseline="0" dirty="0" smtClean="0"/>
              <a:t> </a:t>
            </a:r>
            <a:r>
              <a:rPr lang="de-CH" baseline="0" dirty="0" err="1" smtClean="0"/>
              <a:t>headwinds</a:t>
            </a:r>
            <a:r>
              <a:rPr lang="de-CH" baseline="0" dirty="0" smtClean="0"/>
              <a:t> – </a:t>
            </a:r>
            <a:r>
              <a:rPr lang="de-CH" baseline="0" dirty="0" err="1" smtClean="0"/>
              <a:t>increasing</a:t>
            </a:r>
            <a:r>
              <a:rPr lang="de-CH" baseline="0" dirty="0" smtClean="0"/>
              <a:t> </a:t>
            </a:r>
            <a:r>
              <a:rPr lang="de-CH" baseline="0" dirty="0" err="1" smtClean="0"/>
              <a:t>complexity</a:t>
            </a:r>
            <a:r>
              <a:rPr lang="de-CH" baseline="0" dirty="0" smtClean="0"/>
              <a:t> in </a:t>
            </a:r>
            <a:r>
              <a:rPr lang="de-CH" baseline="0" dirty="0" err="1" smtClean="0"/>
              <a:t>new</a:t>
            </a:r>
            <a:r>
              <a:rPr lang="de-CH" baseline="0" dirty="0" smtClean="0"/>
              <a:t> </a:t>
            </a:r>
            <a:r>
              <a:rPr lang="de-CH" baseline="0" dirty="0" err="1" smtClean="0"/>
              <a:t>diseases</a:t>
            </a:r>
            <a:r>
              <a:rPr lang="de-CH" baseline="0" dirty="0" smtClean="0"/>
              <a:t>, patent (</a:t>
            </a:r>
            <a:r>
              <a:rPr lang="de-CH" baseline="0" dirty="0" err="1" smtClean="0"/>
              <a:t>biosimilar</a:t>
            </a:r>
            <a:r>
              <a:rPr lang="de-CH" baseline="0" dirty="0" smtClean="0"/>
              <a:t>) </a:t>
            </a:r>
            <a:r>
              <a:rPr lang="de-CH" baseline="0" dirty="0" err="1" smtClean="0"/>
              <a:t>cliff</a:t>
            </a:r>
            <a:r>
              <a:rPr lang="de-CH" baseline="0" dirty="0" smtClean="0"/>
              <a:t> </a:t>
            </a:r>
            <a:r>
              <a:rPr lang="de-CH" baseline="0" dirty="0" err="1" smtClean="0"/>
              <a:t>for</a:t>
            </a:r>
            <a:r>
              <a:rPr lang="de-CH" baseline="0" dirty="0" smtClean="0"/>
              <a:t> </a:t>
            </a:r>
            <a:r>
              <a:rPr lang="en-GB" baseline="0" dirty="0" smtClean="0"/>
              <a:t>existing cash cows</a:t>
            </a:r>
          </a:p>
          <a:p>
            <a:pPr marL="673584" lvl="1" indent="-190278">
              <a:buFontTx/>
              <a:buChar char="-"/>
            </a:pPr>
            <a:endParaRPr lang="de-CH" baseline="0" dirty="0" smtClean="0"/>
          </a:p>
          <a:p>
            <a:pPr marL="190278" indent="-190278">
              <a:buFontTx/>
              <a:buChar char="-"/>
            </a:pPr>
            <a:r>
              <a:rPr lang="de-CH" baseline="0" dirty="0" smtClean="0"/>
              <a:t>Research – </a:t>
            </a:r>
            <a:r>
              <a:rPr lang="de-CH" baseline="0" dirty="0" err="1" smtClean="0"/>
              <a:t>efficiencies</a:t>
            </a:r>
            <a:r>
              <a:rPr lang="de-CH" baseline="0" dirty="0" smtClean="0"/>
              <a:t> in </a:t>
            </a:r>
            <a:r>
              <a:rPr lang="de-CH" baseline="0" dirty="0" err="1" smtClean="0"/>
              <a:t>trial</a:t>
            </a:r>
            <a:r>
              <a:rPr lang="de-CH" baseline="0" dirty="0" smtClean="0"/>
              <a:t> </a:t>
            </a:r>
            <a:r>
              <a:rPr lang="de-CH" baseline="0" dirty="0" err="1" smtClean="0"/>
              <a:t>selection</a:t>
            </a:r>
            <a:r>
              <a:rPr lang="de-CH" baseline="0" dirty="0" smtClean="0"/>
              <a:t>, etc. </a:t>
            </a:r>
            <a:r>
              <a:rPr lang="de-CH" baseline="0" dirty="0" err="1" smtClean="0"/>
              <a:t>accelerating</a:t>
            </a:r>
            <a:r>
              <a:rPr lang="de-CH" baseline="0" dirty="0" smtClean="0"/>
              <a:t> </a:t>
            </a:r>
            <a:r>
              <a:rPr lang="de-CH" baseline="0" dirty="0" err="1" smtClean="0"/>
              <a:t>growth</a:t>
            </a:r>
            <a:r>
              <a:rPr lang="de-CH" baseline="0" dirty="0" smtClean="0"/>
              <a:t> </a:t>
            </a:r>
            <a:r>
              <a:rPr lang="de-CH" baseline="0" dirty="0" err="1" smtClean="0"/>
              <a:t>segment</a:t>
            </a:r>
            <a:r>
              <a:rPr lang="de-CH" baseline="0" dirty="0" smtClean="0"/>
              <a:t>, </a:t>
            </a:r>
            <a:r>
              <a:rPr lang="de-CH" baseline="0" dirty="0" err="1" smtClean="0"/>
              <a:t>fragmented</a:t>
            </a:r>
            <a:r>
              <a:rPr lang="de-CH" baseline="0" dirty="0" smtClean="0"/>
              <a:t> </a:t>
            </a:r>
            <a:r>
              <a:rPr lang="de-CH" baseline="0" dirty="0" err="1" smtClean="0"/>
              <a:t>starting</a:t>
            </a:r>
            <a:r>
              <a:rPr lang="de-CH" baseline="0" dirty="0" smtClean="0"/>
              <a:t> </a:t>
            </a:r>
            <a:r>
              <a:rPr lang="de-CH" baseline="0" dirty="0" err="1" smtClean="0"/>
              <a:t>to</a:t>
            </a:r>
            <a:r>
              <a:rPr lang="de-CH" baseline="0" dirty="0" smtClean="0"/>
              <a:t> </a:t>
            </a:r>
            <a:r>
              <a:rPr lang="de-CH" baseline="0" dirty="0" err="1" smtClean="0"/>
              <a:t>consolidate</a:t>
            </a:r>
            <a:r>
              <a:rPr lang="de-CH" baseline="0" dirty="0" smtClean="0"/>
              <a:t>, </a:t>
            </a:r>
            <a:r>
              <a:rPr lang="de-CH" baseline="0" dirty="0" err="1" smtClean="0"/>
              <a:t>consolidators</a:t>
            </a:r>
            <a:r>
              <a:rPr lang="de-CH" baseline="0" dirty="0" smtClean="0"/>
              <a:t> </a:t>
            </a:r>
            <a:r>
              <a:rPr lang="de-CH" baseline="0" dirty="0" err="1" smtClean="0"/>
              <a:t>have</a:t>
            </a:r>
            <a:r>
              <a:rPr lang="de-CH" baseline="0" dirty="0" smtClean="0"/>
              <a:t> global </a:t>
            </a:r>
            <a:r>
              <a:rPr lang="de-CH" baseline="0" dirty="0" err="1" smtClean="0"/>
              <a:t>footprint</a:t>
            </a:r>
            <a:r>
              <a:rPr lang="de-CH" baseline="0" dirty="0" smtClean="0"/>
              <a:t> </a:t>
            </a:r>
            <a:r>
              <a:rPr lang="de-CH" baseline="0" dirty="0" err="1" smtClean="0"/>
              <a:t>latest</a:t>
            </a:r>
            <a:r>
              <a:rPr lang="de-CH" baseline="0" dirty="0" smtClean="0"/>
              <a:t> </a:t>
            </a:r>
            <a:r>
              <a:rPr lang="de-CH" baseline="0" dirty="0" err="1" smtClean="0"/>
              <a:t>tech</a:t>
            </a:r>
            <a:r>
              <a:rPr lang="de-CH" baseline="0" dirty="0" smtClean="0"/>
              <a:t> </a:t>
            </a:r>
            <a:r>
              <a:rPr lang="de-CH" baseline="0" dirty="0" err="1" smtClean="0"/>
              <a:t>big</a:t>
            </a:r>
            <a:r>
              <a:rPr lang="de-CH" baseline="0" dirty="0" smtClean="0"/>
              <a:t> </a:t>
            </a:r>
            <a:r>
              <a:rPr lang="de-CH" baseline="0" dirty="0" err="1" smtClean="0"/>
              <a:t>data</a:t>
            </a:r>
            <a:r>
              <a:rPr lang="de-CH" baseline="0" dirty="0" smtClean="0"/>
              <a:t> – </a:t>
            </a:r>
            <a:r>
              <a:rPr lang="de-CH" baseline="0" dirty="0" err="1" smtClean="0"/>
              <a:t>competitive</a:t>
            </a:r>
            <a:r>
              <a:rPr lang="de-CH" baseline="0" dirty="0" smtClean="0"/>
              <a:t> </a:t>
            </a:r>
            <a:r>
              <a:rPr lang="de-CH" baseline="0" dirty="0" err="1" smtClean="0"/>
              <a:t>advantage</a:t>
            </a:r>
            <a:r>
              <a:rPr lang="de-CH" baseline="0" dirty="0" smtClean="0"/>
              <a:t> </a:t>
            </a:r>
            <a:r>
              <a:rPr lang="de-CH" baseline="0" dirty="0" err="1" smtClean="0"/>
              <a:t>more</a:t>
            </a:r>
            <a:r>
              <a:rPr lang="de-CH" baseline="0" dirty="0" smtClean="0"/>
              <a:t> observable</a:t>
            </a:r>
          </a:p>
          <a:p>
            <a:pPr marL="190278" indent="-190278">
              <a:buFontTx/>
              <a:buChar char="-"/>
            </a:pPr>
            <a:r>
              <a:rPr lang="de-CH" baseline="0" dirty="0" err="1" smtClean="0"/>
              <a:t>Diagnositcs</a:t>
            </a:r>
            <a:r>
              <a:rPr lang="de-CH" baseline="0" dirty="0" smtClean="0"/>
              <a:t> – </a:t>
            </a:r>
            <a:r>
              <a:rPr lang="de-CH" baseline="0" dirty="0" err="1" smtClean="0"/>
              <a:t>arms</a:t>
            </a:r>
            <a:r>
              <a:rPr lang="de-CH" baseline="0" dirty="0" smtClean="0"/>
              <a:t> (</a:t>
            </a:r>
            <a:r>
              <a:rPr lang="de-CH" baseline="0" dirty="0" err="1" smtClean="0"/>
              <a:t>data</a:t>
            </a:r>
            <a:r>
              <a:rPr lang="de-CH" baseline="0" dirty="0" smtClean="0"/>
              <a:t>) </a:t>
            </a:r>
            <a:r>
              <a:rPr lang="de-CH" baseline="0" dirty="0" err="1" smtClean="0"/>
              <a:t>dealer</a:t>
            </a:r>
            <a:r>
              <a:rPr lang="de-CH" baseline="0" dirty="0" smtClean="0"/>
              <a:t> in </a:t>
            </a:r>
            <a:r>
              <a:rPr lang="de-CH" baseline="0" dirty="0" err="1" smtClean="0"/>
              <a:t>explosion</a:t>
            </a:r>
            <a:r>
              <a:rPr lang="de-CH" baseline="0" dirty="0" smtClean="0"/>
              <a:t> </a:t>
            </a:r>
            <a:r>
              <a:rPr lang="de-CH" baseline="0" dirty="0" err="1" smtClean="0"/>
              <a:t>of</a:t>
            </a:r>
            <a:r>
              <a:rPr lang="de-CH" baseline="0" dirty="0" smtClean="0"/>
              <a:t> </a:t>
            </a:r>
            <a:r>
              <a:rPr lang="de-CH" baseline="0" dirty="0" err="1" smtClean="0"/>
              <a:t>biotech</a:t>
            </a:r>
            <a:r>
              <a:rPr lang="de-CH" baseline="0" dirty="0" smtClean="0"/>
              <a:t> </a:t>
            </a:r>
            <a:r>
              <a:rPr lang="de-CH" baseline="0" dirty="0" err="1" smtClean="0"/>
              <a:t>startups</a:t>
            </a:r>
            <a:r>
              <a:rPr lang="de-CH" baseline="0" dirty="0" smtClean="0"/>
              <a:t>, </a:t>
            </a:r>
            <a:r>
              <a:rPr lang="de-CH" baseline="0" dirty="0" err="1" smtClean="0"/>
              <a:t>hospital</a:t>
            </a:r>
            <a:r>
              <a:rPr lang="de-CH" baseline="0" dirty="0" smtClean="0"/>
              <a:t> </a:t>
            </a:r>
            <a:r>
              <a:rPr lang="de-CH" baseline="0" dirty="0" err="1" smtClean="0"/>
              <a:t>testing</a:t>
            </a:r>
            <a:r>
              <a:rPr lang="de-CH" baseline="0" dirty="0" smtClean="0"/>
              <a:t> </a:t>
            </a:r>
            <a:r>
              <a:rPr lang="de-CH" baseline="0" dirty="0" err="1" smtClean="0"/>
              <a:t>increasing</a:t>
            </a:r>
            <a:r>
              <a:rPr lang="de-CH" baseline="0" dirty="0" smtClean="0"/>
              <a:t>, </a:t>
            </a:r>
            <a:r>
              <a:rPr lang="de-CH" baseline="0" dirty="0" err="1" smtClean="0"/>
              <a:t>data</a:t>
            </a:r>
            <a:r>
              <a:rPr lang="de-CH" baseline="0" dirty="0" smtClean="0"/>
              <a:t> </a:t>
            </a:r>
            <a:r>
              <a:rPr lang="de-CH" baseline="0" dirty="0" err="1" smtClean="0"/>
              <a:t>demand</a:t>
            </a:r>
            <a:r>
              <a:rPr lang="de-CH" baseline="0" dirty="0" smtClean="0"/>
              <a:t>, </a:t>
            </a:r>
            <a:r>
              <a:rPr lang="de-CH" baseline="0" dirty="0" err="1" smtClean="0"/>
              <a:t>consolidating</a:t>
            </a:r>
            <a:r>
              <a:rPr lang="de-CH" baseline="0" dirty="0" smtClean="0"/>
              <a:t> </a:t>
            </a:r>
            <a:r>
              <a:rPr lang="de-CH" baseline="0" dirty="0" err="1" smtClean="0"/>
              <a:t>and</a:t>
            </a:r>
            <a:r>
              <a:rPr lang="de-CH" baseline="0" dirty="0" smtClean="0"/>
              <a:t> </a:t>
            </a:r>
            <a:r>
              <a:rPr lang="de-CH" baseline="0" dirty="0" err="1" smtClean="0"/>
              <a:t>innovating</a:t>
            </a:r>
            <a:r>
              <a:rPr lang="de-CH" baseline="0" dirty="0" smtClean="0"/>
              <a:t> </a:t>
            </a:r>
            <a:r>
              <a:rPr lang="de-CH" baseline="0" dirty="0" err="1" smtClean="0"/>
              <a:t>simultaneously</a:t>
            </a:r>
            <a:r>
              <a:rPr lang="de-CH" baseline="0" dirty="0" smtClean="0"/>
              <a:t>, </a:t>
            </a:r>
            <a:r>
              <a:rPr lang="de-CH" baseline="0" dirty="0" err="1" smtClean="0"/>
              <a:t>increasing</a:t>
            </a:r>
            <a:r>
              <a:rPr lang="de-CH" baseline="0" dirty="0" smtClean="0"/>
              <a:t> </a:t>
            </a:r>
            <a:r>
              <a:rPr lang="de-CH" baseline="0" dirty="0" err="1" smtClean="0"/>
              <a:t>concentrated</a:t>
            </a:r>
            <a:r>
              <a:rPr lang="de-CH" baseline="0" dirty="0" smtClean="0"/>
              <a:t>. </a:t>
            </a:r>
          </a:p>
          <a:p>
            <a:pPr marL="190278" indent="-190278">
              <a:buFontTx/>
              <a:buChar char="-"/>
            </a:pPr>
            <a:r>
              <a:rPr lang="de-CH" baseline="0" dirty="0" smtClean="0"/>
              <a:t>Services – </a:t>
            </a:r>
            <a:r>
              <a:rPr lang="de-CH" baseline="0" dirty="0" err="1" smtClean="0"/>
              <a:t>big</a:t>
            </a:r>
            <a:r>
              <a:rPr lang="de-CH" baseline="0" dirty="0" smtClean="0"/>
              <a:t> </a:t>
            </a:r>
            <a:r>
              <a:rPr lang="de-CH" baseline="0" dirty="0" err="1" smtClean="0"/>
              <a:t>healthcare</a:t>
            </a:r>
            <a:r>
              <a:rPr lang="de-CH" baseline="0" dirty="0" smtClean="0"/>
              <a:t> </a:t>
            </a:r>
            <a:r>
              <a:rPr lang="de-CH" baseline="0" dirty="0" err="1" smtClean="0"/>
              <a:t>spend</a:t>
            </a:r>
            <a:r>
              <a:rPr lang="de-CH" baseline="0" dirty="0" smtClean="0"/>
              <a:t> </a:t>
            </a:r>
            <a:r>
              <a:rPr lang="de-CH" baseline="0" dirty="0" err="1" smtClean="0"/>
              <a:t>bucket</a:t>
            </a:r>
            <a:r>
              <a:rPr lang="de-CH" baseline="0" dirty="0" smtClean="0"/>
              <a:t> (10% </a:t>
            </a:r>
            <a:r>
              <a:rPr lang="de-CH" baseline="0" dirty="0" err="1" smtClean="0"/>
              <a:t>drugs</a:t>
            </a:r>
            <a:r>
              <a:rPr lang="de-CH" baseline="0" dirty="0" smtClean="0"/>
              <a:t>, 66% </a:t>
            </a:r>
            <a:r>
              <a:rPr lang="de-CH" baseline="0" dirty="0" err="1" smtClean="0"/>
              <a:t>services</a:t>
            </a:r>
            <a:r>
              <a:rPr lang="de-CH" baseline="0" dirty="0" smtClean="0"/>
              <a:t>), </a:t>
            </a:r>
            <a:r>
              <a:rPr lang="de-CH" baseline="0" dirty="0" err="1" smtClean="0"/>
              <a:t>inefficient</a:t>
            </a:r>
            <a:r>
              <a:rPr lang="de-CH" baseline="0" dirty="0" smtClean="0"/>
              <a:t>, </a:t>
            </a:r>
            <a:r>
              <a:rPr lang="de-CH" baseline="0" dirty="0" err="1" smtClean="0"/>
              <a:t>consolidating</a:t>
            </a:r>
            <a:r>
              <a:rPr lang="de-CH" baseline="0" dirty="0" smtClean="0"/>
              <a:t> </a:t>
            </a:r>
            <a:r>
              <a:rPr lang="de-CH" baseline="0" dirty="0" err="1" smtClean="0"/>
              <a:t>and</a:t>
            </a:r>
            <a:r>
              <a:rPr lang="de-CH" baseline="0" dirty="0" smtClean="0"/>
              <a:t> </a:t>
            </a:r>
            <a:r>
              <a:rPr lang="de-CH" baseline="0" dirty="0" err="1" smtClean="0"/>
              <a:t>digitalising</a:t>
            </a:r>
            <a:r>
              <a:rPr lang="de-CH" baseline="0" dirty="0" smtClean="0"/>
              <a:t> </a:t>
            </a:r>
            <a:r>
              <a:rPr lang="de-CH" baseline="0" dirty="0" err="1" smtClean="0"/>
              <a:t>data</a:t>
            </a:r>
            <a:r>
              <a:rPr lang="de-CH" baseline="0" dirty="0" smtClean="0"/>
              <a:t>, </a:t>
            </a:r>
            <a:r>
              <a:rPr lang="de-CH" baseline="0" dirty="0" err="1" smtClean="0"/>
              <a:t>moving</a:t>
            </a:r>
            <a:r>
              <a:rPr lang="de-CH" baseline="0" dirty="0" smtClean="0"/>
              <a:t> </a:t>
            </a:r>
            <a:r>
              <a:rPr lang="de-CH" baseline="0" dirty="0" err="1" smtClean="0"/>
              <a:t>away</a:t>
            </a:r>
            <a:r>
              <a:rPr lang="de-CH" baseline="0" dirty="0" smtClean="0"/>
              <a:t> </a:t>
            </a:r>
            <a:r>
              <a:rPr lang="de-CH" baseline="0" dirty="0" err="1" smtClean="0"/>
              <a:t>from</a:t>
            </a:r>
            <a:r>
              <a:rPr lang="de-CH" baseline="0" dirty="0" smtClean="0"/>
              <a:t> </a:t>
            </a:r>
            <a:r>
              <a:rPr lang="de-CH" baseline="0" dirty="0" err="1" smtClean="0"/>
              <a:t>old</a:t>
            </a:r>
            <a:r>
              <a:rPr lang="de-CH" baseline="0" dirty="0" smtClean="0"/>
              <a:t> </a:t>
            </a:r>
            <a:r>
              <a:rPr lang="de-CH" baseline="0" dirty="0" err="1" smtClean="0"/>
              <a:t>paper</a:t>
            </a:r>
            <a:r>
              <a:rPr lang="de-CH" baseline="0" dirty="0" smtClean="0"/>
              <a:t> </a:t>
            </a:r>
            <a:r>
              <a:rPr lang="de-CH" baseline="0" dirty="0" err="1" smtClean="0"/>
              <a:t>system</a:t>
            </a:r>
            <a:r>
              <a:rPr lang="de-CH" baseline="0" dirty="0" smtClean="0"/>
              <a:t> (</a:t>
            </a:r>
            <a:r>
              <a:rPr lang="de-CH" baseline="0" dirty="0" err="1" smtClean="0"/>
              <a:t>error</a:t>
            </a:r>
            <a:r>
              <a:rPr lang="de-CH" baseline="0" dirty="0" smtClean="0"/>
              <a:t> </a:t>
            </a:r>
            <a:r>
              <a:rPr lang="de-CH" baseline="0" dirty="0" err="1" smtClean="0"/>
              <a:t>prone</a:t>
            </a:r>
            <a:r>
              <a:rPr lang="de-CH" baseline="0" dirty="0" smtClean="0"/>
              <a:t>)</a:t>
            </a:r>
          </a:p>
          <a:p>
            <a:pPr marL="190278" marR="0" lvl="0" indent="-190278" algn="l" defTabSz="914400" rtl="0" eaLnBrk="1" fontAlgn="auto" latinLnBrk="0" hangingPunct="1">
              <a:lnSpc>
                <a:spcPct val="100000"/>
              </a:lnSpc>
              <a:spcBef>
                <a:spcPts val="0"/>
              </a:spcBef>
              <a:spcAft>
                <a:spcPts val="0"/>
              </a:spcAft>
              <a:buClrTx/>
              <a:buSzTx/>
              <a:buFontTx/>
              <a:buChar char="-"/>
              <a:tabLst/>
              <a:defRPr/>
            </a:pPr>
            <a:r>
              <a:rPr lang="de-CH" baseline="0" dirty="0" smtClean="0"/>
              <a:t>Key - Focus </a:t>
            </a:r>
            <a:r>
              <a:rPr lang="de-CH" baseline="0" dirty="0" err="1" smtClean="0"/>
              <a:t>needs</a:t>
            </a:r>
            <a:r>
              <a:rPr lang="de-CH" baseline="0" dirty="0" smtClean="0"/>
              <a:t> </a:t>
            </a:r>
            <a:r>
              <a:rPr lang="de-CH" baseline="0" dirty="0" err="1" smtClean="0"/>
              <a:t>to</a:t>
            </a:r>
            <a:r>
              <a:rPr lang="de-CH" baseline="0" dirty="0" smtClean="0"/>
              <a:t> </a:t>
            </a:r>
            <a:r>
              <a:rPr lang="de-CH" baseline="0" dirty="0" err="1" smtClean="0"/>
              <a:t>be</a:t>
            </a:r>
            <a:r>
              <a:rPr lang="de-CH" baseline="0" dirty="0" smtClean="0"/>
              <a:t> on </a:t>
            </a:r>
            <a:r>
              <a:rPr lang="de-CH" baseline="0" dirty="0" err="1" smtClean="0"/>
              <a:t>driving</a:t>
            </a:r>
            <a:r>
              <a:rPr lang="de-CH" baseline="0" dirty="0" smtClean="0"/>
              <a:t> </a:t>
            </a:r>
            <a:r>
              <a:rPr lang="de-CH" baseline="0" dirty="0" err="1" smtClean="0"/>
              <a:t>efficiencies</a:t>
            </a:r>
            <a:r>
              <a:rPr lang="de-CH" baseline="0" dirty="0" smtClean="0"/>
              <a:t> not </a:t>
            </a:r>
            <a:r>
              <a:rPr lang="de-CH" baseline="0" dirty="0" err="1" smtClean="0"/>
              <a:t>costs</a:t>
            </a:r>
            <a:endParaRPr lang="de-CH" baseline="0" dirty="0" smtClean="0"/>
          </a:p>
          <a:p>
            <a:pPr marL="190278" indent="-190278">
              <a:buFontTx/>
              <a:buChar char="-"/>
            </a:pPr>
            <a:r>
              <a:rPr lang="de-CH" b="1" baseline="0" dirty="0" err="1" smtClean="0"/>
              <a:t>Rapidly</a:t>
            </a:r>
            <a:r>
              <a:rPr lang="de-CH" b="1" baseline="0" dirty="0" smtClean="0"/>
              <a:t> </a:t>
            </a:r>
            <a:r>
              <a:rPr lang="de-CH" b="1" baseline="0" dirty="0" err="1" smtClean="0"/>
              <a:t>aging</a:t>
            </a:r>
            <a:r>
              <a:rPr lang="de-CH" b="1" baseline="0" dirty="0" smtClean="0"/>
              <a:t> </a:t>
            </a:r>
            <a:r>
              <a:rPr lang="de-CH" b="1" baseline="0" dirty="0" err="1" smtClean="0"/>
              <a:t>population</a:t>
            </a:r>
            <a:r>
              <a:rPr lang="de-CH" b="1" baseline="0" dirty="0" smtClean="0"/>
              <a:t> </a:t>
            </a:r>
            <a:r>
              <a:rPr lang="de-CH" b="1" baseline="0" dirty="0" err="1" smtClean="0"/>
              <a:t>and</a:t>
            </a:r>
            <a:r>
              <a:rPr lang="de-CH" b="1" baseline="0" dirty="0" smtClean="0"/>
              <a:t> </a:t>
            </a:r>
            <a:r>
              <a:rPr lang="de-CH" b="1" baseline="0" dirty="0" err="1" smtClean="0"/>
              <a:t>burdensome</a:t>
            </a:r>
            <a:r>
              <a:rPr lang="de-CH" b="1" baseline="0" dirty="0" smtClean="0"/>
              <a:t> </a:t>
            </a:r>
            <a:r>
              <a:rPr lang="de-CH" b="1" baseline="0" dirty="0" err="1" smtClean="0"/>
              <a:t>healthcare</a:t>
            </a:r>
            <a:r>
              <a:rPr lang="de-CH" b="1" baseline="0" dirty="0" smtClean="0"/>
              <a:t> </a:t>
            </a:r>
            <a:r>
              <a:rPr lang="de-CH" b="1" baseline="0" dirty="0" err="1" smtClean="0"/>
              <a:t>costs</a:t>
            </a:r>
            <a:r>
              <a:rPr lang="de-CH" b="1" baseline="0" dirty="0" smtClean="0"/>
              <a:t> </a:t>
            </a:r>
            <a:r>
              <a:rPr lang="de-CH" b="1" baseline="0" dirty="0" err="1" smtClean="0"/>
              <a:t>unsustainable</a:t>
            </a:r>
            <a:r>
              <a:rPr lang="de-CH" b="1" baseline="0" dirty="0" smtClean="0"/>
              <a:t> </a:t>
            </a:r>
            <a:r>
              <a:rPr lang="de-CH" b="1" baseline="0" dirty="0" smtClean="0">
                <a:sym typeface="Wingdings" panose="05000000000000000000" pitchFamily="2" charset="2"/>
              </a:rPr>
              <a:t> </a:t>
            </a:r>
            <a:r>
              <a:rPr lang="de-CH" b="1" baseline="0" dirty="0" err="1" smtClean="0"/>
              <a:t>Greater</a:t>
            </a:r>
            <a:r>
              <a:rPr lang="de-CH" b="1" baseline="0" dirty="0" smtClean="0"/>
              <a:t> </a:t>
            </a:r>
            <a:r>
              <a:rPr lang="de-CH" b="1" baseline="0" dirty="0" err="1" smtClean="0"/>
              <a:t>access</a:t>
            </a:r>
            <a:r>
              <a:rPr lang="de-CH" b="1" baseline="0" dirty="0" smtClean="0"/>
              <a:t> </a:t>
            </a:r>
            <a:r>
              <a:rPr lang="de-CH" b="1" baseline="0" dirty="0" err="1" smtClean="0"/>
              <a:t>to</a:t>
            </a:r>
            <a:r>
              <a:rPr lang="de-CH" b="1" baseline="0" dirty="0" smtClean="0"/>
              <a:t> </a:t>
            </a:r>
            <a:r>
              <a:rPr lang="de-CH" b="1" baseline="0" dirty="0" err="1" smtClean="0"/>
              <a:t>healthcare</a:t>
            </a:r>
            <a:r>
              <a:rPr lang="de-CH" b="1" baseline="0" dirty="0" smtClean="0"/>
              <a:t> </a:t>
            </a:r>
            <a:r>
              <a:rPr lang="de-CH" b="1" baseline="0" dirty="0" err="1" smtClean="0"/>
              <a:t>data</a:t>
            </a:r>
            <a:r>
              <a:rPr lang="de-CH" b="1" baseline="0" dirty="0" smtClean="0"/>
              <a:t> will </a:t>
            </a:r>
            <a:r>
              <a:rPr lang="de-CH" b="1" baseline="0" dirty="0" err="1" smtClean="0"/>
              <a:t>help</a:t>
            </a:r>
            <a:r>
              <a:rPr lang="de-CH" b="1" baseline="0" dirty="0" smtClean="0"/>
              <a:t> </a:t>
            </a:r>
            <a:r>
              <a:rPr lang="de-CH" b="1" baseline="0" dirty="0" err="1" smtClean="0"/>
              <a:t>drive</a:t>
            </a:r>
            <a:r>
              <a:rPr lang="de-CH" b="1" baseline="0" dirty="0" smtClean="0"/>
              <a:t> </a:t>
            </a:r>
            <a:r>
              <a:rPr lang="de-CH" b="1" baseline="0" dirty="0" err="1" smtClean="0"/>
              <a:t>much</a:t>
            </a:r>
            <a:r>
              <a:rPr lang="de-CH" b="1" baseline="0" dirty="0" smtClean="0"/>
              <a:t> </a:t>
            </a:r>
            <a:r>
              <a:rPr lang="de-CH" b="1" baseline="0" dirty="0" err="1" smtClean="0"/>
              <a:t>needed</a:t>
            </a:r>
            <a:r>
              <a:rPr lang="de-CH" b="1" baseline="0" dirty="0" smtClean="0"/>
              <a:t> </a:t>
            </a:r>
            <a:r>
              <a:rPr lang="de-CH" b="1" baseline="0" dirty="0" err="1" smtClean="0"/>
              <a:t>efficiencies</a:t>
            </a:r>
            <a:r>
              <a:rPr lang="de-CH" b="1" baseline="0" dirty="0" smtClean="0"/>
              <a:t> </a:t>
            </a:r>
            <a:r>
              <a:rPr lang="de-CH" b="1" baseline="0" dirty="0" err="1" smtClean="0"/>
              <a:t>and</a:t>
            </a:r>
            <a:r>
              <a:rPr lang="de-CH" b="1" baseline="0" dirty="0" smtClean="0"/>
              <a:t> </a:t>
            </a:r>
            <a:r>
              <a:rPr lang="de-CH" b="1" baseline="0" dirty="0" err="1" smtClean="0"/>
              <a:t>facilitate</a:t>
            </a:r>
            <a:r>
              <a:rPr lang="de-CH" b="1" baseline="0" dirty="0" smtClean="0"/>
              <a:t> </a:t>
            </a:r>
            <a:r>
              <a:rPr lang="de-CH" b="1" baseline="0" dirty="0" err="1" smtClean="0"/>
              <a:t>innovation</a:t>
            </a:r>
            <a:r>
              <a:rPr lang="de-CH" b="1" baseline="0" dirty="0" smtClean="0"/>
              <a:t> in </a:t>
            </a:r>
            <a:r>
              <a:rPr lang="de-CH" b="1" baseline="0" dirty="0" err="1" smtClean="0"/>
              <a:t>how</a:t>
            </a:r>
            <a:r>
              <a:rPr lang="de-CH" b="1" baseline="0" dirty="0" smtClean="0"/>
              <a:t> </a:t>
            </a:r>
            <a:r>
              <a:rPr lang="de-CH" b="1" baseline="0" dirty="0" err="1" smtClean="0"/>
              <a:t>that</a:t>
            </a:r>
            <a:r>
              <a:rPr lang="de-CH" b="1" baseline="0" dirty="0" smtClean="0"/>
              <a:t> </a:t>
            </a:r>
            <a:r>
              <a:rPr lang="de-CH" b="1" baseline="0" dirty="0" err="1" smtClean="0"/>
              <a:t>data</a:t>
            </a:r>
            <a:r>
              <a:rPr lang="de-CH" b="1" baseline="0" dirty="0" smtClean="0"/>
              <a:t> </a:t>
            </a:r>
            <a:r>
              <a:rPr lang="de-CH" b="1" baseline="0" dirty="0" err="1" smtClean="0"/>
              <a:t>is</a:t>
            </a:r>
            <a:r>
              <a:rPr lang="de-CH" b="1" baseline="0" dirty="0" smtClean="0"/>
              <a:t> </a:t>
            </a:r>
            <a:r>
              <a:rPr lang="de-CH" b="1" baseline="0" dirty="0" err="1" smtClean="0"/>
              <a:t>utilised</a:t>
            </a:r>
            <a:r>
              <a:rPr lang="de-CH" b="1" baseline="0" dirty="0" smtClean="0"/>
              <a:t> </a:t>
            </a:r>
            <a:r>
              <a:rPr lang="de-CH" b="1" baseline="0" dirty="0" smtClean="0">
                <a:sym typeface="Wingdings" panose="05000000000000000000" pitchFamily="2" charset="2"/>
              </a:rPr>
              <a:t></a:t>
            </a:r>
            <a:r>
              <a:rPr lang="de-CH" b="1" baseline="0" dirty="0" smtClean="0"/>
              <a:t> </a:t>
            </a:r>
            <a:r>
              <a:rPr lang="de-CH" b="1" baseline="0" dirty="0" err="1" smtClean="0">
                <a:sym typeface="Wingdings" panose="05000000000000000000" pitchFamily="2" charset="2"/>
              </a:rPr>
              <a:t>Our</a:t>
            </a:r>
            <a:r>
              <a:rPr lang="de-CH" b="1" baseline="0" dirty="0" smtClean="0">
                <a:sym typeface="Wingdings" panose="05000000000000000000" pitchFamily="2" charset="2"/>
              </a:rPr>
              <a:t> </a:t>
            </a:r>
            <a:r>
              <a:rPr lang="de-CH" b="1" baseline="0" dirty="0" err="1" smtClean="0">
                <a:sym typeface="Wingdings" panose="05000000000000000000" pitchFamily="2" charset="2"/>
              </a:rPr>
              <a:t>role</a:t>
            </a:r>
            <a:r>
              <a:rPr lang="de-CH" b="1" baseline="0" dirty="0" smtClean="0">
                <a:sym typeface="Wingdings" panose="05000000000000000000" pitchFamily="2" charset="2"/>
              </a:rPr>
              <a:t> at Next Generation </a:t>
            </a:r>
            <a:r>
              <a:rPr lang="de-CH" b="1" baseline="0" dirty="0" err="1" smtClean="0">
                <a:sym typeface="Wingdings" panose="05000000000000000000" pitchFamily="2" charset="2"/>
              </a:rPr>
              <a:t>is</a:t>
            </a:r>
            <a:r>
              <a:rPr lang="de-CH" b="1" baseline="0" dirty="0" smtClean="0">
                <a:sym typeface="Wingdings" panose="05000000000000000000" pitchFamily="2" charset="2"/>
              </a:rPr>
              <a:t> </a:t>
            </a:r>
            <a:r>
              <a:rPr lang="de-CH" b="1" baseline="0" dirty="0" err="1" smtClean="0">
                <a:sym typeface="Wingdings" panose="05000000000000000000" pitchFamily="2" charset="2"/>
              </a:rPr>
              <a:t>to</a:t>
            </a:r>
            <a:r>
              <a:rPr lang="de-CH" b="1" baseline="0" dirty="0" smtClean="0">
                <a:sym typeface="Wingdings" panose="05000000000000000000" pitchFamily="2" charset="2"/>
              </a:rPr>
              <a:t> </a:t>
            </a:r>
            <a:r>
              <a:rPr lang="de-CH" b="1" baseline="0" dirty="0" err="1" smtClean="0">
                <a:sym typeface="Wingdings" panose="05000000000000000000" pitchFamily="2" charset="2"/>
              </a:rPr>
              <a:t>add</a:t>
            </a:r>
            <a:r>
              <a:rPr lang="de-CH" b="1" baseline="0" dirty="0" smtClean="0">
                <a:sym typeface="Wingdings" panose="05000000000000000000" pitchFamily="2" charset="2"/>
              </a:rPr>
              <a:t> </a:t>
            </a:r>
            <a:r>
              <a:rPr lang="de-CH" b="1" baseline="0" dirty="0" err="1" smtClean="0">
                <a:sym typeface="Wingdings" panose="05000000000000000000" pitchFamily="2" charset="2"/>
              </a:rPr>
              <a:t>value</a:t>
            </a:r>
            <a:r>
              <a:rPr lang="de-CH" b="1" baseline="0" dirty="0" smtClean="0">
                <a:sym typeface="Wingdings" panose="05000000000000000000" pitchFamily="2" charset="2"/>
              </a:rPr>
              <a:t> </a:t>
            </a:r>
            <a:r>
              <a:rPr lang="de-CH" b="1" baseline="0" dirty="0" err="1" smtClean="0">
                <a:sym typeface="Wingdings" panose="05000000000000000000" pitchFamily="2" charset="2"/>
              </a:rPr>
              <a:t>by</a:t>
            </a:r>
            <a:r>
              <a:rPr lang="de-CH" b="1" baseline="0" dirty="0" smtClean="0"/>
              <a:t> </a:t>
            </a:r>
            <a:r>
              <a:rPr lang="de-CH" b="1" baseline="0" dirty="0" err="1" smtClean="0"/>
              <a:t>mapping</a:t>
            </a:r>
            <a:r>
              <a:rPr lang="de-CH" b="1" baseline="0" dirty="0" smtClean="0"/>
              <a:t> </a:t>
            </a:r>
            <a:r>
              <a:rPr lang="de-CH" b="1" baseline="0" dirty="0" err="1" smtClean="0"/>
              <a:t>and</a:t>
            </a:r>
            <a:r>
              <a:rPr lang="de-CH" b="1" baseline="0" dirty="0" smtClean="0"/>
              <a:t> </a:t>
            </a:r>
            <a:r>
              <a:rPr lang="de-CH" b="1" baseline="0" dirty="0" err="1" smtClean="0"/>
              <a:t>undestanding</a:t>
            </a:r>
            <a:r>
              <a:rPr lang="de-CH" b="1" baseline="0" dirty="0" smtClean="0"/>
              <a:t> </a:t>
            </a:r>
            <a:r>
              <a:rPr lang="de-CH" b="1" baseline="0" dirty="0" err="1" smtClean="0"/>
              <a:t>the</a:t>
            </a:r>
            <a:r>
              <a:rPr lang="de-CH" b="1" baseline="0" dirty="0" smtClean="0"/>
              <a:t> high </a:t>
            </a:r>
            <a:r>
              <a:rPr lang="de-CH" b="1" baseline="0" dirty="0" err="1" smtClean="0"/>
              <a:t>growth</a:t>
            </a:r>
            <a:r>
              <a:rPr lang="de-CH" b="1" baseline="0" dirty="0" smtClean="0"/>
              <a:t> </a:t>
            </a:r>
            <a:r>
              <a:rPr lang="de-CH" b="1" baseline="0" dirty="0" err="1" smtClean="0"/>
              <a:t>opportunities</a:t>
            </a:r>
            <a:r>
              <a:rPr lang="de-CH" b="1" baseline="0" dirty="0" smtClean="0"/>
              <a:t> </a:t>
            </a:r>
            <a:r>
              <a:rPr lang="de-CH" b="1" baseline="0" dirty="0" err="1" smtClean="0"/>
              <a:t>along</a:t>
            </a:r>
            <a:r>
              <a:rPr lang="de-CH" b="1" baseline="0" dirty="0" smtClean="0"/>
              <a:t> </a:t>
            </a:r>
            <a:r>
              <a:rPr lang="de-CH" b="1" baseline="0" dirty="0" err="1" smtClean="0"/>
              <a:t>exposed</a:t>
            </a:r>
            <a:r>
              <a:rPr lang="de-CH" b="1" baseline="0" dirty="0" smtClean="0"/>
              <a:t> </a:t>
            </a:r>
            <a:r>
              <a:rPr lang="de-CH" b="1" baseline="0" dirty="0" err="1" smtClean="0"/>
              <a:t>value</a:t>
            </a:r>
            <a:r>
              <a:rPr lang="de-CH" b="1" baseline="0" dirty="0" smtClean="0"/>
              <a:t> </a:t>
            </a:r>
            <a:r>
              <a:rPr lang="de-CH" b="1" baseline="0" dirty="0" err="1" smtClean="0"/>
              <a:t>chains</a:t>
            </a:r>
            <a:r>
              <a:rPr lang="de-CH" b="1" baseline="0" dirty="0" smtClean="0"/>
              <a:t> </a:t>
            </a:r>
            <a:r>
              <a:rPr lang="de-CH" b="1" baseline="0" dirty="0" smtClean="0">
                <a:sym typeface="Wingdings" panose="05000000000000000000" pitchFamily="2" charset="2"/>
              </a:rPr>
              <a:t> </a:t>
            </a:r>
            <a:r>
              <a:rPr lang="de-CH" b="1" baseline="0" dirty="0" err="1" smtClean="0">
                <a:sym typeface="Wingdings" panose="05000000000000000000" pitchFamily="2" charset="2"/>
              </a:rPr>
              <a:t>Seek</a:t>
            </a:r>
            <a:r>
              <a:rPr lang="de-CH" b="1" baseline="0" dirty="0" smtClean="0">
                <a:sym typeface="Wingdings" panose="05000000000000000000" pitchFamily="2" charset="2"/>
              </a:rPr>
              <a:t> out </a:t>
            </a:r>
            <a:r>
              <a:rPr lang="de-CH" b="1" baseline="0" dirty="0" err="1" smtClean="0">
                <a:sym typeface="Wingdings" panose="05000000000000000000" pitchFamily="2" charset="2"/>
              </a:rPr>
              <a:t>superior</a:t>
            </a:r>
            <a:r>
              <a:rPr lang="de-CH" b="1" baseline="0" dirty="0" smtClean="0">
                <a:sym typeface="Wingdings" panose="05000000000000000000" pitchFamily="2" charset="2"/>
              </a:rPr>
              <a:t> </a:t>
            </a:r>
            <a:r>
              <a:rPr lang="de-CH" b="1" baseline="0" dirty="0" err="1" smtClean="0">
                <a:sym typeface="Wingdings" panose="05000000000000000000" pitchFamily="2" charset="2"/>
              </a:rPr>
              <a:t>investment</a:t>
            </a:r>
            <a:r>
              <a:rPr lang="de-CH" b="1" baseline="0" dirty="0" smtClean="0">
                <a:sym typeface="Wingdings" panose="05000000000000000000" pitchFamily="2" charset="2"/>
              </a:rPr>
              <a:t> </a:t>
            </a:r>
            <a:r>
              <a:rPr lang="de-CH" b="1" baseline="0" dirty="0" err="1" smtClean="0">
                <a:sym typeface="Wingdings" panose="05000000000000000000" pitchFamily="2" charset="2"/>
              </a:rPr>
              <a:t>opportunities</a:t>
            </a:r>
            <a:r>
              <a:rPr lang="de-CH" b="1" baseline="0" dirty="0" smtClean="0">
                <a:sym typeface="Wingdings" panose="05000000000000000000" pitchFamily="2" charset="2"/>
              </a:rPr>
              <a:t>.</a:t>
            </a:r>
          </a:p>
          <a:p>
            <a:pPr marL="190278" indent="-190278">
              <a:buFontTx/>
              <a:buChar char="-"/>
            </a:pPr>
            <a:endParaRPr lang="de-CH" b="1" baseline="0" dirty="0" smtClean="0">
              <a:sym typeface="Wingdings" panose="05000000000000000000" pitchFamily="2" charset="2"/>
            </a:endParaRPr>
          </a:p>
          <a:p>
            <a:pPr marL="190278" marR="0" lvl="0" indent="-190278" algn="l" defTabSz="914400" rtl="0" eaLnBrk="1" fontAlgn="auto" latinLnBrk="0" hangingPunct="1">
              <a:lnSpc>
                <a:spcPct val="100000"/>
              </a:lnSpc>
              <a:spcBef>
                <a:spcPts val="0"/>
              </a:spcBef>
              <a:spcAft>
                <a:spcPts val="0"/>
              </a:spcAft>
              <a:buClrTx/>
              <a:buSzTx/>
              <a:buFontTx/>
              <a:buChar char="-"/>
              <a:tabLst/>
              <a:defRPr/>
            </a:pPr>
            <a:r>
              <a:rPr lang="de-CH" b="0" baseline="0" dirty="0" smtClean="0">
                <a:sym typeface="Wingdings" panose="05000000000000000000" pitchFamily="2" charset="2"/>
              </a:rPr>
              <a:t>Abbott – </a:t>
            </a:r>
            <a:r>
              <a:rPr lang="en-US" sz="1200" b="0" i="0" u="none" strike="noStrike" kern="1200" baseline="0" dirty="0" smtClean="0">
                <a:solidFill>
                  <a:schemeClr val="tx1"/>
                </a:solidFill>
                <a:latin typeface="+mn-lt"/>
                <a:ea typeface="+mn-ea"/>
                <a:cs typeface="+mn-cs"/>
                <a:sym typeface="Wingdings" panose="05000000000000000000" pitchFamily="2" charset="2"/>
              </a:rPr>
              <a:t>diversified player with r</a:t>
            </a:r>
            <a:r>
              <a:rPr lang="en-US" sz="1200" b="0" i="0" u="none" strike="noStrike" kern="1200" baseline="0" dirty="0" smtClean="0">
                <a:solidFill>
                  <a:schemeClr val="tx1"/>
                </a:solidFill>
                <a:latin typeface="+mn-lt"/>
                <a:ea typeface="+mn-ea"/>
                <a:cs typeface="+mn-cs"/>
              </a:rPr>
              <a:t>ecent acquisitions tilting the group towards </a:t>
            </a:r>
            <a:r>
              <a:rPr lang="en-US" sz="1200" b="0" i="0" u="none" strike="noStrike" kern="1200" baseline="0" dirty="0" err="1" smtClean="0">
                <a:solidFill>
                  <a:schemeClr val="tx1"/>
                </a:solidFill>
                <a:latin typeface="+mn-lt"/>
                <a:ea typeface="+mn-ea"/>
                <a:cs typeface="+mn-cs"/>
              </a:rPr>
              <a:t>MedTech</a:t>
            </a:r>
            <a:r>
              <a:rPr lang="en-US" sz="1200" b="0" i="0" u="none" strike="noStrike" kern="1200" baseline="0" dirty="0" smtClean="0">
                <a:solidFill>
                  <a:schemeClr val="tx1"/>
                </a:solidFill>
                <a:latin typeface="+mn-lt"/>
                <a:ea typeface="+mn-ea"/>
                <a:cs typeface="+mn-cs"/>
              </a:rPr>
              <a:t> and diagnostics. Well positioned to higher growth segments (e.g. diagnostics, cardiovascular devices and neuro-modulation). Diagnostics business holds ~15% of the global market and is second only to Roche. Medical Devices (</a:t>
            </a:r>
            <a:r>
              <a:rPr lang="en-US" sz="1200" b="0" i="0" u="none" strike="noStrike" kern="1200" baseline="0" dirty="0" err="1" smtClean="0">
                <a:solidFill>
                  <a:schemeClr val="tx1"/>
                </a:solidFill>
                <a:latin typeface="+mn-lt"/>
                <a:ea typeface="+mn-ea"/>
                <a:cs typeface="+mn-cs"/>
              </a:rPr>
              <a:t>Libre</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MitraClip</a:t>
            </a:r>
            <a:r>
              <a:rPr lang="en-US" sz="1200" b="0" i="0" u="none" strike="noStrike" kern="1200" baseline="0" dirty="0" smtClean="0">
                <a:solidFill>
                  <a:schemeClr val="tx1"/>
                </a:solidFill>
                <a:latin typeface="+mn-lt"/>
                <a:ea typeface="+mn-ea"/>
                <a:cs typeface="+mn-cs"/>
              </a:rPr>
              <a:t>) and Diagnostics (</a:t>
            </a:r>
            <a:r>
              <a:rPr lang="en-US" sz="1200" b="0" i="0" u="none" strike="noStrike" kern="1200" baseline="0" dirty="0" err="1" smtClean="0">
                <a:solidFill>
                  <a:schemeClr val="tx1"/>
                </a:solidFill>
                <a:latin typeface="+mn-lt"/>
                <a:ea typeface="+mn-ea"/>
                <a:cs typeface="+mn-cs"/>
              </a:rPr>
              <a:t>Alinity</a:t>
            </a:r>
            <a:r>
              <a:rPr lang="en-US" sz="1200" b="0" i="0" u="none" strike="noStrike" kern="1200" baseline="0" dirty="0" smtClean="0">
                <a:solidFill>
                  <a:schemeClr val="tx1"/>
                </a:solidFill>
                <a:latin typeface="+mn-lt"/>
                <a:ea typeface="+mn-ea"/>
                <a:cs typeface="+mn-cs"/>
              </a:rPr>
              <a:t>) key growth drivers. Sensor technology.</a:t>
            </a:r>
            <a:endParaRPr lang="en-US" b="0" baseline="0" dirty="0" smtClean="0">
              <a:sym typeface="Wingdings" panose="05000000000000000000" pitchFamily="2" charset="2"/>
            </a:endParaRPr>
          </a:p>
          <a:p>
            <a:pPr marL="190278" indent="-190278">
              <a:buFontTx/>
              <a:buChar char="-"/>
            </a:pPr>
            <a:endParaRPr lang="en-US" b="0" baseline="0" dirty="0" smtClean="0">
              <a:sym typeface="Wingdings" panose="05000000000000000000" pitchFamily="2" charset="2"/>
            </a:endParaRPr>
          </a:p>
          <a:p>
            <a:pPr marL="190278" marR="0" lvl="0" indent="-190278" algn="l" defTabSz="914400" rtl="0" eaLnBrk="1" fontAlgn="auto" latinLnBrk="0" hangingPunct="1">
              <a:lnSpc>
                <a:spcPct val="100000"/>
              </a:lnSpc>
              <a:spcBef>
                <a:spcPts val="0"/>
              </a:spcBef>
              <a:spcAft>
                <a:spcPts val="0"/>
              </a:spcAft>
              <a:buClrTx/>
              <a:buSzTx/>
              <a:buFontTx/>
              <a:buChar char="-"/>
              <a:tabLst/>
              <a:defRPr/>
            </a:pPr>
            <a:r>
              <a:rPr lang="de-CH" b="0" baseline="0" dirty="0" smtClean="0"/>
              <a:t>INO - </a:t>
            </a:r>
            <a:r>
              <a:rPr lang="en-US" sz="1200" b="0" i="0" u="none" strike="noStrike" kern="1200" baseline="0" dirty="0" smtClean="0">
                <a:solidFill>
                  <a:schemeClr val="tx1"/>
                </a:solidFill>
                <a:latin typeface="+mn-lt"/>
                <a:ea typeface="+mn-ea"/>
                <a:cs typeface="+mn-cs"/>
              </a:rPr>
              <a:t>operates a cloud-based healthcare data analytics platform used by payers, hospitals, physicians, clinical facilities, and pharma/life sciences companies. Products provide predictive analytics that can identify gaps in care, quality, data integrity, and financial performance. The software platform holds data on over 300m US patients, providing insight for over 1m physicians in 0.55m clinical facilities.</a:t>
            </a:r>
            <a:endParaRPr lang="en-US" b="0" baseline="0" dirty="0" smtClean="0"/>
          </a:p>
          <a:p>
            <a:pPr marL="190278" indent="-190278">
              <a:buFontTx/>
              <a:buChar char="-"/>
            </a:pPr>
            <a:endParaRPr lang="en-US" b="0" baseline="0" dirty="0" smtClean="0"/>
          </a:p>
          <a:p>
            <a:pPr marL="190278" indent="-190278">
              <a:buFontTx/>
              <a:buChar char="-"/>
            </a:pPr>
            <a:r>
              <a:rPr lang="de-CH" b="0" baseline="0" dirty="0" smtClean="0"/>
              <a:t>UNH - </a:t>
            </a:r>
            <a:r>
              <a:rPr lang="en-US" b="0" baseline="0" dirty="0" smtClean="0"/>
              <a:t> world’s largest MCO is a key beneficiary and driver of the shift towards value-based care and digital health. We believe MCOs are in the leading position to ultimately ‘own the customer’ and guide them through the evolution of digital health services. Connecting the fragmented parts of the industry – similar to how search engines connected the internet.</a:t>
            </a:r>
            <a:endParaRPr lang="de-CH" b="0" baseline="0" dirty="0" smtClean="0"/>
          </a:p>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1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Progress in gene sequencing and efficiency gains have been amazing </a:t>
            </a:r>
            <a:r>
              <a:rPr kumimoji="0" lang="en-GB" sz="1200" b="0" i="0" u="none" strike="noStrike" kern="1200" cap="none" spc="0" normalizeH="0" baseline="0" noProof="0" dirty="0">
                <a:ln>
                  <a:noFill/>
                </a:ln>
                <a:solidFill>
                  <a:prstClr val="black"/>
                </a:solidFill>
                <a:effectLst/>
                <a:uLnTx/>
                <a:uFillTx/>
                <a:latin typeface="+mn-lt"/>
                <a:ea typeface="+mn-ea"/>
                <a:cs typeface="+mn-cs"/>
              </a:rPr>
              <a:t>reducing one of the main barriers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First human genome sequence cost USD3bn and took 13 years of computing power. Today it cost USD1k takes a couple of hours.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DNA sequencing will become part of our daily check-ups and identify genetic mutations and potential for chronic disease.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you age, your chances of getting heart disease, cancer, and diabetes increase as genetic mutations arise within cells.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CH" sz="1200" b="0" i="0" u="none" strike="noStrike" kern="1200" cap="none" spc="0" normalizeH="0" baseline="0" noProof="0" dirty="0">
                <a:ln>
                  <a:noFill/>
                </a:ln>
                <a:solidFill>
                  <a:prstClr val="black"/>
                </a:solidFill>
                <a:effectLst/>
                <a:uLnTx/>
                <a:uFillTx/>
                <a:latin typeface="+mn-lt"/>
                <a:ea typeface="+mn-ea"/>
                <a:cs typeface="+mn-cs"/>
              </a:rPr>
              <a:t>US healthcare spending to increase from 18% to 27% of GDP over the next decade.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CH" sz="1200" b="0" i="0" u="none" strike="noStrike" kern="1200" cap="none" spc="0" normalizeH="0" baseline="0" noProof="0" dirty="0">
                <a:ln>
                  <a:noFill/>
                </a:ln>
                <a:solidFill>
                  <a:prstClr val="black"/>
                </a:solidFill>
                <a:effectLst/>
                <a:uLnTx/>
                <a:uFillTx/>
                <a:latin typeface="+mn-lt"/>
                <a:ea typeface="+mn-ea"/>
                <a:cs typeface="+mn-cs"/>
              </a:rPr>
              <a:t>Thanks to gene sequencing we are becoming really good at reading genes (like an autobiography) which will improve personalised drug selection and </a:t>
            </a:r>
            <a:r>
              <a:rPr kumimoji="0" lang="de-CH" sz="1200" b="0" i="0" u="none" strike="noStrike" kern="1200" cap="none" spc="0" normalizeH="0" baseline="0" noProof="0" dirty="0" err="1">
                <a:ln>
                  <a:noFill/>
                </a:ln>
                <a:solidFill>
                  <a:prstClr val="black"/>
                </a:solidFill>
                <a:effectLst/>
                <a:uLnTx/>
                <a:uFillTx/>
                <a:latin typeface="+mn-lt"/>
                <a:ea typeface="+mn-ea"/>
                <a:cs typeface="+mn-cs"/>
              </a:rPr>
              <a:t>effectiveness</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pharmacogenomices</a:t>
            </a:r>
            <a:r>
              <a:rPr kumimoji="0" lang="de-CH" sz="1200" b="0" i="0" u="none" strike="noStrike" kern="1200" cap="none" spc="0" normalizeH="0" baseline="0" noProof="0" dirty="0">
                <a:ln>
                  <a:noFill/>
                </a:ln>
                <a:solidFill>
                  <a:prstClr val="black"/>
                </a:solidFill>
                <a:effectLst/>
                <a:uLnTx/>
                <a:uFillTx/>
                <a:latin typeface="+mn-lt"/>
                <a:ea typeface="+mn-ea"/>
                <a:cs typeface="+mn-cs"/>
              </a:rPr>
              <a:t> - immediate cost benefits)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CH" sz="1200" b="0" i="0" u="none" strike="noStrike" kern="1200" cap="none" spc="0" normalizeH="0" baseline="0" noProof="0" dirty="0">
                <a:ln>
                  <a:noFill/>
                </a:ln>
                <a:solidFill>
                  <a:prstClr val="black"/>
                </a:solidFill>
                <a:effectLst/>
                <a:uLnTx/>
                <a:uFillTx/>
                <a:latin typeface="+mn-lt"/>
                <a:ea typeface="+mn-ea"/>
                <a:cs typeface="+mn-cs"/>
              </a:rPr>
              <a:t>The next step will add writing functionality (ability to rewrite your story) with gene editing technologies such as CRISPR and CAR-T to develop even more effective personalised treatments (longer-term cost </a:t>
            </a:r>
            <a:r>
              <a:rPr kumimoji="0" lang="de-CH" sz="1200" b="0" i="0" u="none" strike="noStrike" kern="1200" cap="none" spc="0" normalizeH="0" baseline="0" noProof="0" dirty="0" err="1">
                <a:ln>
                  <a:noFill/>
                </a:ln>
                <a:solidFill>
                  <a:prstClr val="black"/>
                </a:solidFill>
                <a:effectLst/>
                <a:uLnTx/>
                <a:uFillTx/>
                <a:latin typeface="+mn-lt"/>
                <a:ea typeface="+mn-ea"/>
                <a:cs typeface="+mn-cs"/>
              </a:rPr>
              <a:t>benefits</a:t>
            </a:r>
            <a:r>
              <a:rPr kumimoji="0" lang="de-CH" sz="1200" b="0" i="0" u="none" strike="noStrike" kern="1200" cap="none" spc="0" normalizeH="0" baseline="0" noProof="0" dirty="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CH" sz="1200" b="0" i="0" u="none" strike="noStrike" kern="1200" cap="none" spc="0" normalizeH="0" baseline="0" noProof="0" dirty="0">
                <a:ln>
                  <a:noFill/>
                </a:ln>
                <a:solidFill>
                  <a:prstClr val="black"/>
                </a:solidFill>
                <a:effectLst/>
                <a:uLnTx/>
                <a:uFillTx/>
                <a:latin typeface="+mn-lt"/>
                <a:ea typeface="+mn-ea"/>
                <a:cs typeface="+mn-cs"/>
              </a:rPr>
              <a:t>On </a:t>
            </a:r>
            <a:r>
              <a:rPr kumimoji="0" lang="de-CH" sz="1200" b="0" i="0" u="none" strike="noStrike" kern="1200" cap="none" spc="0" normalizeH="0" baseline="0" noProof="0" dirty="0" err="1">
                <a:ln>
                  <a:noFill/>
                </a:ln>
                <a:solidFill>
                  <a:prstClr val="black"/>
                </a:solidFill>
                <a:effectLst/>
                <a:uLnTx/>
                <a:uFillTx/>
                <a:latin typeface="+mn-lt"/>
                <a:ea typeface="+mn-ea"/>
                <a:cs typeface="+mn-cs"/>
              </a:rPr>
              <a:t>the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cusp</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of</a:t>
            </a:r>
            <a:r>
              <a:rPr kumimoji="0" lang="de-CH" sz="1200" b="0" i="0" u="none" strike="noStrike" kern="1200" cap="none" spc="0" normalizeH="0" baseline="0" noProof="0" dirty="0">
                <a:ln>
                  <a:noFill/>
                </a:ln>
                <a:solidFill>
                  <a:prstClr val="black"/>
                </a:solidFill>
                <a:effectLst/>
                <a:uLnTx/>
                <a:uFillTx/>
                <a:latin typeface="+mn-lt"/>
                <a:ea typeface="+mn-ea"/>
                <a:cs typeface="+mn-cs"/>
              </a:rPr>
              <a:t> a </a:t>
            </a:r>
            <a:r>
              <a:rPr kumimoji="0" lang="de-CH" sz="1200" b="0" i="0" u="none" strike="noStrike" kern="1200" cap="none" spc="0" normalizeH="0" baseline="0" noProof="0" dirty="0" err="1">
                <a:ln>
                  <a:noFill/>
                </a:ln>
                <a:solidFill>
                  <a:prstClr val="black"/>
                </a:solidFill>
                <a:effectLst/>
                <a:uLnTx/>
                <a:uFillTx/>
                <a:latin typeface="+mn-lt"/>
                <a:ea typeface="+mn-ea"/>
                <a:cs typeface="+mn-cs"/>
              </a:rPr>
              <a:t>explosion</a:t>
            </a:r>
            <a:r>
              <a:rPr kumimoji="0" lang="de-CH" sz="1200" b="0" i="0" u="none" strike="noStrike" kern="1200" cap="none" spc="0" normalizeH="0" baseline="0" noProof="0" dirty="0">
                <a:ln>
                  <a:noFill/>
                </a:ln>
                <a:solidFill>
                  <a:prstClr val="black"/>
                </a:solidFill>
                <a:effectLst/>
                <a:uLnTx/>
                <a:uFillTx/>
                <a:latin typeface="+mn-lt"/>
                <a:ea typeface="+mn-ea"/>
                <a:cs typeface="+mn-cs"/>
              </a:rPr>
              <a:t> in </a:t>
            </a:r>
            <a:r>
              <a:rPr kumimoji="0" lang="de-CH" sz="1200" b="0" i="0" u="none" strike="noStrike" kern="1200" cap="none" spc="0" normalizeH="0" baseline="0" noProof="0" dirty="0" err="1">
                <a:ln>
                  <a:noFill/>
                </a:ln>
                <a:solidFill>
                  <a:prstClr val="black"/>
                </a:solidFill>
                <a:effectLst/>
                <a:uLnTx/>
                <a:uFillTx/>
                <a:latin typeface="+mn-lt"/>
                <a:ea typeface="+mn-ea"/>
                <a:cs typeface="+mn-cs"/>
              </a:rPr>
              <a:t>gene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sequencing</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which</a:t>
            </a:r>
            <a:r>
              <a:rPr kumimoji="0" lang="de-CH" sz="1200" b="0" i="0" u="none" strike="noStrike" kern="1200" cap="none" spc="0" normalizeH="0" baseline="0" noProof="0" dirty="0">
                <a:ln>
                  <a:noFill/>
                </a:ln>
                <a:solidFill>
                  <a:prstClr val="black"/>
                </a:solidFill>
                <a:effectLst/>
                <a:uLnTx/>
                <a:uFillTx/>
                <a:latin typeface="+mn-lt"/>
                <a:ea typeface="+mn-ea"/>
                <a:cs typeface="+mn-cs"/>
              </a:rPr>
              <a:t> will </a:t>
            </a:r>
            <a:r>
              <a:rPr kumimoji="0" lang="de-CH" sz="1200" b="0" i="0" u="none" strike="noStrike" kern="1200" cap="none" spc="0" normalizeH="0" baseline="0" noProof="0" dirty="0" err="1">
                <a:ln>
                  <a:noFill/>
                </a:ln>
                <a:solidFill>
                  <a:prstClr val="black"/>
                </a:solidFill>
                <a:effectLst/>
                <a:uLnTx/>
                <a:uFillTx/>
                <a:latin typeface="+mn-lt"/>
                <a:ea typeface="+mn-ea"/>
                <a:cs typeface="+mn-cs"/>
              </a:rPr>
              <a:t>drive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innovation</a:t>
            </a:r>
            <a:r>
              <a:rPr kumimoji="0" lang="de-CH" sz="1200" b="0" i="0" u="none" strike="noStrike" kern="1200" cap="none" spc="0" normalizeH="0" baseline="0" noProof="0" dirty="0">
                <a:ln>
                  <a:noFill/>
                </a:ln>
                <a:solidFill>
                  <a:prstClr val="black"/>
                </a:solidFill>
                <a:effectLst/>
                <a:uLnTx/>
                <a:uFillTx/>
                <a:latin typeface="+mn-lt"/>
                <a:ea typeface="+mn-ea"/>
                <a:cs typeface="+mn-cs"/>
              </a:rPr>
              <a:t> in </a:t>
            </a:r>
            <a:r>
              <a:rPr kumimoji="0" lang="de-CH" sz="1200" b="0" i="0" u="none" strike="noStrike" kern="1200" cap="none" spc="0" normalizeH="0" baseline="0" noProof="0" dirty="0" err="1">
                <a:ln>
                  <a:noFill/>
                </a:ln>
                <a:solidFill>
                  <a:prstClr val="black"/>
                </a:solidFill>
                <a:effectLst/>
                <a:uLnTx/>
                <a:uFillTx/>
                <a:latin typeface="+mn-lt"/>
                <a:ea typeface="+mn-ea"/>
                <a:cs typeface="+mn-cs"/>
              </a:rPr>
              <a:t>the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space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as</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leveraging</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the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data</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preventative</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drug</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efficiency</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and</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education</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becomes</a:t>
            </a:r>
            <a:r>
              <a:rPr kumimoji="0" lang="de-CH" sz="1200" b="0" i="0" u="none" strike="noStrike" kern="1200" cap="none" spc="0" normalizeH="0" baseline="0" noProof="0" dirty="0">
                <a:ln>
                  <a:noFill/>
                </a:ln>
                <a:solidFill>
                  <a:prstClr val="black"/>
                </a:solidFill>
                <a:effectLst/>
                <a:uLnTx/>
                <a:uFillTx/>
                <a:latin typeface="+mn-lt"/>
                <a:ea typeface="+mn-ea"/>
                <a:cs typeface="+mn-cs"/>
              </a:rPr>
              <a:t> a </a:t>
            </a:r>
            <a:r>
              <a:rPr kumimoji="0" lang="de-CH" sz="1200" b="0" i="0" u="none" strike="noStrike" kern="1200" cap="none" spc="0" normalizeH="0" baseline="0" noProof="0" dirty="0" err="1">
                <a:ln>
                  <a:noFill/>
                </a:ln>
                <a:solidFill>
                  <a:prstClr val="black"/>
                </a:solidFill>
                <a:effectLst/>
                <a:uLnTx/>
                <a:uFillTx/>
                <a:latin typeface="+mn-lt"/>
                <a:ea typeface="+mn-ea"/>
                <a:cs typeface="+mn-cs"/>
              </a:rPr>
              <a:t>key</a:t>
            </a:r>
            <a:r>
              <a:rPr kumimoji="0" lang="de-CH" sz="1200" b="0" i="0" u="none" strike="noStrike" kern="1200" cap="none" spc="0" normalizeH="0" baseline="0" noProof="0" dirty="0">
                <a:ln>
                  <a:noFill/>
                </a:ln>
                <a:solidFill>
                  <a:prstClr val="black"/>
                </a:solidFill>
                <a:effectLst/>
                <a:uLnTx/>
                <a:uFillTx/>
                <a:latin typeface="+mn-lt"/>
                <a:ea typeface="+mn-ea"/>
                <a:cs typeface="+mn-cs"/>
              </a:rPr>
              <a:t> </a:t>
            </a:r>
            <a:r>
              <a:rPr kumimoji="0" lang="de-CH" sz="1200" b="0" i="0" u="none" strike="noStrike" kern="1200" cap="none" spc="0" normalizeH="0" baseline="0" noProof="0" dirty="0" err="1">
                <a:ln>
                  <a:noFill/>
                </a:ln>
                <a:solidFill>
                  <a:prstClr val="black"/>
                </a:solidFill>
                <a:effectLst/>
                <a:uLnTx/>
                <a:uFillTx/>
                <a:latin typeface="+mn-lt"/>
                <a:ea typeface="+mn-ea"/>
                <a:cs typeface="+mn-cs"/>
              </a:rPr>
              <a:t>differentiator</a:t>
            </a:r>
            <a:endParaRPr kumimoji="0" lang="de-CH"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de-CH" sz="1200" b="0" i="0" u="none" strike="noStrike" kern="1200" cap="none" spc="0" normalizeH="0" baseline="0" noProof="0" dirty="0">
              <a:ln>
                <a:noFill/>
              </a:ln>
              <a:solidFill>
                <a:prstClr val="black"/>
              </a:solidFill>
              <a:effectLst/>
              <a:uLnTx/>
              <a:uFillTx/>
              <a:latin typeface="+mn-lt"/>
              <a:ea typeface="+mn-ea"/>
              <a:cs typeface="+mn-cs"/>
            </a:endParaRPr>
          </a:p>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81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de-CH" dirty="0"/>
              <a:t>- Small</a:t>
            </a:r>
            <a:r>
              <a:rPr lang="de-CH" baseline="0" dirty="0"/>
              <a:t> </a:t>
            </a:r>
            <a:r>
              <a:rPr lang="de-CH" baseline="0" dirty="0" err="1"/>
              <a:t>biotech</a:t>
            </a:r>
            <a:r>
              <a:rPr lang="de-CH" baseline="0" dirty="0"/>
              <a:t> </a:t>
            </a:r>
            <a:r>
              <a:rPr lang="de-CH" baseline="0" dirty="0" err="1"/>
              <a:t>are</a:t>
            </a:r>
            <a:r>
              <a:rPr lang="de-CH" baseline="0" dirty="0"/>
              <a:t> block </a:t>
            </a:r>
            <a:r>
              <a:rPr lang="de-CH" baseline="0" dirty="0" err="1"/>
              <a:t>buster</a:t>
            </a:r>
            <a:r>
              <a:rPr lang="de-CH" baseline="0" dirty="0"/>
              <a:t> </a:t>
            </a:r>
            <a:r>
              <a:rPr lang="de-CH" baseline="0" dirty="0" err="1"/>
              <a:t>factories</a:t>
            </a:r>
            <a:r>
              <a:rPr lang="de-CH" baseline="0" dirty="0"/>
              <a:t> </a:t>
            </a:r>
            <a:r>
              <a:rPr lang="de-CH" baseline="0" dirty="0" err="1"/>
              <a:t>with</a:t>
            </a:r>
            <a:r>
              <a:rPr lang="de-CH" baseline="0" dirty="0"/>
              <a:t> high </a:t>
            </a:r>
            <a:r>
              <a:rPr lang="de-CH" baseline="0" dirty="0" err="1"/>
              <a:t>risks</a:t>
            </a:r>
            <a:r>
              <a:rPr lang="de-CH" baseline="0" dirty="0"/>
              <a:t> (</a:t>
            </a:r>
            <a:r>
              <a:rPr lang="de-CH" baseline="0" dirty="0" err="1"/>
              <a:t>failure</a:t>
            </a:r>
            <a:r>
              <a:rPr lang="de-CH" baseline="0" dirty="0"/>
              <a:t> </a:t>
            </a:r>
            <a:r>
              <a:rPr lang="de-CH" baseline="0" dirty="0" err="1"/>
              <a:t>and</a:t>
            </a:r>
            <a:r>
              <a:rPr lang="de-CH" baseline="0" dirty="0"/>
              <a:t> </a:t>
            </a:r>
            <a:r>
              <a:rPr lang="de-CH" baseline="0" dirty="0" err="1"/>
              <a:t>dilution</a:t>
            </a:r>
            <a:r>
              <a:rPr lang="de-CH" baseline="0" dirty="0"/>
              <a:t>) </a:t>
            </a:r>
            <a:r>
              <a:rPr lang="de-CH" baseline="0" dirty="0" err="1"/>
              <a:t>that</a:t>
            </a:r>
            <a:r>
              <a:rPr lang="de-CH" baseline="0" dirty="0"/>
              <a:t> </a:t>
            </a:r>
            <a:r>
              <a:rPr lang="de-CH" baseline="0" dirty="0" err="1"/>
              <a:t>are</a:t>
            </a:r>
            <a:r>
              <a:rPr lang="de-CH" baseline="0" dirty="0"/>
              <a:t> </a:t>
            </a:r>
            <a:r>
              <a:rPr lang="de-CH" baseline="0" dirty="0" err="1"/>
              <a:t>overall</a:t>
            </a:r>
            <a:r>
              <a:rPr lang="de-CH" baseline="0" dirty="0"/>
              <a:t> </a:t>
            </a:r>
            <a:r>
              <a:rPr lang="de-CH" baseline="0" dirty="0" err="1"/>
              <a:t>value</a:t>
            </a:r>
            <a:r>
              <a:rPr lang="de-CH" baseline="0" dirty="0"/>
              <a:t> </a:t>
            </a:r>
            <a:r>
              <a:rPr lang="de-CH" baseline="0" dirty="0" err="1"/>
              <a:t>destroying</a:t>
            </a:r>
            <a:r>
              <a:rPr lang="de-CH" baseline="0" dirty="0"/>
              <a:t>.</a:t>
            </a:r>
          </a:p>
          <a:p>
            <a:pPr marL="171450" indent="-171450">
              <a:buFontTx/>
              <a:buChar char="-"/>
            </a:pPr>
            <a:r>
              <a:rPr lang="de-CH" baseline="0" dirty="0"/>
              <a:t>Drug </a:t>
            </a:r>
            <a:r>
              <a:rPr lang="de-CH" baseline="0" dirty="0" err="1"/>
              <a:t>development</a:t>
            </a:r>
            <a:r>
              <a:rPr lang="de-CH" baseline="0" dirty="0"/>
              <a:t> </a:t>
            </a:r>
            <a:r>
              <a:rPr lang="de-CH" baseline="0" dirty="0" err="1"/>
              <a:t>costs</a:t>
            </a:r>
            <a:r>
              <a:rPr lang="de-CH" baseline="0" dirty="0"/>
              <a:t> </a:t>
            </a:r>
            <a:r>
              <a:rPr lang="de-CH" baseline="0" dirty="0" err="1"/>
              <a:t>are</a:t>
            </a:r>
            <a:r>
              <a:rPr lang="de-CH" baseline="0" dirty="0"/>
              <a:t> </a:t>
            </a:r>
            <a:r>
              <a:rPr lang="de-CH" baseline="0" dirty="0" err="1"/>
              <a:t>rising</a:t>
            </a:r>
            <a:r>
              <a:rPr lang="de-CH" baseline="0" dirty="0"/>
              <a:t> </a:t>
            </a:r>
            <a:r>
              <a:rPr lang="de-CH" baseline="0" dirty="0" err="1"/>
              <a:t>over</a:t>
            </a:r>
            <a:r>
              <a:rPr lang="de-CH" baseline="0" dirty="0"/>
              <a:t> time </a:t>
            </a:r>
            <a:r>
              <a:rPr lang="de-CH" baseline="0" dirty="0" err="1"/>
              <a:t>as</a:t>
            </a:r>
            <a:r>
              <a:rPr lang="de-CH" baseline="0" dirty="0"/>
              <a:t> </a:t>
            </a:r>
            <a:r>
              <a:rPr lang="de-CH" baseline="0" dirty="0" err="1"/>
              <a:t>clinical</a:t>
            </a:r>
            <a:r>
              <a:rPr lang="de-CH" baseline="0" dirty="0"/>
              <a:t> </a:t>
            </a:r>
            <a:r>
              <a:rPr lang="de-CH" baseline="0" dirty="0" err="1"/>
              <a:t>trial</a:t>
            </a:r>
            <a:r>
              <a:rPr lang="de-CH" baseline="0" dirty="0"/>
              <a:t> </a:t>
            </a:r>
            <a:r>
              <a:rPr lang="de-CH" baseline="0" dirty="0" err="1"/>
              <a:t>duration</a:t>
            </a:r>
            <a:r>
              <a:rPr lang="de-CH" baseline="0" dirty="0"/>
              <a:t> </a:t>
            </a:r>
            <a:r>
              <a:rPr lang="de-CH" baseline="0" dirty="0" err="1"/>
              <a:t>increases</a:t>
            </a:r>
            <a:r>
              <a:rPr lang="de-CH" baseline="0" dirty="0"/>
              <a:t> </a:t>
            </a:r>
            <a:r>
              <a:rPr lang="de-CH" baseline="0" dirty="0" err="1"/>
              <a:t>and</a:t>
            </a:r>
            <a:r>
              <a:rPr lang="de-CH" baseline="0" dirty="0"/>
              <a:t> </a:t>
            </a:r>
            <a:r>
              <a:rPr lang="de-CH" baseline="0" dirty="0" err="1"/>
              <a:t>success</a:t>
            </a:r>
            <a:r>
              <a:rPr lang="de-CH" baseline="0" dirty="0"/>
              <a:t> rate </a:t>
            </a:r>
            <a:r>
              <a:rPr lang="de-CH" baseline="0" dirty="0" err="1"/>
              <a:t>for</a:t>
            </a:r>
            <a:r>
              <a:rPr lang="de-CH" baseline="0" dirty="0"/>
              <a:t> </a:t>
            </a:r>
            <a:r>
              <a:rPr lang="de-CH" baseline="0" dirty="0" err="1"/>
              <a:t>new</a:t>
            </a:r>
            <a:r>
              <a:rPr lang="de-CH" baseline="0" dirty="0"/>
              <a:t> </a:t>
            </a:r>
            <a:r>
              <a:rPr lang="de-CH" baseline="0" dirty="0" err="1"/>
              <a:t>drugs</a:t>
            </a:r>
            <a:r>
              <a:rPr lang="de-CH" baseline="0" dirty="0"/>
              <a:t> falls.</a:t>
            </a:r>
          </a:p>
          <a:p>
            <a:pPr marL="171450" indent="-171450">
              <a:buFontTx/>
              <a:buChar char="-"/>
            </a:pPr>
            <a:r>
              <a:rPr lang="de-CH" baseline="0" dirty="0"/>
              <a:t>Drug development – slower growth – high valuations – regulatory headwinds – increasing complexity in new diseases, patent (biosimilar) cliff for </a:t>
            </a:r>
            <a:r>
              <a:rPr lang="en-GB" baseline="0" dirty="0"/>
              <a:t>existing cash cows</a:t>
            </a:r>
            <a:endParaRPr lang="de-CH" baseline="0" dirty="0"/>
          </a:p>
          <a:p>
            <a:pPr marL="171450" indent="-171450">
              <a:buFontTx/>
              <a:buChar char="-"/>
            </a:pPr>
            <a:r>
              <a:rPr lang="de-CH" baseline="0" dirty="0"/>
              <a:t>Research – </a:t>
            </a:r>
            <a:r>
              <a:rPr lang="de-CH" baseline="0" dirty="0" err="1"/>
              <a:t>efficiencies</a:t>
            </a:r>
            <a:r>
              <a:rPr lang="de-CH" baseline="0" dirty="0"/>
              <a:t> in </a:t>
            </a:r>
            <a:r>
              <a:rPr lang="de-CH" baseline="0" dirty="0" err="1"/>
              <a:t>trial</a:t>
            </a:r>
            <a:r>
              <a:rPr lang="de-CH" baseline="0" dirty="0"/>
              <a:t> </a:t>
            </a:r>
            <a:r>
              <a:rPr lang="de-CH" baseline="0" dirty="0" err="1"/>
              <a:t>selection</a:t>
            </a:r>
            <a:r>
              <a:rPr lang="de-CH" baseline="0" dirty="0"/>
              <a:t>, etc. </a:t>
            </a:r>
            <a:r>
              <a:rPr lang="de-CH" baseline="0" dirty="0" err="1"/>
              <a:t>accelerating</a:t>
            </a:r>
            <a:r>
              <a:rPr lang="de-CH" baseline="0" dirty="0"/>
              <a:t> </a:t>
            </a:r>
            <a:r>
              <a:rPr lang="de-CH" baseline="0" dirty="0" err="1"/>
              <a:t>growth</a:t>
            </a:r>
            <a:r>
              <a:rPr lang="de-CH" baseline="0" dirty="0"/>
              <a:t> </a:t>
            </a:r>
            <a:r>
              <a:rPr lang="de-CH" baseline="0" dirty="0" err="1"/>
              <a:t>segment</a:t>
            </a:r>
            <a:r>
              <a:rPr lang="de-CH" baseline="0" dirty="0"/>
              <a:t>, </a:t>
            </a:r>
            <a:r>
              <a:rPr lang="de-CH" baseline="0" dirty="0" err="1"/>
              <a:t>fragmented</a:t>
            </a:r>
            <a:r>
              <a:rPr lang="de-CH" baseline="0" dirty="0"/>
              <a:t> </a:t>
            </a:r>
            <a:r>
              <a:rPr lang="de-CH" baseline="0" dirty="0" err="1"/>
              <a:t>starting</a:t>
            </a:r>
            <a:r>
              <a:rPr lang="de-CH" baseline="0" dirty="0"/>
              <a:t> </a:t>
            </a:r>
            <a:r>
              <a:rPr lang="de-CH" baseline="0" dirty="0" err="1"/>
              <a:t>to</a:t>
            </a:r>
            <a:r>
              <a:rPr lang="de-CH" baseline="0" dirty="0"/>
              <a:t> </a:t>
            </a:r>
            <a:r>
              <a:rPr lang="de-CH" baseline="0" dirty="0" err="1"/>
              <a:t>consolidate</a:t>
            </a:r>
            <a:r>
              <a:rPr lang="de-CH" baseline="0" dirty="0"/>
              <a:t>, </a:t>
            </a:r>
            <a:r>
              <a:rPr lang="de-CH" baseline="0" dirty="0" err="1"/>
              <a:t>consolidators</a:t>
            </a:r>
            <a:r>
              <a:rPr lang="de-CH" baseline="0" dirty="0"/>
              <a:t> </a:t>
            </a:r>
            <a:r>
              <a:rPr lang="de-CH" baseline="0" dirty="0" err="1"/>
              <a:t>have</a:t>
            </a:r>
            <a:r>
              <a:rPr lang="de-CH" baseline="0" dirty="0"/>
              <a:t> global </a:t>
            </a:r>
            <a:r>
              <a:rPr lang="de-CH" baseline="0" dirty="0" err="1"/>
              <a:t>footprint</a:t>
            </a:r>
            <a:r>
              <a:rPr lang="de-CH" baseline="0" dirty="0"/>
              <a:t> </a:t>
            </a:r>
            <a:r>
              <a:rPr lang="de-CH" baseline="0" dirty="0" err="1"/>
              <a:t>latest</a:t>
            </a:r>
            <a:r>
              <a:rPr lang="de-CH" baseline="0" dirty="0"/>
              <a:t> </a:t>
            </a:r>
            <a:r>
              <a:rPr lang="de-CH" baseline="0" dirty="0" err="1"/>
              <a:t>tech</a:t>
            </a:r>
            <a:r>
              <a:rPr lang="de-CH" baseline="0" dirty="0"/>
              <a:t> </a:t>
            </a:r>
            <a:r>
              <a:rPr lang="de-CH" baseline="0" dirty="0" err="1"/>
              <a:t>big</a:t>
            </a:r>
            <a:r>
              <a:rPr lang="de-CH" baseline="0" dirty="0"/>
              <a:t> </a:t>
            </a:r>
            <a:r>
              <a:rPr lang="de-CH" baseline="0" dirty="0" err="1"/>
              <a:t>data</a:t>
            </a:r>
            <a:r>
              <a:rPr lang="de-CH" baseline="0" dirty="0"/>
              <a:t> – </a:t>
            </a:r>
            <a:r>
              <a:rPr lang="de-CH" baseline="0" dirty="0" err="1"/>
              <a:t>competitive</a:t>
            </a:r>
            <a:r>
              <a:rPr lang="de-CH" baseline="0" dirty="0"/>
              <a:t> </a:t>
            </a:r>
            <a:r>
              <a:rPr lang="de-CH" baseline="0" dirty="0" err="1"/>
              <a:t>advantage</a:t>
            </a:r>
            <a:r>
              <a:rPr lang="de-CH" baseline="0" dirty="0"/>
              <a:t> </a:t>
            </a:r>
            <a:r>
              <a:rPr lang="de-CH" baseline="0" dirty="0" err="1"/>
              <a:t>more</a:t>
            </a:r>
            <a:r>
              <a:rPr lang="de-CH" baseline="0" dirty="0"/>
              <a:t> observable</a:t>
            </a:r>
          </a:p>
          <a:p>
            <a:pPr marL="171450" indent="-171450">
              <a:buFontTx/>
              <a:buChar char="-"/>
            </a:pPr>
            <a:r>
              <a:rPr lang="de-CH" baseline="0" dirty="0"/>
              <a:t>Diagnositcs – arms (data) dealer in explosion of biotech startups, hospital testing increasing, data demand, consolidating and innovating simultaneously, increasing concentrated. </a:t>
            </a:r>
          </a:p>
          <a:p>
            <a:pPr marL="171450" indent="-171450">
              <a:buFontTx/>
              <a:buChar char="-"/>
            </a:pPr>
            <a:r>
              <a:rPr lang="de-CH" baseline="0" dirty="0"/>
              <a:t>Services – </a:t>
            </a:r>
            <a:r>
              <a:rPr lang="de-CH" baseline="0" dirty="0" err="1"/>
              <a:t>big</a:t>
            </a:r>
            <a:r>
              <a:rPr lang="de-CH" baseline="0" dirty="0"/>
              <a:t> </a:t>
            </a:r>
            <a:r>
              <a:rPr lang="de-CH" baseline="0" dirty="0" err="1"/>
              <a:t>healthcare</a:t>
            </a:r>
            <a:r>
              <a:rPr lang="de-CH" baseline="0" dirty="0"/>
              <a:t> </a:t>
            </a:r>
            <a:r>
              <a:rPr lang="de-CH" baseline="0" dirty="0" err="1"/>
              <a:t>spend</a:t>
            </a:r>
            <a:r>
              <a:rPr lang="de-CH" baseline="0" dirty="0"/>
              <a:t> </a:t>
            </a:r>
            <a:r>
              <a:rPr lang="de-CH" baseline="0" dirty="0" err="1"/>
              <a:t>bucket</a:t>
            </a:r>
            <a:r>
              <a:rPr lang="de-CH" baseline="0" dirty="0"/>
              <a:t> (10% </a:t>
            </a:r>
            <a:r>
              <a:rPr lang="de-CH" baseline="0" dirty="0" err="1"/>
              <a:t>drugs</a:t>
            </a:r>
            <a:r>
              <a:rPr lang="de-CH" baseline="0" dirty="0"/>
              <a:t>, 66% </a:t>
            </a:r>
            <a:r>
              <a:rPr lang="de-CH" baseline="0" dirty="0" err="1"/>
              <a:t>services</a:t>
            </a:r>
            <a:r>
              <a:rPr lang="de-CH" baseline="0" dirty="0"/>
              <a:t>), </a:t>
            </a:r>
            <a:r>
              <a:rPr lang="de-CH" baseline="0" dirty="0" err="1"/>
              <a:t>inefficient</a:t>
            </a:r>
            <a:r>
              <a:rPr lang="de-CH" baseline="0" dirty="0"/>
              <a:t>, </a:t>
            </a:r>
            <a:r>
              <a:rPr lang="de-CH" baseline="0" dirty="0" err="1"/>
              <a:t>consolidating</a:t>
            </a:r>
            <a:r>
              <a:rPr lang="de-CH" baseline="0" dirty="0"/>
              <a:t> </a:t>
            </a:r>
            <a:r>
              <a:rPr lang="de-CH" baseline="0" dirty="0" err="1"/>
              <a:t>and</a:t>
            </a:r>
            <a:r>
              <a:rPr lang="de-CH" baseline="0" dirty="0"/>
              <a:t> </a:t>
            </a:r>
            <a:r>
              <a:rPr lang="de-CH" baseline="0" dirty="0" err="1"/>
              <a:t>digitalising</a:t>
            </a:r>
            <a:r>
              <a:rPr lang="de-CH" baseline="0" dirty="0"/>
              <a:t> </a:t>
            </a:r>
            <a:r>
              <a:rPr lang="de-CH" baseline="0" dirty="0" err="1"/>
              <a:t>data</a:t>
            </a:r>
            <a:r>
              <a:rPr lang="de-CH" baseline="0" dirty="0"/>
              <a:t>, </a:t>
            </a:r>
            <a:r>
              <a:rPr lang="de-CH" baseline="0" dirty="0" err="1"/>
              <a:t>moving</a:t>
            </a:r>
            <a:r>
              <a:rPr lang="de-CH" baseline="0" dirty="0"/>
              <a:t> </a:t>
            </a:r>
            <a:r>
              <a:rPr lang="de-CH" baseline="0" dirty="0" err="1"/>
              <a:t>away</a:t>
            </a:r>
            <a:r>
              <a:rPr lang="de-CH" baseline="0" dirty="0"/>
              <a:t> </a:t>
            </a:r>
            <a:r>
              <a:rPr lang="de-CH" baseline="0" dirty="0" err="1"/>
              <a:t>from</a:t>
            </a:r>
            <a:r>
              <a:rPr lang="de-CH" baseline="0" dirty="0"/>
              <a:t> </a:t>
            </a:r>
            <a:r>
              <a:rPr lang="de-CH" baseline="0" dirty="0" err="1"/>
              <a:t>old</a:t>
            </a:r>
            <a:r>
              <a:rPr lang="de-CH" baseline="0" dirty="0"/>
              <a:t> </a:t>
            </a:r>
            <a:r>
              <a:rPr lang="de-CH" baseline="0" dirty="0" err="1"/>
              <a:t>paper</a:t>
            </a:r>
            <a:r>
              <a:rPr lang="de-CH" baseline="0" dirty="0"/>
              <a:t> </a:t>
            </a:r>
            <a:r>
              <a:rPr lang="de-CH" baseline="0" dirty="0" err="1"/>
              <a:t>system</a:t>
            </a:r>
            <a:r>
              <a:rPr lang="de-CH" baseline="0" dirty="0"/>
              <a:t> (</a:t>
            </a:r>
            <a:r>
              <a:rPr lang="de-CH" baseline="0" dirty="0" err="1"/>
              <a:t>error</a:t>
            </a:r>
            <a:r>
              <a:rPr lang="de-CH" baseline="0" dirty="0"/>
              <a:t> </a:t>
            </a:r>
            <a:r>
              <a:rPr lang="de-CH" baseline="0" dirty="0" err="1"/>
              <a:t>prone</a:t>
            </a:r>
            <a:r>
              <a:rPr lang="de-CH" baseline="0" dirty="0"/>
              <a:t>)</a:t>
            </a:r>
          </a:p>
          <a:p>
            <a:pPr marL="171450" indent="-171450">
              <a:buFontTx/>
              <a:buChar char="-"/>
            </a:pPr>
            <a:r>
              <a:rPr lang="de-CH" baseline="0" dirty="0"/>
              <a:t>Hospitals </a:t>
            </a:r>
            <a:r>
              <a:rPr lang="de-CH" baseline="0" dirty="0" err="1"/>
              <a:t>too</a:t>
            </a:r>
            <a:r>
              <a:rPr lang="de-CH" baseline="0" dirty="0"/>
              <a:t> </a:t>
            </a:r>
            <a:r>
              <a:rPr lang="de-CH" baseline="0" dirty="0" err="1"/>
              <a:t>fragmented</a:t>
            </a:r>
            <a:r>
              <a:rPr lang="de-CH" baseline="0" dirty="0"/>
              <a:t> </a:t>
            </a:r>
            <a:r>
              <a:rPr lang="de-CH" baseline="0" dirty="0" err="1"/>
              <a:t>with</a:t>
            </a:r>
            <a:r>
              <a:rPr lang="de-CH" baseline="0" dirty="0"/>
              <a:t> </a:t>
            </a:r>
            <a:r>
              <a:rPr lang="de-CH" baseline="0" dirty="0" err="1"/>
              <a:t>low</a:t>
            </a:r>
            <a:r>
              <a:rPr lang="de-CH" baseline="0" dirty="0"/>
              <a:t> </a:t>
            </a:r>
            <a:r>
              <a:rPr lang="de-CH" baseline="0" dirty="0" err="1"/>
              <a:t>turnover</a:t>
            </a:r>
            <a:r>
              <a:rPr lang="de-CH" baseline="0" dirty="0"/>
              <a:t>.</a:t>
            </a:r>
          </a:p>
          <a:p>
            <a:pPr marL="171450" indent="-171450">
              <a:buFontTx/>
              <a:buChar char="-"/>
            </a:pPr>
            <a:endParaRPr lang="de-CH" baseline="0" dirty="0"/>
          </a:p>
          <a:p>
            <a:pPr marL="171450" indent="-171450">
              <a:buFontTx/>
              <a:buChar char="-"/>
            </a:pPr>
            <a:r>
              <a:rPr lang="de-CH" baseline="0" dirty="0" err="1"/>
              <a:t>Rapidly</a:t>
            </a:r>
            <a:r>
              <a:rPr lang="de-CH" baseline="0" dirty="0"/>
              <a:t> </a:t>
            </a:r>
            <a:r>
              <a:rPr lang="de-CH" baseline="0" dirty="0" err="1"/>
              <a:t>aging</a:t>
            </a:r>
            <a:r>
              <a:rPr lang="de-CH" baseline="0" dirty="0"/>
              <a:t> </a:t>
            </a:r>
            <a:r>
              <a:rPr lang="de-CH" baseline="0" dirty="0" err="1"/>
              <a:t>population</a:t>
            </a:r>
            <a:r>
              <a:rPr lang="de-CH" baseline="0" dirty="0"/>
              <a:t> </a:t>
            </a:r>
            <a:r>
              <a:rPr lang="de-CH" baseline="0" dirty="0" err="1"/>
              <a:t>and</a:t>
            </a:r>
            <a:r>
              <a:rPr lang="de-CH" baseline="0" dirty="0"/>
              <a:t> </a:t>
            </a:r>
            <a:r>
              <a:rPr lang="de-CH" baseline="0" dirty="0" err="1"/>
              <a:t>burdensome</a:t>
            </a:r>
            <a:r>
              <a:rPr lang="de-CH" baseline="0" dirty="0"/>
              <a:t> </a:t>
            </a:r>
            <a:r>
              <a:rPr lang="de-CH" baseline="0" dirty="0" err="1"/>
              <a:t>heallthcare</a:t>
            </a:r>
            <a:r>
              <a:rPr lang="de-CH" baseline="0" dirty="0"/>
              <a:t> </a:t>
            </a:r>
            <a:r>
              <a:rPr lang="de-CH" baseline="0" dirty="0" err="1"/>
              <a:t>costs</a:t>
            </a:r>
            <a:r>
              <a:rPr lang="de-CH" baseline="0" dirty="0"/>
              <a:t> </a:t>
            </a:r>
            <a:r>
              <a:rPr lang="de-CH" baseline="0" dirty="0" err="1"/>
              <a:t>unsustainable</a:t>
            </a:r>
            <a:r>
              <a:rPr lang="de-CH" baseline="0" dirty="0"/>
              <a:t> </a:t>
            </a:r>
            <a:r>
              <a:rPr lang="de-CH" baseline="0" dirty="0">
                <a:sym typeface="Wingdings" panose="05000000000000000000" pitchFamily="2" charset="2"/>
              </a:rPr>
              <a:t> </a:t>
            </a:r>
            <a:r>
              <a:rPr lang="de-CH" baseline="0" dirty="0" err="1"/>
              <a:t>Greater</a:t>
            </a:r>
            <a:r>
              <a:rPr lang="de-CH" baseline="0" dirty="0"/>
              <a:t> </a:t>
            </a:r>
            <a:r>
              <a:rPr lang="de-CH" baseline="0" dirty="0" err="1"/>
              <a:t>access</a:t>
            </a:r>
            <a:r>
              <a:rPr lang="de-CH" baseline="0" dirty="0"/>
              <a:t> </a:t>
            </a:r>
            <a:r>
              <a:rPr lang="de-CH" baseline="0" dirty="0" err="1"/>
              <a:t>to</a:t>
            </a:r>
            <a:r>
              <a:rPr lang="de-CH" baseline="0" dirty="0"/>
              <a:t> </a:t>
            </a:r>
            <a:r>
              <a:rPr lang="de-CH" baseline="0" dirty="0" err="1"/>
              <a:t>genomic</a:t>
            </a:r>
            <a:r>
              <a:rPr lang="de-CH" baseline="0" dirty="0"/>
              <a:t> </a:t>
            </a:r>
            <a:r>
              <a:rPr lang="de-CH" baseline="0" dirty="0" err="1"/>
              <a:t>data</a:t>
            </a:r>
            <a:r>
              <a:rPr lang="de-CH" baseline="0" dirty="0"/>
              <a:t> will </a:t>
            </a:r>
            <a:r>
              <a:rPr lang="de-CH" baseline="0" dirty="0" err="1"/>
              <a:t>help</a:t>
            </a:r>
            <a:r>
              <a:rPr lang="de-CH" baseline="0" dirty="0"/>
              <a:t> </a:t>
            </a:r>
            <a:r>
              <a:rPr lang="de-CH" baseline="0" dirty="0" err="1"/>
              <a:t>drive</a:t>
            </a:r>
            <a:r>
              <a:rPr lang="de-CH" baseline="0" dirty="0"/>
              <a:t> </a:t>
            </a:r>
            <a:r>
              <a:rPr lang="de-CH" baseline="0" dirty="0" err="1"/>
              <a:t>much</a:t>
            </a:r>
            <a:r>
              <a:rPr lang="de-CH" baseline="0" dirty="0"/>
              <a:t> </a:t>
            </a:r>
            <a:r>
              <a:rPr lang="de-CH" baseline="0" dirty="0" err="1"/>
              <a:t>needed</a:t>
            </a:r>
            <a:r>
              <a:rPr lang="de-CH" baseline="0" dirty="0"/>
              <a:t> </a:t>
            </a:r>
            <a:r>
              <a:rPr lang="de-CH" baseline="0" dirty="0" err="1"/>
              <a:t>efficiencies</a:t>
            </a:r>
            <a:r>
              <a:rPr lang="de-CH" baseline="0" dirty="0"/>
              <a:t> </a:t>
            </a:r>
            <a:r>
              <a:rPr lang="de-CH" baseline="0" dirty="0" err="1"/>
              <a:t>and</a:t>
            </a:r>
            <a:r>
              <a:rPr lang="de-CH" baseline="0" dirty="0"/>
              <a:t> </a:t>
            </a:r>
            <a:r>
              <a:rPr lang="de-CH" baseline="0" dirty="0" err="1"/>
              <a:t>facilitate</a:t>
            </a:r>
            <a:r>
              <a:rPr lang="de-CH" baseline="0" dirty="0"/>
              <a:t> </a:t>
            </a:r>
            <a:r>
              <a:rPr lang="de-CH" baseline="0" dirty="0" err="1"/>
              <a:t>innovation</a:t>
            </a:r>
            <a:r>
              <a:rPr lang="de-CH" baseline="0" dirty="0"/>
              <a:t> in </a:t>
            </a:r>
            <a:r>
              <a:rPr lang="de-CH" baseline="0" dirty="0" err="1"/>
              <a:t>how</a:t>
            </a:r>
            <a:r>
              <a:rPr lang="de-CH" baseline="0" dirty="0"/>
              <a:t> </a:t>
            </a:r>
            <a:r>
              <a:rPr lang="de-CH" baseline="0" dirty="0" err="1"/>
              <a:t>that</a:t>
            </a:r>
            <a:r>
              <a:rPr lang="de-CH" baseline="0" dirty="0"/>
              <a:t> </a:t>
            </a:r>
            <a:r>
              <a:rPr lang="de-CH" baseline="0" dirty="0" err="1"/>
              <a:t>data</a:t>
            </a:r>
            <a:r>
              <a:rPr lang="de-CH" baseline="0" dirty="0"/>
              <a:t> </a:t>
            </a:r>
            <a:r>
              <a:rPr lang="de-CH" baseline="0" dirty="0" err="1"/>
              <a:t>is</a:t>
            </a:r>
            <a:r>
              <a:rPr lang="de-CH" baseline="0" dirty="0"/>
              <a:t> </a:t>
            </a:r>
            <a:r>
              <a:rPr lang="de-CH" baseline="0" dirty="0" err="1"/>
              <a:t>utilised</a:t>
            </a:r>
            <a:r>
              <a:rPr lang="de-CH" baseline="0" dirty="0"/>
              <a:t> </a:t>
            </a:r>
            <a:r>
              <a:rPr lang="de-CH" baseline="0" dirty="0">
                <a:sym typeface="Wingdings" panose="05000000000000000000" pitchFamily="2" charset="2"/>
              </a:rPr>
              <a:t></a:t>
            </a:r>
            <a:r>
              <a:rPr lang="de-CH" baseline="0" dirty="0"/>
              <a:t> </a:t>
            </a:r>
            <a:r>
              <a:rPr lang="de-CH" baseline="0" dirty="0">
                <a:sym typeface="Wingdings" panose="05000000000000000000" pitchFamily="2" charset="2"/>
              </a:rPr>
              <a:t>Our </a:t>
            </a:r>
            <a:r>
              <a:rPr lang="de-CH" baseline="0" dirty="0" err="1">
                <a:sym typeface="Wingdings" panose="05000000000000000000" pitchFamily="2" charset="2"/>
              </a:rPr>
              <a:t>role</a:t>
            </a:r>
            <a:r>
              <a:rPr lang="de-CH" baseline="0" dirty="0">
                <a:sym typeface="Wingdings" panose="05000000000000000000" pitchFamily="2" charset="2"/>
              </a:rPr>
              <a:t> at Next Generation </a:t>
            </a:r>
            <a:r>
              <a:rPr lang="de-CH" baseline="0" dirty="0" err="1">
                <a:sym typeface="Wingdings" panose="05000000000000000000" pitchFamily="2" charset="2"/>
              </a:rPr>
              <a:t>is</a:t>
            </a:r>
            <a:r>
              <a:rPr lang="de-CH" baseline="0" dirty="0">
                <a:sym typeface="Wingdings" panose="05000000000000000000" pitchFamily="2" charset="2"/>
              </a:rPr>
              <a:t> </a:t>
            </a:r>
            <a:r>
              <a:rPr lang="de-CH" baseline="0" dirty="0" err="1">
                <a:sym typeface="Wingdings" panose="05000000000000000000" pitchFamily="2" charset="2"/>
              </a:rPr>
              <a:t>to</a:t>
            </a:r>
            <a:r>
              <a:rPr lang="de-CH" baseline="0" dirty="0">
                <a:sym typeface="Wingdings" panose="05000000000000000000" pitchFamily="2" charset="2"/>
              </a:rPr>
              <a:t> </a:t>
            </a:r>
            <a:r>
              <a:rPr lang="de-CH" baseline="0" dirty="0" err="1">
                <a:sym typeface="Wingdings" panose="05000000000000000000" pitchFamily="2" charset="2"/>
              </a:rPr>
              <a:t>add</a:t>
            </a:r>
            <a:r>
              <a:rPr lang="de-CH" baseline="0" dirty="0">
                <a:sym typeface="Wingdings" panose="05000000000000000000" pitchFamily="2" charset="2"/>
              </a:rPr>
              <a:t> </a:t>
            </a:r>
            <a:r>
              <a:rPr lang="de-CH" baseline="0" dirty="0" err="1">
                <a:sym typeface="Wingdings" panose="05000000000000000000" pitchFamily="2" charset="2"/>
              </a:rPr>
              <a:t>value</a:t>
            </a:r>
            <a:r>
              <a:rPr lang="de-CH" baseline="0" dirty="0">
                <a:sym typeface="Wingdings" panose="05000000000000000000" pitchFamily="2" charset="2"/>
              </a:rPr>
              <a:t> </a:t>
            </a:r>
            <a:r>
              <a:rPr lang="de-CH" baseline="0" dirty="0" err="1">
                <a:sym typeface="Wingdings" panose="05000000000000000000" pitchFamily="2" charset="2"/>
              </a:rPr>
              <a:t>by</a:t>
            </a:r>
            <a:r>
              <a:rPr lang="de-CH" baseline="0" dirty="0"/>
              <a:t> </a:t>
            </a:r>
            <a:r>
              <a:rPr lang="de-CH" baseline="0" dirty="0" err="1"/>
              <a:t>mapping</a:t>
            </a:r>
            <a:r>
              <a:rPr lang="de-CH" baseline="0" dirty="0"/>
              <a:t> </a:t>
            </a:r>
            <a:r>
              <a:rPr lang="de-CH" baseline="0" dirty="0" err="1"/>
              <a:t>and</a:t>
            </a:r>
            <a:r>
              <a:rPr lang="de-CH" baseline="0" dirty="0"/>
              <a:t> </a:t>
            </a:r>
            <a:r>
              <a:rPr lang="de-CH" baseline="0" dirty="0" err="1"/>
              <a:t>undestanding</a:t>
            </a:r>
            <a:r>
              <a:rPr lang="de-CH" baseline="0" dirty="0"/>
              <a:t> </a:t>
            </a:r>
            <a:r>
              <a:rPr lang="de-CH" baseline="0" dirty="0" err="1"/>
              <a:t>the</a:t>
            </a:r>
            <a:r>
              <a:rPr lang="de-CH" baseline="0" dirty="0"/>
              <a:t> high </a:t>
            </a:r>
            <a:r>
              <a:rPr lang="de-CH" baseline="0" dirty="0" err="1"/>
              <a:t>growth</a:t>
            </a:r>
            <a:r>
              <a:rPr lang="de-CH" baseline="0" dirty="0"/>
              <a:t> </a:t>
            </a:r>
            <a:r>
              <a:rPr lang="de-CH" baseline="0" dirty="0" err="1"/>
              <a:t>opportunities</a:t>
            </a:r>
            <a:r>
              <a:rPr lang="de-CH" baseline="0" dirty="0"/>
              <a:t> </a:t>
            </a:r>
            <a:r>
              <a:rPr lang="de-CH" baseline="0" dirty="0" err="1"/>
              <a:t>along</a:t>
            </a:r>
            <a:r>
              <a:rPr lang="de-CH" baseline="0" dirty="0"/>
              <a:t> </a:t>
            </a:r>
            <a:r>
              <a:rPr lang="de-CH" baseline="0" dirty="0" err="1"/>
              <a:t>the</a:t>
            </a:r>
            <a:r>
              <a:rPr lang="de-CH" baseline="0" dirty="0"/>
              <a:t> </a:t>
            </a:r>
            <a:r>
              <a:rPr lang="de-CH" baseline="0" dirty="0" err="1"/>
              <a:t>value</a:t>
            </a:r>
            <a:r>
              <a:rPr lang="de-CH" baseline="0" dirty="0"/>
              <a:t> </a:t>
            </a:r>
            <a:r>
              <a:rPr lang="de-CH" baseline="0" dirty="0" err="1"/>
              <a:t>chain</a:t>
            </a:r>
            <a:r>
              <a:rPr lang="de-CH" baseline="0" dirty="0"/>
              <a:t> </a:t>
            </a:r>
            <a:r>
              <a:rPr lang="de-CH" baseline="0" dirty="0">
                <a:sym typeface="Wingdings" panose="05000000000000000000" pitchFamily="2" charset="2"/>
              </a:rPr>
              <a:t> </a:t>
            </a:r>
            <a:r>
              <a:rPr lang="de-CH" baseline="0" dirty="0" err="1">
                <a:sym typeface="Wingdings" panose="05000000000000000000" pitchFamily="2" charset="2"/>
              </a:rPr>
              <a:t>Seek</a:t>
            </a:r>
            <a:r>
              <a:rPr lang="de-CH" baseline="0" dirty="0">
                <a:sym typeface="Wingdings" panose="05000000000000000000" pitchFamily="2" charset="2"/>
              </a:rPr>
              <a:t> out </a:t>
            </a:r>
            <a:r>
              <a:rPr lang="de-CH" baseline="0" dirty="0" err="1">
                <a:sym typeface="Wingdings" panose="05000000000000000000" pitchFamily="2" charset="2"/>
              </a:rPr>
              <a:t>superior</a:t>
            </a:r>
            <a:r>
              <a:rPr lang="de-CH" baseline="0" dirty="0">
                <a:sym typeface="Wingdings" panose="05000000000000000000" pitchFamily="2" charset="2"/>
              </a:rPr>
              <a:t> investment </a:t>
            </a:r>
            <a:r>
              <a:rPr lang="de-CH" baseline="0" dirty="0" err="1">
                <a:sym typeface="Wingdings" panose="05000000000000000000" pitchFamily="2" charset="2"/>
              </a:rPr>
              <a:t>opportunities</a:t>
            </a:r>
            <a:r>
              <a:rPr lang="de-CH" baseline="0" dirty="0">
                <a:sym typeface="Wingdings" panose="05000000000000000000" pitchFamily="2" charset="2"/>
              </a:rPr>
              <a:t>.</a:t>
            </a:r>
            <a:endParaRPr lang="de-CH" baseline="0" dirty="0"/>
          </a:p>
          <a:p>
            <a:pPr marL="171450" indent="-171450">
              <a:buFontTx/>
              <a:buChar char="-"/>
            </a:pPr>
            <a:endParaRPr lang="de-CH" baseline="0" dirty="0"/>
          </a:p>
          <a:p>
            <a:pPr marL="171450" indent="-171450">
              <a:buFontTx/>
              <a:buChar char="-"/>
            </a:pPr>
            <a:r>
              <a:rPr lang="de-CH" dirty="0" err="1"/>
              <a:t>Concerns</a:t>
            </a:r>
            <a:r>
              <a:rPr lang="de-CH" baseline="0" dirty="0"/>
              <a:t> </a:t>
            </a:r>
            <a:r>
              <a:rPr lang="de-CH" baseline="0" dirty="0" err="1"/>
              <a:t>replacing</a:t>
            </a:r>
            <a:r>
              <a:rPr lang="de-CH" baseline="0" dirty="0"/>
              <a:t> </a:t>
            </a:r>
            <a:r>
              <a:rPr lang="de-CH" baseline="0" dirty="0" err="1"/>
              <a:t>insurance</a:t>
            </a:r>
            <a:r>
              <a:rPr lang="de-CH" baseline="0" dirty="0"/>
              <a:t> </a:t>
            </a:r>
            <a:r>
              <a:rPr lang="de-CH" baseline="0" dirty="0" err="1"/>
              <a:t>premiums</a:t>
            </a:r>
            <a:r>
              <a:rPr lang="de-CH" baseline="0" dirty="0"/>
              <a:t> </a:t>
            </a:r>
            <a:r>
              <a:rPr lang="de-CH" baseline="0" dirty="0" err="1"/>
              <a:t>with</a:t>
            </a:r>
            <a:r>
              <a:rPr lang="de-CH" baseline="0" dirty="0"/>
              <a:t> </a:t>
            </a:r>
            <a:r>
              <a:rPr lang="de-CH" baseline="0" dirty="0" err="1"/>
              <a:t>taxes</a:t>
            </a:r>
            <a:r>
              <a:rPr lang="de-CH" baseline="0" dirty="0"/>
              <a:t> in </a:t>
            </a:r>
            <a:r>
              <a:rPr lang="de-CH" baseline="0" dirty="0" err="1"/>
              <a:t>the</a:t>
            </a:r>
            <a:r>
              <a:rPr lang="de-CH" baseline="0" dirty="0"/>
              <a:t> US </a:t>
            </a:r>
            <a:r>
              <a:rPr lang="de-CH" baseline="0" dirty="0" err="1"/>
              <a:t>single</a:t>
            </a:r>
            <a:r>
              <a:rPr lang="de-CH" baseline="0" dirty="0"/>
              <a:t> </a:t>
            </a:r>
            <a:r>
              <a:rPr lang="de-CH" baseline="0" dirty="0" err="1"/>
              <a:t>nonprofit</a:t>
            </a:r>
            <a:r>
              <a:rPr lang="de-CH" baseline="0" dirty="0"/>
              <a:t> </a:t>
            </a:r>
            <a:r>
              <a:rPr lang="de-CH" baseline="0" dirty="0" err="1"/>
              <a:t>public</a:t>
            </a:r>
            <a:r>
              <a:rPr lang="de-CH" baseline="0" dirty="0"/>
              <a:t> </a:t>
            </a:r>
            <a:r>
              <a:rPr lang="de-CH" baseline="0" dirty="0" err="1"/>
              <a:t>payer</a:t>
            </a:r>
            <a:r>
              <a:rPr lang="de-CH" baseline="0" dirty="0"/>
              <a:t> </a:t>
            </a:r>
            <a:r>
              <a:rPr lang="de-CH" baseline="0" dirty="0" err="1"/>
              <a:t>would</a:t>
            </a:r>
            <a:r>
              <a:rPr lang="de-CH" baseline="0" dirty="0"/>
              <a:t> </a:t>
            </a:r>
            <a:r>
              <a:rPr lang="de-CH" baseline="0" dirty="0" err="1"/>
              <a:t>slow</a:t>
            </a:r>
            <a:r>
              <a:rPr lang="de-CH" baseline="0" dirty="0"/>
              <a:t> </a:t>
            </a:r>
            <a:r>
              <a:rPr lang="de-CH" baseline="0" dirty="0" err="1"/>
              <a:t>innovation</a:t>
            </a:r>
            <a:r>
              <a:rPr lang="de-CH" baseline="0" dirty="0"/>
              <a:t> </a:t>
            </a:r>
            <a:r>
              <a:rPr lang="de-CH" baseline="0" dirty="0" err="1"/>
              <a:t>and</a:t>
            </a:r>
            <a:r>
              <a:rPr lang="de-CH" baseline="0" dirty="0"/>
              <a:t> </a:t>
            </a:r>
            <a:r>
              <a:rPr lang="de-CH" baseline="0" dirty="0" err="1"/>
              <a:t>efficiency</a:t>
            </a:r>
            <a:r>
              <a:rPr lang="de-CH" baseline="0" dirty="0"/>
              <a:t> </a:t>
            </a:r>
            <a:r>
              <a:rPr lang="de-CH" baseline="0" dirty="0" err="1"/>
              <a:t>gains</a:t>
            </a:r>
            <a:r>
              <a:rPr lang="de-CH" baseline="0" dirty="0"/>
              <a:t> – </a:t>
            </a:r>
            <a:r>
              <a:rPr lang="de-CH" baseline="0" dirty="0" err="1"/>
              <a:t>sacrifice</a:t>
            </a:r>
            <a:r>
              <a:rPr lang="de-CH" baseline="0" dirty="0"/>
              <a:t> </a:t>
            </a:r>
            <a:r>
              <a:rPr lang="de-CH" baseline="0" dirty="0" err="1"/>
              <a:t>long</a:t>
            </a:r>
            <a:r>
              <a:rPr lang="de-CH" baseline="0" dirty="0"/>
              <a:t>-term </a:t>
            </a:r>
            <a:r>
              <a:rPr lang="de-CH" baseline="0" dirty="0" err="1"/>
              <a:t>productivity</a:t>
            </a:r>
            <a:r>
              <a:rPr lang="de-CH" baseline="0" dirty="0"/>
              <a:t> </a:t>
            </a:r>
            <a:r>
              <a:rPr lang="de-CH" baseline="0" dirty="0" err="1"/>
              <a:t>for</a:t>
            </a:r>
            <a:r>
              <a:rPr lang="de-CH" baseline="0" dirty="0"/>
              <a:t> </a:t>
            </a:r>
            <a:r>
              <a:rPr lang="de-CH" baseline="0" dirty="0" err="1"/>
              <a:t>short</a:t>
            </a:r>
            <a:r>
              <a:rPr lang="de-CH" baseline="0" dirty="0"/>
              <a:t>-term </a:t>
            </a:r>
            <a:r>
              <a:rPr lang="de-CH" baseline="0" dirty="0" err="1"/>
              <a:t>cost</a:t>
            </a:r>
            <a:r>
              <a:rPr lang="de-CH" baseline="0" dirty="0"/>
              <a:t> </a:t>
            </a:r>
            <a:r>
              <a:rPr lang="de-CH" baseline="0" dirty="0" err="1"/>
              <a:t>gains</a:t>
            </a:r>
            <a:r>
              <a:rPr lang="de-CH" baseline="0" dirty="0"/>
              <a:t> – </a:t>
            </a:r>
            <a:r>
              <a:rPr lang="de-CH" baseline="0" dirty="0" err="1"/>
              <a:t>sounds</a:t>
            </a:r>
            <a:r>
              <a:rPr lang="de-CH" baseline="0" dirty="0"/>
              <a:t> simple </a:t>
            </a:r>
            <a:r>
              <a:rPr lang="de-CH" baseline="0" dirty="0" err="1"/>
              <a:t>with</a:t>
            </a:r>
            <a:r>
              <a:rPr lang="de-CH" baseline="0" dirty="0"/>
              <a:t> </a:t>
            </a:r>
            <a:r>
              <a:rPr lang="de-CH" baseline="0" dirty="0" err="1"/>
              <a:t>reality</a:t>
            </a:r>
            <a:r>
              <a:rPr lang="de-CH" baseline="0" dirty="0"/>
              <a:t> </a:t>
            </a:r>
            <a:r>
              <a:rPr lang="de-CH" baseline="0" dirty="0" err="1"/>
              <a:t>more</a:t>
            </a:r>
            <a:r>
              <a:rPr lang="de-CH" baseline="0" dirty="0"/>
              <a:t> </a:t>
            </a:r>
            <a:r>
              <a:rPr lang="de-CH" baseline="0" dirty="0" err="1"/>
              <a:t>complex</a:t>
            </a:r>
            <a:r>
              <a:rPr lang="de-CH" baseline="0" dirty="0"/>
              <a:t>.</a:t>
            </a:r>
          </a:p>
          <a:p>
            <a:pPr marL="171450" indent="-171450">
              <a:buFontTx/>
              <a:buChar char="-"/>
            </a:pPr>
            <a:r>
              <a:rPr lang="de-CH" baseline="0" dirty="0"/>
              <a:t>Focus </a:t>
            </a:r>
            <a:r>
              <a:rPr lang="de-CH" baseline="0" dirty="0" err="1"/>
              <a:t>needs</a:t>
            </a:r>
            <a:r>
              <a:rPr lang="de-CH" baseline="0" dirty="0"/>
              <a:t> </a:t>
            </a:r>
            <a:r>
              <a:rPr lang="de-CH" baseline="0" dirty="0" err="1"/>
              <a:t>to</a:t>
            </a:r>
            <a:r>
              <a:rPr lang="de-CH" baseline="0" dirty="0"/>
              <a:t> </a:t>
            </a:r>
            <a:r>
              <a:rPr lang="de-CH" baseline="0" dirty="0" err="1"/>
              <a:t>be</a:t>
            </a:r>
            <a:r>
              <a:rPr lang="de-CH" baseline="0" dirty="0"/>
              <a:t> on </a:t>
            </a:r>
            <a:r>
              <a:rPr lang="de-CH" baseline="0" dirty="0" err="1"/>
              <a:t>efficiencies</a:t>
            </a:r>
            <a:r>
              <a:rPr lang="de-CH" baseline="0" dirty="0"/>
              <a:t> not </a:t>
            </a:r>
            <a:r>
              <a:rPr lang="de-CH" baseline="0" dirty="0" err="1"/>
              <a:t>costs</a:t>
            </a:r>
            <a:r>
              <a:rPr lang="de-CH" baseline="0" dirty="0"/>
              <a:t>.</a:t>
            </a:r>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36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52DC05E8-5543-4F22-A094-A59C6E7A9338}" type="slidenum">
              <a:rPr lang="en-GB" smtClean="0"/>
              <a:t>20</a:t>
            </a:fld>
            <a:endParaRPr lang="en-GB"/>
          </a:p>
        </p:txBody>
      </p:sp>
    </p:spTree>
    <p:extLst>
      <p:ext uri="{BB962C8B-B14F-4D97-AF65-F5344CB8AC3E}">
        <p14:creationId xmlns:p14="http://schemas.microsoft.com/office/powerpoint/2010/main" val="335496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64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52DC05E8-5543-4F22-A094-A59C6E7A9338}" type="slidenum">
              <a:rPr lang="en-GB" smtClean="0"/>
              <a:t>28</a:t>
            </a:fld>
            <a:endParaRPr lang="en-GB"/>
          </a:p>
        </p:txBody>
      </p:sp>
    </p:spTree>
    <p:extLst>
      <p:ext uri="{BB962C8B-B14F-4D97-AF65-F5344CB8AC3E}">
        <p14:creationId xmlns:p14="http://schemas.microsoft.com/office/powerpoint/2010/main" val="18385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Tx/>
              <a:buChar char="-"/>
              <a:defRPr/>
            </a:pPr>
            <a:r>
              <a:rPr lang="de-CH" baseline="0" dirty="0" smtClean="0"/>
              <a:t>Task = IITWT </a:t>
            </a:r>
            <a:r>
              <a:rPr lang="de-CH" baseline="0" dirty="0" err="1" smtClean="0"/>
              <a:t>by</a:t>
            </a:r>
            <a:r>
              <a:rPr lang="de-CH" baseline="0" dirty="0" smtClean="0"/>
              <a:t> </a:t>
            </a:r>
            <a:r>
              <a:rPr lang="de-CH" baseline="0" dirty="0" err="1" smtClean="0"/>
              <a:t>understanding</a:t>
            </a:r>
            <a:r>
              <a:rPr lang="de-CH" baseline="0" dirty="0" smtClean="0"/>
              <a:t> </a:t>
            </a:r>
            <a:r>
              <a:rPr lang="de-CH" baseline="0" dirty="0" err="1" smtClean="0"/>
              <a:t>the</a:t>
            </a:r>
            <a:r>
              <a:rPr lang="de-CH" baseline="0" dirty="0" smtClean="0"/>
              <a:t> </a:t>
            </a:r>
            <a:r>
              <a:rPr lang="de-CH" baseline="0" dirty="0" err="1" smtClean="0"/>
              <a:t>opportunity</a:t>
            </a:r>
            <a:r>
              <a:rPr lang="de-CH" baseline="0" dirty="0" smtClean="0"/>
              <a:t> </a:t>
            </a:r>
            <a:r>
              <a:rPr lang="de-CH" baseline="0" dirty="0" err="1" smtClean="0"/>
              <a:t>and</a:t>
            </a:r>
            <a:r>
              <a:rPr lang="de-CH" baseline="0" dirty="0" smtClean="0"/>
              <a:t> </a:t>
            </a:r>
            <a:r>
              <a:rPr lang="de-CH" baseline="0" dirty="0" err="1" smtClean="0"/>
              <a:t>disruptions</a:t>
            </a:r>
            <a:r>
              <a:rPr lang="de-CH" baseline="0" dirty="0" smtClean="0"/>
              <a:t> </a:t>
            </a:r>
            <a:r>
              <a:rPr lang="de-CH" baseline="0" dirty="0" err="1" smtClean="0"/>
              <a:t>created</a:t>
            </a:r>
            <a:r>
              <a:rPr lang="de-CH" baseline="0" dirty="0" smtClean="0"/>
              <a:t> </a:t>
            </a:r>
            <a:r>
              <a:rPr lang="de-CH" baseline="0" dirty="0" err="1" smtClean="0"/>
              <a:t>by</a:t>
            </a:r>
            <a:r>
              <a:rPr lang="de-CH" baseline="0" dirty="0" smtClean="0"/>
              <a:t> </a:t>
            </a:r>
            <a:r>
              <a:rPr lang="de-CH" baseline="0" dirty="0" err="1" smtClean="0"/>
              <a:t>new</a:t>
            </a:r>
            <a:r>
              <a:rPr lang="de-CH" baseline="0" dirty="0" smtClean="0"/>
              <a:t> </a:t>
            </a:r>
            <a:r>
              <a:rPr lang="de-CH" baseline="0" dirty="0" err="1" smtClean="0"/>
              <a:t>developments</a:t>
            </a:r>
            <a:r>
              <a:rPr lang="de-CH" baseline="0" dirty="0" smtClean="0"/>
              <a:t> </a:t>
            </a:r>
            <a:r>
              <a:rPr lang="de-CH" baseline="0" dirty="0" err="1" smtClean="0"/>
              <a:t>facing</a:t>
            </a:r>
            <a:r>
              <a:rPr lang="de-CH" baseline="0" dirty="0" smtClean="0"/>
              <a:t> </a:t>
            </a:r>
            <a:r>
              <a:rPr lang="de-CH" baseline="0" dirty="0" err="1" smtClean="0"/>
              <a:t>society</a:t>
            </a:r>
            <a:r>
              <a:rPr lang="de-CH" baseline="0" dirty="0" smtClean="0"/>
              <a:t> </a:t>
            </a:r>
            <a:r>
              <a:rPr lang="de-CH" baseline="0" dirty="0" err="1" smtClean="0"/>
              <a:t>and</a:t>
            </a:r>
            <a:r>
              <a:rPr lang="de-CH" baseline="0" dirty="0" smtClean="0"/>
              <a:t> </a:t>
            </a:r>
            <a:r>
              <a:rPr lang="de-CH" baseline="0" dirty="0" err="1" smtClean="0"/>
              <a:t>the</a:t>
            </a:r>
            <a:r>
              <a:rPr lang="de-CH" baseline="0" dirty="0" smtClean="0"/>
              <a:t> </a:t>
            </a:r>
            <a:r>
              <a:rPr lang="de-CH" baseline="0" dirty="0" err="1" smtClean="0"/>
              <a:t>economy</a:t>
            </a:r>
            <a:r>
              <a:rPr lang="de-CH" baseline="0" dirty="0" smtClean="0"/>
              <a:t>.</a:t>
            </a:r>
          </a:p>
          <a:p>
            <a:pPr marL="181240" indent="-181240" defTabSz="966612">
              <a:buFontTx/>
              <a:buChar char="-"/>
              <a:defRPr/>
            </a:pPr>
            <a:r>
              <a:rPr lang="de-CH" baseline="0" dirty="0" err="1" smtClean="0"/>
              <a:t>Empirical</a:t>
            </a:r>
            <a:r>
              <a:rPr lang="de-CH" baseline="0" dirty="0" smtClean="0"/>
              <a:t> </a:t>
            </a:r>
            <a:r>
              <a:rPr lang="de-CH" baseline="0" dirty="0" err="1" smtClean="0"/>
              <a:t>studies</a:t>
            </a:r>
            <a:r>
              <a:rPr lang="de-CH" baseline="0" dirty="0" smtClean="0"/>
              <a:t> </a:t>
            </a:r>
            <a:r>
              <a:rPr lang="de-CH" baseline="0" dirty="0" err="1" smtClean="0"/>
              <a:t>show</a:t>
            </a:r>
            <a:r>
              <a:rPr lang="de-CH" baseline="0" dirty="0" smtClean="0"/>
              <a:t> </a:t>
            </a:r>
            <a:r>
              <a:rPr lang="de-CH" baseline="0" dirty="0" err="1" smtClean="0"/>
              <a:t>growth</a:t>
            </a:r>
            <a:r>
              <a:rPr lang="de-CH" baseline="0" dirty="0" smtClean="0"/>
              <a:t> </a:t>
            </a:r>
            <a:r>
              <a:rPr lang="de-CH" baseline="0" dirty="0" err="1" smtClean="0"/>
              <a:t>is</a:t>
            </a:r>
            <a:r>
              <a:rPr lang="de-CH" baseline="0" dirty="0" smtClean="0"/>
              <a:t> </a:t>
            </a:r>
            <a:r>
              <a:rPr lang="de-CH" baseline="0" dirty="0" err="1" smtClean="0"/>
              <a:t>key</a:t>
            </a:r>
            <a:r>
              <a:rPr lang="de-CH" baseline="0" dirty="0" smtClean="0"/>
              <a:t> </a:t>
            </a:r>
            <a:r>
              <a:rPr lang="de-CH" baseline="0" dirty="0" err="1" smtClean="0"/>
              <a:t>driver</a:t>
            </a:r>
            <a:r>
              <a:rPr lang="de-CH" baseline="0" dirty="0" smtClean="0"/>
              <a:t> </a:t>
            </a:r>
            <a:r>
              <a:rPr lang="de-CH" baseline="0" dirty="0" err="1" smtClean="0"/>
              <a:t>of</a:t>
            </a:r>
            <a:r>
              <a:rPr lang="de-CH" baseline="0" dirty="0" smtClean="0"/>
              <a:t> </a:t>
            </a:r>
            <a:r>
              <a:rPr lang="de-CH" baseline="0" dirty="0" err="1" smtClean="0"/>
              <a:t>superior</a:t>
            </a:r>
            <a:r>
              <a:rPr lang="de-CH" baseline="0" dirty="0" smtClean="0"/>
              <a:t> </a:t>
            </a:r>
            <a:r>
              <a:rPr lang="de-CH" baseline="0" dirty="0" err="1" smtClean="0"/>
              <a:t>corporate</a:t>
            </a:r>
            <a:r>
              <a:rPr lang="de-CH" baseline="0" dirty="0" smtClean="0"/>
              <a:t> </a:t>
            </a:r>
            <a:r>
              <a:rPr lang="de-CH" baseline="0" dirty="0" err="1" smtClean="0"/>
              <a:t>performance</a:t>
            </a:r>
            <a:endParaRPr lang="de-CH" baseline="0" dirty="0" smtClean="0"/>
          </a:p>
          <a:p>
            <a:pPr marL="181240" indent="-181240">
              <a:buFontTx/>
              <a:buChar char="-"/>
            </a:pPr>
            <a:r>
              <a:rPr lang="de-CH" baseline="0" dirty="0" smtClean="0"/>
              <a:t>!</a:t>
            </a:r>
            <a:r>
              <a:rPr lang="de-CH" baseline="0" dirty="0" err="1" smtClean="0"/>
              <a:t>Caveat</a:t>
            </a:r>
            <a:r>
              <a:rPr lang="de-CH" baseline="0" dirty="0" smtClean="0"/>
              <a:t> – </a:t>
            </a:r>
            <a:r>
              <a:rPr lang="de-CH" baseline="0" dirty="0" err="1" smtClean="0"/>
              <a:t>growth</a:t>
            </a:r>
            <a:r>
              <a:rPr lang="de-CH" baseline="0" dirty="0" smtClean="0"/>
              <a:t> </a:t>
            </a:r>
            <a:r>
              <a:rPr lang="de-CH" baseline="0" dirty="0" err="1" smtClean="0"/>
              <a:t>is</a:t>
            </a:r>
            <a:r>
              <a:rPr lang="de-CH" baseline="0" dirty="0" smtClean="0"/>
              <a:t> </a:t>
            </a:r>
            <a:r>
              <a:rPr lang="de-CH" baseline="0" dirty="0" err="1" smtClean="0"/>
              <a:t>challenging</a:t>
            </a:r>
            <a:r>
              <a:rPr lang="de-CH" baseline="0" dirty="0" smtClean="0"/>
              <a:t> </a:t>
            </a:r>
            <a:r>
              <a:rPr lang="de-CH" baseline="0" dirty="0" err="1" smtClean="0"/>
              <a:t>to</a:t>
            </a:r>
            <a:r>
              <a:rPr lang="de-CH" baseline="0" dirty="0" smtClean="0"/>
              <a:t> </a:t>
            </a:r>
            <a:r>
              <a:rPr lang="de-CH" baseline="0" dirty="0" err="1" smtClean="0"/>
              <a:t>sustain</a:t>
            </a:r>
            <a:endParaRPr lang="de-CH" baseline="0" dirty="0" smtClean="0"/>
          </a:p>
          <a:p>
            <a:pPr marL="181240" indent="-181240" defTabSz="966612">
              <a:buFontTx/>
              <a:buChar char="-"/>
              <a:defRPr/>
            </a:pPr>
            <a:r>
              <a:rPr lang="de-CH" u="sng" baseline="0" dirty="0" smtClean="0"/>
              <a:t>Key</a:t>
            </a:r>
          </a:p>
          <a:p>
            <a:pPr marL="181240" indent="-181240" defTabSz="966612">
              <a:buFontTx/>
              <a:buChar char="-"/>
              <a:defRPr/>
            </a:pPr>
            <a:r>
              <a:rPr lang="de-CH" b="1" baseline="0" dirty="0" smtClean="0">
                <a:solidFill>
                  <a:schemeClr val="tx1"/>
                </a:solidFill>
              </a:rPr>
              <a:t>An </a:t>
            </a:r>
            <a:r>
              <a:rPr lang="de-CH" b="1" baseline="0" dirty="0" err="1" smtClean="0">
                <a:solidFill>
                  <a:schemeClr val="tx1"/>
                </a:solidFill>
              </a:rPr>
              <a:t>investment</a:t>
            </a:r>
            <a:r>
              <a:rPr lang="de-CH" b="1" baseline="0" dirty="0" smtClean="0">
                <a:solidFill>
                  <a:schemeClr val="tx1"/>
                </a:solidFill>
              </a:rPr>
              <a:t> </a:t>
            </a:r>
            <a:r>
              <a:rPr lang="de-CH" b="1" baseline="0" dirty="0" err="1" smtClean="0">
                <a:solidFill>
                  <a:schemeClr val="tx1"/>
                </a:solidFill>
              </a:rPr>
              <a:t>framework</a:t>
            </a:r>
            <a:r>
              <a:rPr lang="de-CH" b="1" baseline="0" dirty="0" smtClean="0">
                <a:solidFill>
                  <a:schemeClr val="tx1"/>
                </a:solidFill>
              </a:rPr>
              <a:t> </a:t>
            </a:r>
            <a:r>
              <a:rPr lang="de-CH" b="1" baseline="0" dirty="0" err="1" smtClean="0">
                <a:solidFill>
                  <a:schemeClr val="tx1"/>
                </a:solidFill>
              </a:rPr>
              <a:t>is</a:t>
            </a:r>
            <a:r>
              <a:rPr lang="de-CH" b="1" baseline="0" dirty="0" smtClean="0">
                <a:solidFill>
                  <a:schemeClr val="tx1"/>
                </a:solidFill>
              </a:rPr>
              <a:t> vital </a:t>
            </a:r>
            <a:r>
              <a:rPr lang="de-CH" b="1" baseline="0" dirty="0" err="1" smtClean="0">
                <a:solidFill>
                  <a:schemeClr val="tx1"/>
                </a:solidFill>
              </a:rPr>
              <a:t>for</a:t>
            </a:r>
            <a:r>
              <a:rPr lang="de-CH" b="1" baseline="0" dirty="0" smtClean="0">
                <a:solidFill>
                  <a:schemeClr val="tx1"/>
                </a:solidFill>
              </a:rPr>
              <a:t> </a:t>
            </a:r>
            <a:r>
              <a:rPr lang="de-CH" b="1" baseline="0" dirty="0" err="1" smtClean="0">
                <a:solidFill>
                  <a:schemeClr val="tx1"/>
                </a:solidFill>
              </a:rPr>
              <a:t>success</a:t>
            </a:r>
            <a:r>
              <a:rPr lang="de-CH" b="1" baseline="0" dirty="0" smtClean="0">
                <a:solidFill>
                  <a:schemeClr val="tx1"/>
                </a:solidFill>
              </a:rPr>
              <a:t>.</a:t>
            </a:r>
          </a:p>
          <a:p>
            <a:pPr marL="171450" indent="-171450">
              <a:buFontTx/>
              <a:buChar char="-"/>
            </a:pPr>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2</a:t>
            </a:fld>
            <a:endParaRPr lang="en-GB"/>
          </a:p>
        </p:txBody>
      </p:sp>
    </p:spTree>
    <p:extLst>
      <p:ext uri="{BB962C8B-B14F-4D97-AF65-F5344CB8AC3E}">
        <p14:creationId xmlns:p14="http://schemas.microsoft.com/office/powerpoint/2010/main" val="231003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29</a:t>
            </a:fld>
            <a:endParaRPr lang="en-GB"/>
          </a:p>
        </p:txBody>
      </p:sp>
    </p:spTree>
    <p:extLst>
      <p:ext uri="{BB962C8B-B14F-4D97-AF65-F5344CB8AC3E}">
        <p14:creationId xmlns:p14="http://schemas.microsoft.com/office/powerpoint/2010/main" val="673110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20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31</a:t>
            </a:fld>
            <a:endParaRPr lang="en-GB"/>
          </a:p>
        </p:txBody>
      </p:sp>
    </p:spTree>
    <p:extLst>
      <p:ext uri="{BB962C8B-B14F-4D97-AF65-F5344CB8AC3E}">
        <p14:creationId xmlns:p14="http://schemas.microsoft.com/office/powerpoint/2010/main" val="3425944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32</a:t>
            </a:fld>
            <a:endParaRPr lang="en-GB"/>
          </a:p>
        </p:txBody>
      </p:sp>
    </p:spTree>
    <p:extLst>
      <p:ext uri="{BB962C8B-B14F-4D97-AF65-F5344CB8AC3E}">
        <p14:creationId xmlns:p14="http://schemas.microsoft.com/office/powerpoint/2010/main" val="3549961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6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038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249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dirty="0" smtClean="0"/>
              <a:t>Key </a:t>
            </a:r>
            <a:r>
              <a:rPr lang="de-CH" dirty="0" err="1" smtClean="0"/>
              <a:t>driver</a:t>
            </a:r>
            <a:r>
              <a:rPr lang="de-CH" dirty="0" smtClean="0"/>
              <a:t> </a:t>
            </a:r>
            <a:r>
              <a:rPr lang="de-CH" dirty="0" err="1" smtClean="0"/>
              <a:t>of</a:t>
            </a:r>
            <a:r>
              <a:rPr lang="de-CH" dirty="0" smtClean="0"/>
              <a:t> </a:t>
            </a:r>
            <a:r>
              <a:rPr lang="de-CH" dirty="0" err="1" smtClean="0"/>
              <a:t>superior</a:t>
            </a:r>
            <a:r>
              <a:rPr lang="de-CH" baseline="0" dirty="0" smtClean="0"/>
              <a:t> </a:t>
            </a:r>
            <a:r>
              <a:rPr lang="de-CH" baseline="0" dirty="0" err="1" smtClean="0"/>
              <a:t>corporate</a:t>
            </a:r>
            <a:r>
              <a:rPr lang="de-CH" baseline="0" dirty="0" smtClean="0"/>
              <a:t> </a:t>
            </a:r>
            <a:r>
              <a:rPr lang="de-CH" baseline="0" dirty="0" err="1" smtClean="0"/>
              <a:t>performance</a:t>
            </a:r>
            <a:endParaRPr lang="de-CH" baseline="0" dirty="0" smtClean="0"/>
          </a:p>
          <a:p>
            <a:pPr marL="171450" indent="-171450">
              <a:buFontTx/>
              <a:buChar char="-"/>
            </a:pPr>
            <a:r>
              <a:rPr lang="de-CH" baseline="0" dirty="0" smtClean="0"/>
              <a:t>!</a:t>
            </a:r>
            <a:r>
              <a:rPr lang="de-CH" baseline="0" dirty="0" err="1" smtClean="0"/>
              <a:t>Caveat</a:t>
            </a:r>
            <a:r>
              <a:rPr lang="de-CH" baseline="0" dirty="0" smtClean="0"/>
              <a:t> – </a:t>
            </a:r>
            <a:r>
              <a:rPr lang="de-CH" baseline="0" dirty="0" err="1" smtClean="0"/>
              <a:t>growth</a:t>
            </a:r>
            <a:r>
              <a:rPr lang="de-CH" baseline="0" dirty="0" smtClean="0"/>
              <a:t> </a:t>
            </a:r>
            <a:r>
              <a:rPr lang="de-CH" baseline="0" dirty="0" err="1" smtClean="0"/>
              <a:t>is</a:t>
            </a:r>
            <a:r>
              <a:rPr lang="de-CH" baseline="0" dirty="0" smtClean="0"/>
              <a:t> </a:t>
            </a:r>
            <a:r>
              <a:rPr lang="de-CH" baseline="0" dirty="0" err="1" smtClean="0"/>
              <a:t>challenging</a:t>
            </a:r>
            <a:r>
              <a:rPr lang="de-CH" baseline="0" dirty="0" smtClean="0"/>
              <a:t> </a:t>
            </a:r>
            <a:r>
              <a:rPr lang="de-CH" baseline="0" dirty="0" err="1" smtClean="0"/>
              <a:t>to</a:t>
            </a:r>
            <a:r>
              <a:rPr lang="de-CH" baseline="0" dirty="0" smtClean="0"/>
              <a:t> </a:t>
            </a:r>
            <a:r>
              <a:rPr lang="de-CH" baseline="0" dirty="0" err="1" smtClean="0"/>
              <a:t>sustain</a:t>
            </a:r>
            <a:endParaRPr lang="de-CH" baseline="0" dirty="0" smtClean="0"/>
          </a:p>
          <a:p>
            <a:pPr marL="171450" indent="-171450">
              <a:buFontTx/>
              <a:buChar char="-"/>
            </a:pPr>
            <a:r>
              <a:rPr lang="de-CH" baseline="0" dirty="0" err="1" smtClean="0"/>
              <a:t>Structural</a:t>
            </a:r>
            <a:r>
              <a:rPr lang="de-CH" baseline="0" dirty="0" smtClean="0"/>
              <a:t> </a:t>
            </a:r>
            <a:r>
              <a:rPr lang="de-CH" baseline="0" dirty="0" err="1" smtClean="0"/>
              <a:t>growth</a:t>
            </a:r>
            <a:r>
              <a:rPr lang="de-CH" baseline="0" dirty="0" smtClean="0"/>
              <a:t> </a:t>
            </a:r>
            <a:r>
              <a:rPr lang="de-CH" baseline="0" dirty="0" err="1" smtClean="0"/>
              <a:t>scarcity</a:t>
            </a:r>
            <a:r>
              <a:rPr lang="de-CH" baseline="0" dirty="0" smtClean="0"/>
              <a:t> </a:t>
            </a:r>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36</a:t>
            </a:fld>
            <a:endParaRPr lang="en-GB"/>
          </a:p>
        </p:txBody>
      </p:sp>
    </p:spTree>
    <p:extLst>
      <p:ext uri="{BB962C8B-B14F-4D97-AF65-F5344CB8AC3E}">
        <p14:creationId xmlns:p14="http://schemas.microsoft.com/office/powerpoint/2010/main" val="873073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60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GB" sz="1300" dirty="0"/>
          </a:p>
          <a:p>
            <a:pPr defTabSz="966612"/>
            <a:r>
              <a:rPr lang="en-GB" sz="1300" dirty="0"/>
              <a:t>Gives the cue to the operator on the Q&amp;A by mentioning “</a:t>
            </a:r>
            <a:r>
              <a:rPr lang="en-GB" sz="1300" b="1" dirty="0"/>
              <a:t>That’s it from me. I am happy to take questions at this stage</a:t>
            </a:r>
            <a:r>
              <a:rPr lang="en-GB" sz="1300" dirty="0"/>
              <a:t>”</a:t>
            </a:r>
          </a:p>
          <a:p>
            <a:endParaRPr lang="en-GB" dirty="0"/>
          </a:p>
          <a:p>
            <a:r>
              <a:rPr lang="en-GB" sz="1300" dirty="0"/>
              <a:t>2 Questions</a:t>
            </a:r>
          </a:p>
          <a:p>
            <a:r>
              <a:rPr lang="en-GB" sz="1300" dirty="0"/>
              <a:t>What are the likely changes to the healthcare industry resulting from COVID-19? </a:t>
            </a:r>
          </a:p>
          <a:p>
            <a:endParaRPr lang="en-GB" sz="1300" dirty="0"/>
          </a:p>
          <a:p>
            <a:r>
              <a:rPr lang="en-GB" sz="1300" dirty="0"/>
              <a:t>-       Shift in patient engagement with digital solutions across other industries to greatly assist the penetration of telemedicine and virtual doctor visits.</a:t>
            </a:r>
          </a:p>
          <a:p>
            <a:r>
              <a:rPr lang="en-GB" sz="1300" dirty="0"/>
              <a:t> </a:t>
            </a:r>
          </a:p>
          <a:p>
            <a:r>
              <a:rPr lang="en-GB" sz="1300" dirty="0"/>
              <a:t>-       Governments increasingly reimbursing telemedicine services.</a:t>
            </a:r>
          </a:p>
          <a:p>
            <a:r>
              <a:rPr lang="en-GB" sz="1300" dirty="0"/>
              <a:t> </a:t>
            </a:r>
          </a:p>
          <a:p>
            <a:r>
              <a:rPr lang="en-GB" sz="1300" dirty="0"/>
              <a:t>-       Catalyst for equipping hospitals with telehealth solutions (including screening systems that enable patients to identify virus cases amongst patients)</a:t>
            </a:r>
          </a:p>
          <a:p>
            <a:r>
              <a:rPr lang="en-GB" sz="1300" dirty="0"/>
              <a:t> </a:t>
            </a:r>
          </a:p>
          <a:p>
            <a:r>
              <a:rPr lang="en-GB" sz="1300" dirty="0"/>
              <a:t>-       COVID-19 is accelerating the shift towards Health IT</a:t>
            </a:r>
          </a:p>
          <a:p>
            <a:r>
              <a:rPr lang="en-GB" sz="1300" dirty="0"/>
              <a:t> </a:t>
            </a:r>
          </a:p>
          <a:p>
            <a:r>
              <a:rPr lang="en-GB" sz="1300" dirty="0"/>
              <a:t>Could big-tech become players in the healthcare industry?</a:t>
            </a:r>
          </a:p>
          <a:p>
            <a:r>
              <a:rPr lang="en-GB" sz="1300" dirty="0"/>
              <a:t> </a:t>
            </a:r>
          </a:p>
          <a:p>
            <a:r>
              <a:rPr lang="en-GB" sz="1300" dirty="0"/>
              <a:t>-       Partnership model or acquisition (expensive)</a:t>
            </a:r>
          </a:p>
          <a:p>
            <a:r>
              <a:rPr lang="en-GB" sz="1300" dirty="0"/>
              <a:t> </a:t>
            </a:r>
          </a:p>
          <a:p>
            <a:r>
              <a:rPr lang="en-GB" sz="1300" dirty="0"/>
              <a:t>-       Partner in implementing digitalization solutions (picks and shovels)</a:t>
            </a:r>
          </a:p>
          <a:p>
            <a:r>
              <a:rPr lang="en-GB" sz="1300" dirty="0"/>
              <a:t> </a:t>
            </a:r>
          </a:p>
          <a:p>
            <a:r>
              <a:rPr lang="en-GB" sz="1300" dirty="0"/>
              <a:t>-       Amazon &amp; Cerner Hospital IT</a:t>
            </a:r>
          </a:p>
          <a:p>
            <a:r>
              <a:rPr lang="en-GB" sz="1300" dirty="0"/>
              <a:t> </a:t>
            </a:r>
          </a:p>
          <a:p>
            <a:r>
              <a:rPr lang="en-GB" sz="1300" dirty="0"/>
              <a:t>-       Amazon exploring internal healthcare insurance models</a:t>
            </a:r>
          </a:p>
          <a:p>
            <a:endParaRPr lang="en-GB" dirty="0"/>
          </a:p>
        </p:txBody>
      </p:sp>
      <p:sp>
        <p:nvSpPr>
          <p:cNvPr id="4" name="Slide Number Placeholder 3"/>
          <p:cNvSpPr>
            <a:spLocks noGrp="1"/>
          </p:cNvSpPr>
          <p:nvPr>
            <p:ph type="sldNum" sz="quarter" idx="5"/>
          </p:nvPr>
        </p:nvSpPr>
        <p:spPr/>
        <p:txBody>
          <a:bodyPr/>
          <a:lstStyle/>
          <a:p>
            <a:fld id="{52DC05E8-5543-4F22-A094-A59C6E7A9338}" type="slidenum">
              <a:rPr lang="en-GB" smtClean="0"/>
              <a:t>38</a:t>
            </a:fld>
            <a:endParaRPr lang="en-GB"/>
          </a:p>
        </p:txBody>
      </p:sp>
    </p:spTree>
    <p:extLst>
      <p:ext uri="{BB962C8B-B14F-4D97-AF65-F5344CB8AC3E}">
        <p14:creationId xmlns:p14="http://schemas.microsoft.com/office/powerpoint/2010/main" val="61716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dirty="0" err="1" smtClean="0"/>
              <a:t>How</a:t>
            </a:r>
            <a:r>
              <a:rPr lang="de-CH" dirty="0" smtClean="0"/>
              <a:t> do</a:t>
            </a:r>
            <a:r>
              <a:rPr lang="de-CH" baseline="0" dirty="0" smtClean="0"/>
              <a:t> </a:t>
            </a:r>
            <a:r>
              <a:rPr lang="de-CH" baseline="0" dirty="0" err="1" smtClean="0"/>
              <a:t>we</a:t>
            </a:r>
            <a:r>
              <a:rPr lang="de-CH" baseline="0" dirty="0" smtClean="0"/>
              <a:t> find </a:t>
            </a:r>
            <a:r>
              <a:rPr lang="de-CH" baseline="0" dirty="0" err="1" smtClean="0"/>
              <a:t>growth</a:t>
            </a:r>
            <a:r>
              <a:rPr lang="de-CH" baseline="0" dirty="0" smtClean="0"/>
              <a:t> </a:t>
            </a:r>
            <a:r>
              <a:rPr lang="de-CH" baseline="0" dirty="0" err="1" smtClean="0"/>
              <a:t>opportunities</a:t>
            </a:r>
            <a:r>
              <a:rPr lang="de-CH" baseline="0" dirty="0" smtClean="0"/>
              <a:t>?</a:t>
            </a:r>
          </a:p>
          <a:p>
            <a:pPr marL="171450" indent="-171450">
              <a:buFontTx/>
              <a:buChar char="-"/>
            </a:pPr>
            <a:r>
              <a:rPr lang="de-CH" baseline="0" dirty="0" err="1" smtClean="0"/>
              <a:t>What</a:t>
            </a:r>
            <a:r>
              <a:rPr lang="de-CH" baseline="0" dirty="0" smtClean="0"/>
              <a:t> </a:t>
            </a:r>
            <a:r>
              <a:rPr lang="de-CH" baseline="0" dirty="0" err="1" smtClean="0"/>
              <a:t>is</a:t>
            </a:r>
            <a:r>
              <a:rPr lang="de-CH" baseline="0" dirty="0" smtClean="0"/>
              <a:t> a </a:t>
            </a:r>
            <a:r>
              <a:rPr lang="de-CH" baseline="0" dirty="0" err="1" smtClean="0"/>
              <a:t>megatrend</a:t>
            </a:r>
            <a:r>
              <a:rPr lang="de-CH" baseline="0" dirty="0" smtClean="0"/>
              <a:t>?</a:t>
            </a:r>
          </a:p>
          <a:p>
            <a:pPr marL="171450" indent="-171450">
              <a:buFontTx/>
              <a:buChar char="-"/>
            </a:pPr>
            <a:r>
              <a:rPr lang="de-CH" baseline="0" dirty="0" err="1" smtClean="0"/>
              <a:t>Why</a:t>
            </a:r>
            <a:r>
              <a:rPr lang="de-CH" baseline="0" dirty="0" smtClean="0"/>
              <a:t> </a:t>
            </a:r>
            <a:r>
              <a:rPr lang="de-CH" baseline="0" dirty="0" err="1" smtClean="0"/>
              <a:t>are</a:t>
            </a:r>
            <a:r>
              <a:rPr lang="de-CH" baseline="0" dirty="0" smtClean="0"/>
              <a:t> </a:t>
            </a:r>
            <a:r>
              <a:rPr lang="de-CH" baseline="0" dirty="0" err="1" smtClean="0"/>
              <a:t>industry</a:t>
            </a:r>
            <a:r>
              <a:rPr lang="de-CH" baseline="0" dirty="0" smtClean="0"/>
              <a:t> </a:t>
            </a:r>
            <a:r>
              <a:rPr lang="de-CH" baseline="0" dirty="0" err="1" smtClean="0"/>
              <a:t>dynamics</a:t>
            </a:r>
            <a:r>
              <a:rPr lang="de-CH" baseline="0" dirty="0" smtClean="0"/>
              <a:t> </a:t>
            </a:r>
            <a:r>
              <a:rPr lang="de-CH" baseline="0" dirty="0" err="1" smtClean="0"/>
              <a:t>important</a:t>
            </a:r>
            <a:r>
              <a:rPr lang="de-CH" baseline="0" dirty="0" smtClean="0"/>
              <a:t>?</a:t>
            </a:r>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4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75" y="1362075"/>
            <a:ext cx="4902200" cy="367665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52DC05E8-5543-4F22-A094-A59C6E7A9338}" type="slidenum">
              <a:rPr lang="en-GB" smtClean="0"/>
              <a:t>39</a:t>
            </a:fld>
            <a:endParaRPr lang="en-GB"/>
          </a:p>
        </p:txBody>
      </p:sp>
    </p:spTree>
    <p:extLst>
      <p:ext uri="{BB962C8B-B14F-4D97-AF65-F5344CB8AC3E}">
        <p14:creationId xmlns:p14="http://schemas.microsoft.com/office/powerpoint/2010/main" val="2102450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75" y="1362075"/>
            <a:ext cx="4902200" cy="3676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BE5C0F52-AF29-47C5-AC49-0B4B0159158C}" type="slidenum">
              <a:rPr lang="en-US">
                <a:solidFill>
                  <a:prstClr val="black"/>
                </a:solidFill>
                <a:latin typeface="Calibri"/>
              </a:rPr>
              <a:pPr defTabSz="966612">
                <a:defRPr/>
              </a:pPr>
              <a:t>40</a:t>
            </a:fld>
            <a:endParaRPr lang="en-US">
              <a:solidFill>
                <a:prstClr val="black"/>
              </a:solidFill>
              <a:latin typeface="Calibri"/>
            </a:endParaRPr>
          </a:p>
        </p:txBody>
      </p:sp>
    </p:spTree>
    <p:extLst>
      <p:ext uri="{BB962C8B-B14F-4D97-AF65-F5344CB8AC3E}">
        <p14:creationId xmlns:p14="http://schemas.microsoft.com/office/powerpoint/2010/main" val="654864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75" y="1362075"/>
            <a:ext cx="4902200" cy="367665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52DC05E8-5543-4F22-A094-A59C6E7A9338}" type="slidenum">
              <a:rPr lang="en-GB" smtClean="0"/>
              <a:t>41</a:t>
            </a:fld>
            <a:endParaRPr lang="en-GB"/>
          </a:p>
        </p:txBody>
      </p:sp>
    </p:spTree>
    <p:extLst>
      <p:ext uri="{BB962C8B-B14F-4D97-AF65-F5344CB8AC3E}">
        <p14:creationId xmlns:p14="http://schemas.microsoft.com/office/powerpoint/2010/main" val="555586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75" y="1362075"/>
            <a:ext cx="4902200" cy="3676650"/>
          </a:xfrm>
        </p:spPr>
      </p:sp>
      <p:sp>
        <p:nvSpPr>
          <p:cNvPr id="3" name="Notes Placeholder 2"/>
          <p:cNvSpPr>
            <a:spLocks noGrp="1"/>
          </p:cNvSpPr>
          <p:nvPr>
            <p:ph type="body" idx="1"/>
          </p:nvPr>
        </p:nvSpPr>
        <p:spPr/>
        <p:txBody>
          <a:bodyPr/>
          <a:lstStyle/>
          <a:p>
            <a:endParaRPr lang="de-CH" dirty="0">
              <a:latin typeface="Verlag Office"/>
            </a:endParaRPr>
          </a:p>
        </p:txBody>
      </p:sp>
      <p:sp>
        <p:nvSpPr>
          <p:cNvPr id="4" name="Slide Number Placeholder 3"/>
          <p:cNvSpPr>
            <a:spLocks noGrp="1"/>
          </p:cNvSpPr>
          <p:nvPr>
            <p:ph type="sldNum" sz="quarter" idx="10"/>
          </p:nvPr>
        </p:nvSpPr>
        <p:spPr/>
        <p:txBody>
          <a:bodyPr/>
          <a:lstStyle/>
          <a:p>
            <a:pPr defTabSz="966612">
              <a:buClr>
                <a:srgbClr val="4F81BD"/>
              </a:buClr>
              <a:defRPr/>
            </a:pPr>
            <a:fld id="{0436D6D0-60D7-4F10-A77C-0F049B5AA71E}" type="slidenum">
              <a:rPr lang="en-US">
                <a:solidFill>
                  <a:prstClr val="black"/>
                </a:solidFill>
                <a:latin typeface="Verlag Office"/>
              </a:rPr>
              <a:pPr defTabSz="966612">
                <a:buClr>
                  <a:srgbClr val="4F81BD"/>
                </a:buClr>
                <a:defRPr/>
              </a:pPr>
              <a:t>42</a:t>
            </a:fld>
            <a:endParaRPr lang="en-US" dirty="0">
              <a:solidFill>
                <a:prstClr val="black"/>
              </a:solidFill>
              <a:latin typeface="Verlag Office"/>
            </a:endParaRPr>
          </a:p>
        </p:txBody>
      </p:sp>
      <p:sp>
        <p:nvSpPr>
          <p:cNvPr id="5" name="Footer Placeholder 4"/>
          <p:cNvSpPr>
            <a:spLocks noGrp="1"/>
          </p:cNvSpPr>
          <p:nvPr>
            <p:ph type="ftr" sz="quarter" idx="11"/>
          </p:nvPr>
        </p:nvSpPr>
        <p:spPr/>
        <p:txBody>
          <a:bodyPr/>
          <a:lstStyle/>
          <a:p>
            <a:pPr defTabSz="966612">
              <a:buClr>
                <a:srgbClr val="4F81BD"/>
              </a:buClr>
              <a:defRPr/>
            </a:pPr>
            <a:r>
              <a:rPr lang="en-US" dirty="0">
                <a:solidFill>
                  <a:prstClr val="black"/>
                </a:solidFill>
                <a:latin typeface="Verlag Office"/>
              </a:rPr>
              <a:t>First Day, 2 May 2014</a:t>
            </a:r>
            <a:endParaRPr lang="en-GB" dirty="0">
              <a:solidFill>
                <a:prstClr val="black"/>
              </a:solidFill>
              <a:latin typeface="Verlag Office"/>
            </a:endParaRPr>
          </a:p>
        </p:txBody>
      </p:sp>
    </p:spTree>
    <p:extLst>
      <p:ext uri="{BB962C8B-B14F-4D97-AF65-F5344CB8AC3E}">
        <p14:creationId xmlns:p14="http://schemas.microsoft.com/office/powerpoint/2010/main" val="291168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dirty="0" smtClean="0"/>
              <a:t>Focus</a:t>
            </a:r>
            <a:r>
              <a:rPr lang="de-CH" baseline="0" dirty="0" smtClean="0"/>
              <a:t> </a:t>
            </a:r>
            <a:r>
              <a:rPr lang="de-CH" baseline="0" dirty="0" err="1" smtClean="0"/>
              <a:t>is</a:t>
            </a:r>
            <a:r>
              <a:rPr lang="de-CH" baseline="0" dirty="0" smtClean="0"/>
              <a:t> </a:t>
            </a:r>
            <a:r>
              <a:rPr lang="de-CH" baseline="0" dirty="0" err="1" smtClean="0"/>
              <a:t>paramount</a:t>
            </a:r>
            <a:endParaRPr lang="de-CH" baseline="0" dirty="0" smtClean="0"/>
          </a:p>
          <a:p>
            <a:pPr marL="171450" indent="-171450">
              <a:buFontTx/>
              <a:buChar char="-"/>
            </a:pPr>
            <a:r>
              <a:rPr lang="de-CH" baseline="0" dirty="0" smtClean="0"/>
              <a:t>Core </a:t>
            </a:r>
            <a:r>
              <a:rPr lang="de-CH" baseline="0" dirty="0" err="1" smtClean="0"/>
              <a:t>competence</a:t>
            </a:r>
            <a:r>
              <a:rPr lang="de-CH" baseline="0" dirty="0" smtClean="0"/>
              <a:t> in 5 </a:t>
            </a:r>
            <a:r>
              <a:rPr lang="de-CH" baseline="0" dirty="0" err="1" smtClean="0"/>
              <a:t>themes</a:t>
            </a:r>
            <a:r>
              <a:rPr lang="de-CH" baseline="0" dirty="0" smtClean="0"/>
              <a:t> (</a:t>
            </a:r>
            <a:r>
              <a:rPr lang="de-CH" baseline="0" dirty="0" err="1" smtClean="0"/>
              <a:t>static</a:t>
            </a:r>
            <a:r>
              <a:rPr lang="de-CH" baseline="0" dirty="0" smtClean="0"/>
              <a:t>)</a:t>
            </a:r>
          </a:p>
          <a:p>
            <a:pPr marL="628650" lvl="1" indent="-171450">
              <a:buFontTx/>
              <a:buChar char="-"/>
            </a:pPr>
            <a:r>
              <a:rPr lang="de-CH" baseline="0" dirty="0" err="1" smtClean="0"/>
              <a:t>Complementary</a:t>
            </a:r>
            <a:endParaRPr lang="de-CH" baseline="0" dirty="0" smtClean="0"/>
          </a:p>
          <a:p>
            <a:pPr marL="628650" lvl="1" indent="-171450">
              <a:buFontTx/>
              <a:buChar char="-"/>
            </a:pPr>
            <a:r>
              <a:rPr lang="de-CH" baseline="0" dirty="0" err="1" smtClean="0"/>
              <a:t>Caputure</a:t>
            </a:r>
            <a:r>
              <a:rPr lang="de-CH" baseline="0" dirty="0" smtClean="0"/>
              <a:t> </a:t>
            </a:r>
            <a:r>
              <a:rPr lang="de-CH" baseline="0" dirty="0" err="1" smtClean="0"/>
              <a:t>the</a:t>
            </a:r>
            <a:r>
              <a:rPr lang="de-CH" baseline="0" dirty="0" smtClean="0"/>
              <a:t> </a:t>
            </a:r>
            <a:r>
              <a:rPr lang="de-CH" baseline="0" dirty="0" err="1" smtClean="0"/>
              <a:t>most</a:t>
            </a:r>
            <a:r>
              <a:rPr lang="de-CH" baseline="0" dirty="0" smtClean="0"/>
              <a:t> </a:t>
            </a:r>
            <a:r>
              <a:rPr lang="de-CH" baseline="0" dirty="0" err="1" smtClean="0"/>
              <a:t>important</a:t>
            </a:r>
            <a:r>
              <a:rPr lang="de-CH" baseline="0" dirty="0" smtClean="0"/>
              <a:t> </a:t>
            </a:r>
            <a:r>
              <a:rPr lang="de-CH" baseline="0" dirty="0" err="1" smtClean="0"/>
              <a:t>megatrends</a:t>
            </a:r>
            <a:endParaRPr lang="de-CH" baseline="0" dirty="0" smtClean="0"/>
          </a:p>
          <a:p>
            <a:pPr marL="171450" indent="-171450">
              <a:buFontTx/>
              <a:buChar char="-"/>
            </a:pPr>
            <a:r>
              <a:rPr lang="de-CH" baseline="0" dirty="0" smtClean="0"/>
              <a:t>Sub-</a:t>
            </a:r>
            <a:r>
              <a:rPr lang="de-CH" baseline="0" dirty="0" err="1" smtClean="0"/>
              <a:t>themes</a:t>
            </a:r>
            <a:r>
              <a:rPr lang="de-CH" baseline="0" dirty="0" smtClean="0"/>
              <a:t>  (</a:t>
            </a:r>
            <a:r>
              <a:rPr lang="de-CH" baseline="0" dirty="0" err="1" smtClean="0"/>
              <a:t>dynamic</a:t>
            </a:r>
            <a:r>
              <a:rPr lang="de-CH" baseline="0" dirty="0" smtClean="0"/>
              <a:t>)</a:t>
            </a:r>
          </a:p>
          <a:p>
            <a:pPr marL="628650" lvl="1" indent="-171450">
              <a:buFontTx/>
              <a:buChar char="-"/>
            </a:pPr>
            <a:r>
              <a:rPr lang="de-CH" baseline="0" dirty="0" err="1" smtClean="0"/>
              <a:t>Map</a:t>
            </a:r>
            <a:r>
              <a:rPr lang="de-CH" baseline="0" dirty="0" smtClean="0"/>
              <a:t> </a:t>
            </a:r>
            <a:r>
              <a:rPr lang="de-CH" baseline="0" dirty="0" err="1" smtClean="0"/>
              <a:t>value</a:t>
            </a:r>
            <a:r>
              <a:rPr lang="de-CH" baseline="0" dirty="0" smtClean="0"/>
              <a:t> </a:t>
            </a:r>
            <a:r>
              <a:rPr lang="de-CH" baseline="0" dirty="0" err="1" smtClean="0"/>
              <a:t>chains</a:t>
            </a:r>
            <a:endParaRPr lang="de-CH" baseline="0" dirty="0" smtClean="0"/>
          </a:p>
          <a:p>
            <a:pPr marL="628650" lvl="1" indent="-171450">
              <a:buFontTx/>
              <a:buChar char="-"/>
            </a:pPr>
            <a:r>
              <a:rPr lang="de-CH" baseline="0" dirty="0" err="1" smtClean="0"/>
              <a:t>Resource</a:t>
            </a:r>
            <a:r>
              <a:rPr lang="de-CH" baseline="0" dirty="0" smtClean="0"/>
              <a:t> intensive (</a:t>
            </a:r>
            <a:r>
              <a:rPr lang="de-CH" baseline="0" dirty="0" err="1" smtClean="0"/>
              <a:t>leverage</a:t>
            </a:r>
            <a:r>
              <a:rPr lang="de-CH" baseline="0" dirty="0" smtClean="0"/>
              <a:t> open </a:t>
            </a:r>
            <a:r>
              <a:rPr lang="de-CH" baseline="0" dirty="0" err="1" smtClean="0"/>
              <a:t>architecture</a:t>
            </a:r>
            <a:r>
              <a:rPr lang="de-CH" baseline="0" dirty="0" smtClean="0"/>
              <a:t>)</a:t>
            </a:r>
          </a:p>
          <a:p>
            <a:pPr marL="171450" indent="-171450">
              <a:buFontTx/>
              <a:buChar char="-"/>
            </a:pPr>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15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dirty="0" err="1" smtClean="0"/>
              <a:t>Winning</a:t>
            </a:r>
            <a:r>
              <a:rPr lang="de-CH" dirty="0" smtClean="0"/>
              <a:t> </a:t>
            </a:r>
            <a:r>
              <a:rPr lang="de-CH" dirty="0" err="1" smtClean="0"/>
              <a:t>companies</a:t>
            </a:r>
            <a:r>
              <a:rPr lang="de-CH" dirty="0" smtClean="0"/>
              <a:t> in </a:t>
            </a:r>
            <a:r>
              <a:rPr lang="de-CH" dirty="0" err="1" smtClean="0"/>
              <a:t>winning</a:t>
            </a:r>
            <a:r>
              <a:rPr lang="de-CH" dirty="0" smtClean="0"/>
              <a:t> </a:t>
            </a:r>
            <a:r>
              <a:rPr lang="de-CH" dirty="0" err="1" smtClean="0"/>
              <a:t>industries</a:t>
            </a:r>
            <a:r>
              <a:rPr lang="de-CH" baseline="0" dirty="0" smtClean="0"/>
              <a:t> </a:t>
            </a:r>
            <a:r>
              <a:rPr lang="de-CH" baseline="0" dirty="0" err="1" smtClean="0"/>
              <a:t>possess</a:t>
            </a:r>
            <a:r>
              <a:rPr lang="de-CH" baseline="0" dirty="0" smtClean="0"/>
              <a:t> </a:t>
            </a:r>
            <a:r>
              <a:rPr lang="de-CH" baseline="0" dirty="0" err="1" smtClean="0"/>
              <a:t>optionality</a:t>
            </a:r>
            <a:r>
              <a:rPr lang="de-CH" baseline="0" dirty="0" smtClean="0"/>
              <a:t>.</a:t>
            </a:r>
          </a:p>
          <a:p>
            <a:pPr marL="171450" indent="-171450">
              <a:buFontTx/>
              <a:buChar char="-"/>
            </a:pPr>
            <a:r>
              <a:rPr lang="de-CH" baseline="0" dirty="0" err="1" smtClean="0"/>
              <a:t>Risk</a:t>
            </a:r>
            <a:r>
              <a:rPr lang="de-CH" baseline="0" dirty="0" smtClean="0"/>
              <a:t> </a:t>
            </a:r>
            <a:r>
              <a:rPr lang="de-CH" baseline="0" dirty="0" err="1" smtClean="0"/>
              <a:t>assessment</a:t>
            </a:r>
            <a:r>
              <a:rPr lang="de-CH" baseline="0" dirty="0" smtClean="0"/>
              <a:t> </a:t>
            </a:r>
            <a:r>
              <a:rPr lang="de-CH" baseline="0" dirty="0" err="1" smtClean="0"/>
              <a:t>from</a:t>
            </a:r>
            <a:r>
              <a:rPr lang="de-CH" baseline="0" dirty="0" smtClean="0"/>
              <a:t> </a:t>
            </a:r>
            <a:r>
              <a:rPr lang="de-CH" baseline="0" dirty="0" err="1" smtClean="0"/>
              <a:t>industry</a:t>
            </a:r>
            <a:r>
              <a:rPr lang="de-CH" baseline="0" dirty="0" smtClean="0"/>
              <a:t> </a:t>
            </a:r>
            <a:r>
              <a:rPr lang="de-CH" baseline="0" dirty="0" err="1" smtClean="0"/>
              <a:t>to</a:t>
            </a:r>
            <a:r>
              <a:rPr lang="de-CH" baseline="0" dirty="0" smtClean="0"/>
              <a:t> firm </a:t>
            </a:r>
            <a:r>
              <a:rPr lang="de-CH" baseline="0" dirty="0" err="1" smtClean="0"/>
              <a:t>level</a:t>
            </a:r>
            <a:r>
              <a:rPr lang="de-CH" baseline="0" dirty="0" smtClean="0"/>
              <a:t>.</a:t>
            </a:r>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69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dirty="0" err="1" smtClean="0"/>
              <a:t>Advanced</a:t>
            </a:r>
            <a:r>
              <a:rPr lang="de-CH" baseline="0" dirty="0" smtClean="0"/>
              <a:t> </a:t>
            </a:r>
            <a:r>
              <a:rPr lang="de-CH" baseline="0" dirty="0" err="1" smtClean="0"/>
              <a:t>technology</a:t>
            </a:r>
            <a:r>
              <a:rPr lang="de-CH" baseline="0" dirty="0" smtClean="0"/>
              <a:t> </a:t>
            </a:r>
            <a:r>
              <a:rPr lang="de-CH" baseline="0" dirty="0" err="1" smtClean="0"/>
              <a:t>focus</a:t>
            </a:r>
            <a:endParaRPr lang="de-CH" baseline="0" dirty="0" smtClean="0"/>
          </a:p>
          <a:p>
            <a:pPr marL="171450" indent="-171450">
              <a:buFontTx/>
              <a:buChar char="-"/>
            </a:pPr>
            <a:r>
              <a:rPr lang="de-CH" baseline="0" dirty="0" smtClean="0"/>
              <a:t>Early </a:t>
            </a:r>
            <a:r>
              <a:rPr lang="de-CH" baseline="0" dirty="0" err="1" smtClean="0"/>
              <a:t>stage</a:t>
            </a:r>
            <a:r>
              <a:rPr lang="de-CH" baseline="0" dirty="0" smtClean="0"/>
              <a:t> </a:t>
            </a:r>
            <a:r>
              <a:rPr lang="de-CH" baseline="0" dirty="0" err="1" smtClean="0"/>
              <a:t>more</a:t>
            </a:r>
            <a:r>
              <a:rPr lang="de-CH" baseline="0" dirty="0" smtClean="0"/>
              <a:t> </a:t>
            </a:r>
            <a:r>
              <a:rPr lang="de-CH" baseline="0" dirty="0" err="1" smtClean="0"/>
              <a:t>challenging</a:t>
            </a:r>
            <a:endParaRPr lang="de-CH" baseline="0" dirty="0" smtClean="0"/>
          </a:p>
          <a:p>
            <a:pPr marL="171450" indent="-171450">
              <a:buFontTx/>
              <a:buChar char="-"/>
            </a:pPr>
            <a:r>
              <a:rPr lang="de-CH" baseline="0" dirty="0" err="1" smtClean="0"/>
              <a:t>Understand</a:t>
            </a:r>
            <a:r>
              <a:rPr lang="de-CH" baseline="0" dirty="0" smtClean="0"/>
              <a:t> </a:t>
            </a:r>
            <a:r>
              <a:rPr lang="de-CH" baseline="0" dirty="0" err="1" smtClean="0"/>
              <a:t>technologies</a:t>
            </a:r>
            <a:r>
              <a:rPr lang="de-CH" baseline="0" dirty="0" smtClean="0"/>
              <a:t> </a:t>
            </a:r>
            <a:r>
              <a:rPr lang="de-CH" baseline="0" dirty="0" err="1" smtClean="0"/>
              <a:t>that</a:t>
            </a:r>
            <a:r>
              <a:rPr lang="de-CH" baseline="0" dirty="0" smtClean="0"/>
              <a:t> </a:t>
            </a:r>
            <a:r>
              <a:rPr lang="de-CH" baseline="0" dirty="0" err="1" smtClean="0"/>
              <a:t>evolve</a:t>
            </a:r>
            <a:r>
              <a:rPr lang="de-CH" baseline="0" dirty="0" smtClean="0"/>
              <a:t> </a:t>
            </a:r>
            <a:r>
              <a:rPr lang="de-CH" baseline="0" dirty="0" err="1" smtClean="0"/>
              <a:t>and</a:t>
            </a:r>
            <a:r>
              <a:rPr lang="de-CH" baseline="0" dirty="0" smtClean="0"/>
              <a:t> </a:t>
            </a:r>
            <a:r>
              <a:rPr lang="de-CH" baseline="0" dirty="0" err="1" smtClean="0"/>
              <a:t>capture</a:t>
            </a:r>
            <a:r>
              <a:rPr lang="de-CH" baseline="0" dirty="0" smtClean="0"/>
              <a:t> </a:t>
            </a:r>
            <a:r>
              <a:rPr lang="de-CH" baseline="0" dirty="0" err="1" smtClean="0"/>
              <a:t>market</a:t>
            </a:r>
            <a:r>
              <a:rPr lang="de-CH" baseline="0" dirty="0" smtClean="0"/>
              <a:t> </a:t>
            </a:r>
            <a:r>
              <a:rPr lang="de-CH" baseline="0" dirty="0" err="1" smtClean="0"/>
              <a:t>share</a:t>
            </a:r>
            <a:endParaRPr lang="de-CH" dirty="0"/>
          </a:p>
        </p:txBody>
      </p:sp>
      <p:sp>
        <p:nvSpPr>
          <p:cNvPr id="4" name="Slide Number Placeholder 3"/>
          <p:cNvSpPr>
            <a:spLocks noGrp="1"/>
          </p:cNvSpPr>
          <p:nvPr>
            <p:ph type="sldNum" sz="quarter" idx="10"/>
          </p:nvPr>
        </p:nvSpPr>
        <p:spPr/>
        <p:txBody>
          <a:bodyPr/>
          <a:lstStyle/>
          <a:p>
            <a:fld id="{52DC05E8-5543-4F22-A094-A59C6E7A9338}" type="slidenum">
              <a:rPr lang="en-GB" smtClean="0"/>
              <a:t>6</a:t>
            </a:fld>
            <a:endParaRPr lang="en-GB"/>
          </a:p>
        </p:txBody>
      </p:sp>
    </p:spTree>
    <p:extLst>
      <p:ext uri="{BB962C8B-B14F-4D97-AF65-F5344CB8AC3E}">
        <p14:creationId xmlns:p14="http://schemas.microsoft.com/office/powerpoint/2010/main" val="402859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52DC05E8-5543-4F22-A094-A59C6E7A9338}" type="slidenum">
              <a:rPr lang="en-GB" smtClean="0"/>
              <a:t>10</a:t>
            </a:fld>
            <a:endParaRPr lang="en-GB"/>
          </a:p>
        </p:txBody>
      </p:sp>
    </p:spTree>
    <p:extLst>
      <p:ext uri="{BB962C8B-B14F-4D97-AF65-F5344CB8AC3E}">
        <p14:creationId xmlns:p14="http://schemas.microsoft.com/office/powerpoint/2010/main" val="142218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CH" dirty="0" smtClean="0"/>
              <a:t>Cloud</a:t>
            </a:r>
            <a:r>
              <a:rPr lang="de-CH" baseline="0" dirty="0" smtClean="0"/>
              <a:t> </a:t>
            </a:r>
            <a:r>
              <a:rPr lang="de-CH" baseline="0" dirty="0" err="1" smtClean="0"/>
              <a:t>adoption</a:t>
            </a:r>
            <a:r>
              <a:rPr lang="de-CH" baseline="0" dirty="0" smtClean="0"/>
              <a:t> </a:t>
            </a:r>
            <a:r>
              <a:rPr lang="de-CH" baseline="0" dirty="0" err="1" smtClean="0"/>
              <a:t>for</a:t>
            </a:r>
            <a:r>
              <a:rPr lang="de-CH" baseline="0" dirty="0" smtClean="0"/>
              <a:t> </a:t>
            </a:r>
            <a:r>
              <a:rPr lang="de-CH" baseline="0" dirty="0" err="1" smtClean="0"/>
              <a:t>enterprises</a:t>
            </a:r>
            <a:r>
              <a:rPr lang="de-CH" baseline="0" dirty="0" smtClean="0"/>
              <a:t> still in </a:t>
            </a:r>
            <a:r>
              <a:rPr lang="de-CH" baseline="0" dirty="0" err="1" smtClean="0"/>
              <a:t>its</a:t>
            </a:r>
            <a:r>
              <a:rPr lang="de-CH" baseline="0" dirty="0" smtClean="0"/>
              <a:t> </a:t>
            </a:r>
            <a:r>
              <a:rPr lang="de-CH" baseline="0" dirty="0" err="1" smtClean="0"/>
              <a:t>infancy</a:t>
            </a:r>
            <a:endParaRPr lang="de-CH" baseline="0" dirty="0" smtClean="0"/>
          </a:p>
          <a:p>
            <a:pPr marL="628650" lvl="1" indent="-171450">
              <a:buFontTx/>
              <a:buChar char="-"/>
            </a:pPr>
            <a:r>
              <a:rPr lang="de-CH" baseline="0" dirty="0" smtClean="0"/>
              <a:t>20% in </a:t>
            </a:r>
            <a:r>
              <a:rPr lang="de-CH" baseline="0" dirty="0" err="1" smtClean="0"/>
              <a:t>cloud</a:t>
            </a:r>
            <a:endParaRPr lang="de-CH" baseline="0" dirty="0" smtClean="0"/>
          </a:p>
          <a:p>
            <a:pPr marL="628650" lvl="1" indent="-171450">
              <a:buFontTx/>
              <a:buChar char="-"/>
            </a:pPr>
            <a:r>
              <a:rPr lang="de-CH" baseline="0" dirty="0" smtClean="0"/>
              <a:t>80% </a:t>
            </a:r>
            <a:r>
              <a:rPr lang="de-CH" baseline="0" dirty="0" err="1" smtClean="0"/>
              <a:t>decentralised</a:t>
            </a:r>
            <a:endParaRPr lang="de-CH" baseline="0" dirty="0" smtClean="0"/>
          </a:p>
          <a:p>
            <a:pPr marL="628650" lvl="1" indent="-171450">
              <a:buFontTx/>
              <a:buChar char="-"/>
            </a:pPr>
            <a:r>
              <a:rPr lang="de-CH" baseline="0" dirty="0" smtClean="0"/>
              <a:t>5G </a:t>
            </a:r>
            <a:r>
              <a:rPr lang="de-CH" baseline="0" dirty="0" err="1" smtClean="0"/>
              <a:t>to</a:t>
            </a:r>
            <a:r>
              <a:rPr lang="de-CH" baseline="0" dirty="0" smtClean="0"/>
              <a:t> </a:t>
            </a:r>
            <a:r>
              <a:rPr lang="de-CH" baseline="0" dirty="0" err="1" smtClean="0"/>
              <a:t>accelerate</a:t>
            </a:r>
            <a:r>
              <a:rPr lang="de-CH" baseline="0" dirty="0" smtClean="0"/>
              <a:t> </a:t>
            </a:r>
            <a:r>
              <a:rPr lang="de-CH" baseline="0" dirty="0" err="1" smtClean="0"/>
              <a:t>shift</a:t>
            </a:r>
            <a:endParaRPr lang="de-CH" baseline="0" dirty="0" smtClean="0"/>
          </a:p>
          <a:p>
            <a:pPr marL="628650" lvl="1" indent="-171450">
              <a:buFontTx/>
              <a:buChar char="-"/>
            </a:pPr>
            <a:endParaRPr lang="de-CH" baseline="0" dirty="0" smtClean="0"/>
          </a:p>
          <a:p>
            <a:pPr marL="171450" lvl="0" indent="-171450">
              <a:buFontTx/>
              <a:buChar char="-"/>
            </a:pPr>
            <a:r>
              <a:rPr lang="de-CH" baseline="0" dirty="0" smtClean="0"/>
              <a:t>Adoption </a:t>
            </a:r>
            <a:r>
              <a:rPr lang="de-CH" baseline="0" dirty="0" err="1" smtClean="0"/>
              <a:t>risks</a:t>
            </a:r>
            <a:r>
              <a:rPr lang="de-CH" baseline="0" dirty="0" smtClean="0"/>
              <a:t> such </a:t>
            </a:r>
            <a:r>
              <a:rPr lang="de-CH" baseline="0" dirty="0" err="1" smtClean="0"/>
              <a:t>as</a:t>
            </a:r>
            <a:r>
              <a:rPr lang="de-CH" baseline="0" dirty="0" smtClean="0"/>
              <a:t> </a:t>
            </a:r>
            <a:r>
              <a:rPr lang="de-CH" baseline="0" dirty="0" err="1" smtClean="0"/>
              <a:t>privacy</a:t>
            </a:r>
            <a:r>
              <a:rPr lang="de-CH" baseline="0" dirty="0" smtClean="0"/>
              <a:t> </a:t>
            </a:r>
            <a:r>
              <a:rPr lang="de-CH" baseline="0" dirty="0" err="1" smtClean="0"/>
              <a:t>and</a:t>
            </a:r>
            <a:r>
              <a:rPr lang="de-CH" baseline="0" dirty="0" smtClean="0"/>
              <a:t> </a:t>
            </a:r>
            <a:r>
              <a:rPr lang="de-CH" baseline="0" dirty="0" err="1" smtClean="0"/>
              <a:t>security</a:t>
            </a:r>
            <a:r>
              <a:rPr lang="de-CH" baseline="0" dirty="0" smtClean="0"/>
              <a:t> </a:t>
            </a:r>
            <a:r>
              <a:rPr lang="de-CH" baseline="0" dirty="0" err="1" smtClean="0"/>
              <a:t>mitigated</a:t>
            </a:r>
            <a:r>
              <a:rPr lang="de-CH" baseline="0" dirty="0" smtClean="0"/>
              <a:t> </a:t>
            </a:r>
            <a:r>
              <a:rPr lang="de-CH" baseline="0" dirty="0" err="1" smtClean="0"/>
              <a:t>with</a:t>
            </a:r>
            <a:r>
              <a:rPr lang="de-CH" baseline="0" dirty="0" smtClean="0"/>
              <a:t> hybrid </a:t>
            </a:r>
            <a:r>
              <a:rPr lang="de-CH" baseline="0" dirty="0" err="1" smtClean="0"/>
              <a:t>solutions</a:t>
            </a:r>
            <a:endParaRPr lang="de-CH" baseline="0" dirty="0" smtClean="0"/>
          </a:p>
          <a:p>
            <a:pPr marL="171450" lvl="0" indent="-171450">
              <a:buFontTx/>
              <a:buChar char="-"/>
            </a:pPr>
            <a:endParaRPr lang="de-CH" baseline="0" dirty="0" smtClean="0"/>
          </a:p>
        </p:txBody>
      </p:sp>
      <p:sp>
        <p:nvSpPr>
          <p:cNvPr id="4" name="Slide Number Placeholder 3"/>
          <p:cNvSpPr>
            <a:spLocks noGrp="1"/>
          </p:cNvSpPr>
          <p:nvPr>
            <p:ph type="sldNum" sz="quarter" idx="10"/>
          </p:nvPr>
        </p:nvSpPr>
        <p:spPr/>
        <p:txBody>
          <a:bodyPr/>
          <a:lstStyle/>
          <a:p>
            <a:fld id="{52DC05E8-5543-4F22-A094-A59C6E7A9338}" type="slidenum">
              <a:rPr lang="en-GB" smtClean="0"/>
              <a:t>11</a:t>
            </a:fld>
            <a:endParaRPr lang="en-GB"/>
          </a:p>
        </p:txBody>
      </p:sp>
    </p:spTree>
    <p:extLst>
      <p:ext uri="{BB962C8B-B14F-4D97-AF65-F5344CB8AC3E}">
        <p14:creationId xmlns:p14="http://schemas.microsoft.com/office/powerpoint/2010/main" val="210413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C05E8-5543-4F22-A094-A59C6E7A93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28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799906"/>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
        <p:nvSpPr>
          <p:cNvPr id="15" name="Bildplatzhalter 14">
            <a:extLst>
              <a:ext uri="{FF2B5EF4-FFF2-40B4-BE49-F238E27FC236}">
                <a16:creationId xmlns:a16="http://schemas.microsoft.com/office/drawing/2014/main" id="{B6A62736-AB53-4A21-89C8-5241D420017B}"/>
              </a:ext>
            </a:extLst>
          </p:cNvPr>
          <p:cNvSpPr>
            <a:spLocks noGrp="1"/>
          </p:cNvSpPr>
          <p:nvPr>
            <p:ph type="pic" sz="quarter" idx="11" hasCustomPrompt="1"/>
          </p:nvPr>
        </p:nvSpPr>
        <p:spPr>
          <a:xfrm>
            <a:off x="0" y="3429000"/>
            <a:ext cx="9144000" cy="3429000"/>
          </a:xfrm>
          <a:solidFill>
            <a:schemeClr val="bg1">
              <a:lumMod val="85000"/>
            </a:schemeClr>
          </a:solidFill>
        </p:spPr>
        <p:txBody>
          <a:bodyPr/>
          <a:lstStyle>
            <a:lvl1pPr>
              <a:defRPr/>
            </a:lvl1pPr>
          </a:lstStyle>
          <a:p>
            <a:r>
              <a:rPr lang="en-GB" dirty="0"/>
              <a:t>Picture</a:t>
            </a:r>
          </a:p>
        </p:txBody>
      </p:sp>
    </p:spTree>
    <p:extLst>
      <p:ext uri="{BB962C8B-B14F-4D97-AF65-F5344CB8AC3E}">
        <p14:creationId xmlns:p14="http://schemas.microsoft.com/office/powerpoint/2010/main" val="846173351"/>
      </p:ext>
    </p:extLst>
  </p:cSld>
  <p:clrMapOvr>
    <a:masterClrMapping/>
  </p:clrMapOvr>
  <p:extLst>
    <p:ext uri="{DCECCB84-F9BA-43D5-87BE-67443E8EF086}">
      <p15:sldGuideLst xmlns:p15="http://schemas.microsoft.com/office/powerpoint/2012/main">
        <p15:guide id="1" orient="horz" pos="2160" userDrawn="1">
          <p15:clr>
            <a:srgbClr val="9FCC3B"/>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0% sto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E370418-C7A9-408F-8C4E-B6C658F5C47B}"/>
              </a:ext>
            </a:extLst>
          </p:cNvPr>
          <p:cNvSpPr>
            <a:spLocks noGrp="1"/>
          </p:cNvSpPr>
          <p:nvPr>
            <p:ph type="dt" sz="half" idx="10"/>
          </p:nvPr>
        </p:nvSpPr>
        <p:spPr/>
        <p:txBody>
          <a:bodyPr/>
          <a:lstStyle/>
          <a:p>
            <a:fld id="{DC52292F-1BEC-4862-A1D7-73B748BC3E84}" type="datetime1">
              <a:rPr lang="en-GB" smtClean="0"/>
              <a:t>20/01/2021</a:t>
            </a:fld>
            <a:endParaRPr lang="en-GB" dirty="0"/>
          </a:p>
        </p:txBody>
      </p:sp>
      <p:sp>
        <p:nvSpPr>
          <p:cNvPr id="4" name="Fußzeilenplatzhalter 3">
            <a:extLst>
              <a:ext uri="{FF2B5EF4-FFF2-40B4-BE49-F238E27FC236}">
                <a16:creationId xmlns:a16="http://schemas.microsoft.com/office/drawing/2014/main" id="{C8BA4BAE-880D-426B-B249-E2F757E11C12}"/>
              </a:ext>
            </a:extLst>
          </p:cNvPr>
          <p:cNvSpPr>
            <a:spLocks noGrp="1"/>
          </p:cNvSpPr>
          <p:nvPr>
            <p:ph type="ftr" sz="quarter" idx="11"/>
          </p:nvPr>
        </p:nvSpPr>
        <p:spPr/>
        <p:txBody>
          <a:bodyPr/>
          <a:lstStyle/>
          <a:p>
            <a:r>
              <a:rPr lang="en-GB" dirty="0"/>
              <a:t>Presentation title</a:t>
            </a:r>
          </a:p>
        </p:txBody>
      </p:sp>
      <p:sp>
        <p:nvSpPr>
          <p:cNvPr id="5" name="Foliennummernplatzhalter 4">
            <a:extLst>
              <a:ext uri="{FF2B5EF4-FFF2-40B4-BE49-F238E27FC236}">
                <a16:creationId xmlns:a16="http://schemas.microsoft.com/office/drawing/2014/main" id="{5DFCFDC5-E59F-4200-85CE-1B0326BC7F80}"/>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6" name="Rechteck 5">
            <a:extLst>
              <a:ext uri="{FF2B5EF4-FFF2-40B4-BE49-F238E27FC236}">
                <a16:creationId xmlns:a16="http://schemas.microsoft.com/office/drawing/2014/main" id="{52F3DE87-AE21-4C9E-90A0-6FAECB7A5BA5}"/>
              </a:ext>
            </a:extLst>
          </p:cNvPr>
          <p:cNvSpPr/>
          <p:nvPr userDrawn="1"/>
        </p:nvSpPr>
        <p:spPr>
          <a:xfrm>
            <a:off x="395288" y="333375"/>
            <a:ext cx="8353425" cy="5867400"/>
          </a:xfrm>
          <a:prstGeom prst="rect">
            <a:avLst/>
          </a:prstGeom>
          <a:solidFill>
            <a:srgbClr val="EFE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platzhalter 10">
            <a:extLst>
              <a:ext uri="{FF2B5EF4-FFF2-40B4-BE49-F238E27FC236}">
                <a16:creationId xmlns:a16="http://schemas.microsoft.com/office/drawing/2014/main" id="{C60DF09A-3C80-4792-9B7B-EC77304EA662}"/>
              </a:ext>
            </a:extLst>
          </p:cNvPr>
          <p:cNvSpPr>
            <a:spLocks noGrp="1"/>
          </p:cNvSpPr>
          <p:nvPr>
            <p:ph type="body" sz="quarter" idx="13" hasCustomPrompt="1"/>
          </p:nvPr>
        </p:nvSpPr>
        <p:spPr>
          <a:xfrm>
            <a:off x="395289" y="333375"/>
            <a:ext cx="8353422" cy="5867400"/>
          </a:xfrm>
        </p:spPr>
        <p:txBody>
          <a:bodyPr anchor="ctr" anchorCtr="0"/>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Tree>
    <p:extLst>
      <p:ext uri="{BB962C8B-B14F-4D97-AF65-F5344CB8AC3E}">
        <p14:creationId xmlns:p14="http://schemas.microsoft.com/office/powerpoint/2010/main" val="82712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91B568AA-D285-4A5C-B3EA-7E21A30E743F}"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cxnSp>
        <p:nvCxnSpPr>
          <p:cNvPr id="8" name="Straight Connector 7">
            <a:extLst>
              <a:ext uri="{FF2B5EF4-FFF2-40B4-BE49-F238E27FC236}">
                <a16:creationId xmlns:a16="http://schemas.microsoft.com/office/drawing/2014/main" id="{03E64F88-293E-4132-82F4-893E6592FC06}"/>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23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40CB9865-8786-416C-872C-0BF1362423EA}"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Bildplatzhalter 7">
            <a:extLst>
              <a:ext uri="{FF2B5EF4-FFF2-40B4-BE49-F238E27FC236}">
                <a16:creationId xmlns:a16="http://schemas.microsoft.com/office/drawing/2014/main" id="{9B9ED62D-A62D-430A-BD53-2CE81FC1E55D}"/>
              </a:ext>
            </a:extLst>
          </p:cNvPr>
          <p:cNvSpPr>
            <a:spLocks noGrp="1"/>
          </p:cNvSpPr>
          <p:nvPr>
            <p:ph type="pic" sz="quarter" idx="14" hasCustomPrompt="1"/>
          </p:nvPr>
        </p:nvSpPr>
        <p:spPr>
          <a:xfrm>
            <a:off x="395288" y="1520825"/>
            <a:ext cx="4032250" cy="4679950"/>
          </a:xfrm>
        </p:spPr>
        <p:txBody>
          <a:bodyPr/>
          <a:lstStyle>
            <a:lvl1pPr>
              <a:defRPr/>
            </a:lvl1pPr>
          </a:lstStyle>
          <a:p>
            <a:r>
              <a:rPr lang="en-GB" dirty="0"/>
              <a:t>Picture</a:t>
            </a:r>
          </a:p>
        </p:txBody>
      </p:sp>
      <p:sp>
        <p:nvSpPr>
          <p:cNvPr id="9" name="Textplatzhalter 3">
            <a:extLst>
              <a:ext uri="{FF2B5EF4-FFF2-40B4-BE49-F238E27FC236}">
                <a16:creationId xmlns:a16="http://schemas.microsoft.com/office/drawing/2014/main" id="{18C0B684-B7E0-4F52-95A1-6D75DB52C3E2}"/>
              </a:ext>
            </a:extLst>
          </p:cNvPr>
          <p:cNvSpPr>
            <a:spLocks noGrp="1"/>
          </p:cNvSpPr>
          <p:nvPr>
            <p:ph type="body" sz="quarter" idx="15" hasCustomPrompt="1"/>
          </p:nvPr>
        </p:nvSpPr>
        <p:spPr>
          <a:xfrm>
            <a:off x="4716463" y="1484313"/>
            <a:ext cx="4032250"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10" name="Straight Connector 9">
            <a:extLst>
              <a:ext uri="{FF2B5EF4-FFF2-40B4-BE49-F238E27FC236}">
                <a16:creationId xmlns:a16="http://schemas.microsoft.com/office/drawing/2014/main" id="{EB6C6E31-FDA5-4806-A0E5-D1D496A6C610}"/>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09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8425E56F-3B06-4549-AC5B-5D2D1346137A}"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1" name="Textplatzhalter 3">
            <a:extLst>
              <a:ext uri="{FF2B5EF4-FFF2-40B4-BE49-F238E27FC236}">
                <a16:creationId xmlns:a16="http://schemas.microsoft.com/office/drawing/2014/main" id="{FD9214F6-149F-477B-864A-44E05BB5B177}"/>
              </a:ext>
            </a:extLst>
          </p:cNvPr>
          <p:cNvSpPr>
            <a:spLocks noGrp="1"/>
          </p:cNvSpPr>
          <p:nvPr>
            <p:ph type="body" sz="quarter" idx="15" hasCustomPrompt="1"/>
          </p:nvPr>
        </p:nvSpPr>
        <p:spPr>
          <a:xfrm>
            <a:off x="4716463" y="1520825"/>
            <a:ext cx="4032250"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2" name="Textplatzhalter 3">
            <a:extLst>
              <a:ext uri="{FF2B5EF4-FFF2-40B4-BE49-F238E27FC236}">
                <a16:creationId xmlns:a16="http://schemas.microsoft.com/office/drawing/2014/main" id="{311021ED-EBA1-4551-810B-B8139DF2909C}"/>
              </a:ext>
            </a:extLst>
          </p:cNvPr>
          <p:cNvSpPr>
            <a:spLocks noGrp="1"/>
          </p:cNvSpPr>
          <p:nvPr>
            <p:ph type="body" sz="quarter" idx="16" hasCustomPrompt="1"/>
          </p:nvPr>
        </p:nvSpPr>
        <p:spPr>
          <a:xfrm>
            <a:off x="395287" y="1520825"/>
            <a:ext cx="4032250" cy="4679950"/>
          </a:xfrm>
          <a:solidFill>
            <a:srgbClr val="EFEEE5"/>
          </a:solidFill>
        </p:spPr>
        <p:txBody>
          <a:bodyPr lIns="252000" tIns="216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8" name="Straight Connector 7">
            <a:extLst>
              <a:ext uri="{FF2B5EF4-FFF2-40B4-BE49-F238E27FC236}">
                <a16:creationId xmlns:a16="http://schemas.microsoft.com/office/drawing/2014/main" id="{0BA404F4-6334-4F2F-B0F7-06D2DE26334A}"/>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02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3A915CEA-9688-4C46-8CFC-1A229237DCA3}"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Bildplatzhalter 7">
            <a:extLst>
              <a:ext uri="{FF2B5EF4-FFF2-40B4-BE49-F238E27FC236}">
                <a16:creationId xmlns:a16="http://schemas.microsoft.com/office/drawing/2014/main" id="{9B9ED62D-A62D-430A-BD53-2CE81FC1E55D}"/>
              </a:ext>
            </a:extLst>
          </p:cNvPr>
          <p:cNvSpPr>
            <a:spLocks noGrp="1"/>
          </p:cNvSpPr>
          <p:nvPr>
            <p:ph type="pic" sz="quarter" idx="14" hasCustomPrompt="1"/>
          </p:nvPr>
        </p:nvSpPr>
        <p:spPr>
          <a:xfrm>
            <a:off x="4716464" y="1525588"/>
            <a:ext cx="4032250" cy="4679950"/>
          </a:xfrm>
        </p:spPr>
        <p:txBody>
          <a:bodyPr/>
          <a:lstStyle>
            <a:lvl1pPr>
              <a:defRPr/>
            </a:lvl1pPr>
          </a:lstStyle>
          <a:p>
            <a:r>
              <a:rPr lang="en-GB" dirty="0"/>
              <a:t>Picture</a:t>
            </a:r>
          </a:p>
        </p:txBody>
      </p:sp>
      <p:sp>
        <p:nvSpPr>
          <p:cNvPr id="10" name="Textplatzhalter 3">
            <a:extLst>
              <a:ext uri="{FF2B5EF4-FFF2-40B4-BE49-F238E27FC236}">
                <a16:creationId xmlns:a16="http://schemas.microsoft.com/office/drawing/2014/main" id="{620FEACA-E268-4F9E-B58C-65C1CCDE9BC0}"/>
              </a:ext>
            </a:extLst>
          </p:cNvPr>
          <p:cNvSpPr>
            <a:spLocks noGrp="1"/>
          </p:cNvSpPr>
          <p:nvPr>
            <p:ph type="body" sz="quarter" idx="15" hasCustomPrompt="1"/>
          </p:nvPr>
        </p:nvSpPr>
        <p:spPr>
          <a:xfrm>
            <a:off x="395288" y="1484313"/>
            <a:ext cx="4032249"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F04FBCFA-CA10-4CD4-AD70-B13E271B98C1}"/>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88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818C3FBD-4918-4379-994A-D5183F7BCBC9}"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9" name="Diagrammplatzhalter 8">
            <a:extLst>
              <a:ext uri="{FF2B5EF4-FFF2-40B4-BE49-F238E27FC236}">
                <a16:creationId xmlns:a16="http://schemas.microsoft.com/office/drawing/2014/main" id="{894881DD-E9DC-47CB-83F7-DE8BC620628B}"/>
              </a:ext>
            </a:extLst>
          </p:cNvPr>
          <p:cNvSpPr>
            <a:spLocks noGrp="1"/>
          </p:cNvSpPr>
          <p:nvPr>
            <p:ph type="chart" sz="quarter" idx="14" hasCustomPrompt="1"/>
          </p:nvPr>
        </p:nvSpPr>
        <p:spPr>
          <a:xfrm>
            <a:off x="4716463" y="1962150"/>
            <a:ext cx="4032250" cy="3930651"/>
          </a:xfrm>
        </p:spPr>
        <p:txBody>
          <a:bodyPr/>
          <a:lstStyle>
            <a:lvl1pPr>
              <a:defRPr/>
            </a:lvl1pPr>
          </a:lstStyle>
          <a:p>
            <a:r>
              <a:rPr lang="en-GB" dirty="0"/>
              <a:t>Chart</a:t>
            </a:r>
          </a:p>
        </p:txBody>
      </p:sp>
      <p:sp>
        <p:nvSpPr>
          <p:cNvPr id="12" name="Textplatzhalter 11">
            <a:extLst>
              <a:ext uri="{FF2B5EF4-FFF2-40B4-BE49-F238E27FC236}">
                <a16:creationId xmlns:a16="http://schemas.microsoft.com/office/drawing/2014/main" id="{74EE7EE5-8954-4F51-847C-1B8C5506B013}"/>
              </a:ext>
            </a:extLst>
          </p:cNvPr>
          <p:cNvSpPr>
            <a:spLocks noGrp="1"/>
          </p:cNvSpPr>
          <p:nvPr>
            <p:ph type="body" sz="quarter" idx="16" hasCustomPrompt="1"/>
          </p:nvPr>
        </p:nvSpPr>
        <p:spPr>
          <a:xfrm>
            <a:off x="4716463" y="5990400"/>
            <a:ext cx="4032250" cy="215138"/>
          </a:xfrm>
        </p:spPr>
        <p:txBody>
          <a:bodyPr/>
          <a:lstStyle>
            <a:lvl1pPr>
              <a:lnSpc>
                <a:spcPts val="1100"/>
              </a:lnSpc>
              <a:spcAft>
                <a:spcPts val="0"/>
              </a:spcAft>
              <a:defRPr sz="1000" b="0" cap="none" baseline="0">
                <a:solidFill>
                  <a:schemeClr val="tx1"/>
                </a:solidFill>
              </a:defRPr>
            </a:lvl1pPr>
          </a:lstStyle>
          <a:p>
            <a:pPr lvl="0"/>
            <a:r>
              <a:rPr lang="en-GB" dirty="0"/>
              <a:t>Source</a:t>
            </a:r>
          </a:p>
        </p:txBody>
      </p:sp>
      <p:sp>
        <p:nvSpPr>
          <p:cNvPr id="15" name="Textplatzhalter 3">
            <a:extLst>
              <a:ext uri="{FF2B5EF4-FFF2-40B4-BE49-F238E27FC236}">
                <a16:creationId xmlns:a16="http://schemas.microsoft.com/office/drawing/2014/main" id="{75DB6B80-72D2-440E-B012-E30C75312977}"/>
              </a:ext>
            </a:extLst>
          </p:cNvPr>
          <p:cNvSpPr>
            <a:spLocks noGrp="1"/>
          </p:cNvSpPr>
          <p:nvPr>
            <p:ph type="body" sz="quarter" idx="17" hasCustomPrompt="1"/>
          </p:nvPr>
        </p:nvSpPr>
        <p:spPr>
          <a:xfrm>
            <a:off x="395288" y="1484313"/>
            <a:ext cx="4032250"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6" name="Textplatzhalter 3">
            <a:extLst>
              <a:ext uri="{FF2B5EF4-FFF2-40B4-BE49-F238E27FC236}">
                <a16:creationId xmlns:a16="http://schemas.microsoft.com/office/drawing/2014/main" id="{92F721C6-D967-41D8-83E3-26D6437065E9}"/>
              </a:ext>
            </a:extLst>
          </p:cNvPr>
          <p:cNvSpPr>
            <a:spLocks noGrp="1"/>
          </p:cNvSpPr>
          <p:nvPr>
            <p:ph type="body" sz="quarter" idx="18" hasCustomPrompt="1"/>
          </p:nvPr>
        </p:nvSpPr>
        <p:spPr>
          <a:xfrm>
            <a:off x="4716463" y="1484313"/>
            <a:ext cx="4032250" cy="30265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p:txBody>
      </p:sp>
      <p:cxnSp>
        <p:nvCxnSpPr>
          <p:cNvPr id="10" name="Straight Connector 9">
            <a:extLst>
              <a:ext uri="{FF2B5EF4-FFF2-40B4-BE49-F238E27FC236}">
                <a16:creationId xmlns:a16="http://schemas.microsoft.com/office/drawing/2014/main" id="{6DE39427-CFAF-4C86-9020-AD5E0A44DC4C}"/>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58724"/>
      </p:ext>
    </p:extLst>
  </p:cSld>
  <p:clrMapOvr>
    <a:masterClrMapping/>
  </p:clrMapOvr>
  <p:extLst>
    <p:ext uri="{DCECCB84-F9BA-43D5-87BE-67443E8EF086}">
      <p15:sldGuideLst xmlns:p15="http://schemas.microsoft.com/office/powerpoint/2012/main">
        <p15:guide id="1" orient="horz" pos="3770" userDrawn="1">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59AEA0F9-0331-4D46-935E-64114B2F596D}"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9" name="Diagrammplatzhalter 8">
            <a:extLst>
              <a:ext uri="{FF2B5EF4-FFF2-40B4-BE49-F238E27FC236}">
                <a16:creationId xmlns:a16="http://schemas.microsoft.com/office/drawing/2014/main" id="{894881DD-E9DC-47CB-83F7-DE8BC620628B}"/>
              </a:ext>
            </a:extLst>
          </p:cNvPr>
          <p:cNvSpPr>
            <a:spLocks noGrp="1"/>
          </p:cNvSpPr>
          <p:nvPr>
            <p:ph type="chart" sz="quarter" idx="14" hasCustomPrompt="1"/>
          </p:nvPr>
        </p:nvSpPr>
        <p:spPr>
          <a:xfrm>
            <a:off x="395289" y="1962150"/>
            <a:ext cx="4032246" cy="3930651"/>
          </a:xfrm>
        </p:spPr>
        <p:txBody>
          <a:bodyPr/>
          <a:lstStyle>
            <a:lvl1pPr>
              <a:defRPr/>
            </a:lvl1pPr>
          </a:lstStyle>
          <a:p>
            <a:r>
              <a:rPr lang="en-GB" dirty="0"/>
              <a:t>Chart</a:t>
            </a:r>
          </a:p>
        </p:txBody>
      </p:sp>
      <p:sp>
        <p:nvSpPr>
          <p:cNvPr id="12" name="Textplatzhalter 11">
            <a:extLst>
              <a:ext uri="{FF2B5EF4-FFF2-40B4-BE49-F238E27FC236}">
                <a16:creationId xmlns:a16="http://schemas.microsoft.com/office/drawing/2014/main" id="{74EE7EE5-8954-4F51-847C-1B8C5506B013}"/>
              </a:ext>
            </a:extLst>
          </p:cNvPr>
          <p:cNvSpPr>
            <a:spLocks noGrp="1"/>
          </p:cNvSpPr>
          <p:nvPr>
            <p:ph type="body" sz="quarter" idx="16" hasCustomPrompt="1"/>
          </p:nvPr>
        </p:nvSpPr>
        <p:spPr>
          <a:xfrm>
            <a:off x="395289" y="5990400"/>
            <a:ext cx="4032250" cy="215138"/>
          </a:xfrm>
        </p:spPr>
        <p:txBody>
          <a:bodyPr/>
          <a:lstStyle>
            <a:lvl1pPr>
              <a:lnSpc>
                <a:spcPts val="1100"/>
              </a:lnSpc>
              <a:spcAft>
                <a:spcPts val="0"/>
              </a:spcAft>
              <a:defRPr sz="1000" b="0" cap="none" baseline="0">
                <a:solidFill>
                  <a:schemeClr val="tx1"/>
                </a:solidFill>
              </a:defRPr>
            </a:lvl1pPr>
          </a:lstStyle>
          <a:p>
            <a:pPr lvl="0"/>
            <a:r>
              <a:rPr lang="en-GB" dirty="0"/>
              <a:t>Source</a:t>
            </a:r>
          </a:p>
        </p:txBody>
      </p:sp>
      <p:sp>
        <p:nvSpPr>
          <p:cNvPr id="11" name="Textplatzhalter 3">
            <a:extLst>
              <a:ext uri="{FF2B5EF4-FFF2-40B4-BE49-F238E27FC236}">
                <a16:creationId xmlns:a16="http://schemas.microsoft.com/office/drawing/2014/main" id="{96184FA4-A155-41C7-AF36-65984A0840A1}"/>
              </a:ext>
            </a:extLst>
          </p:cNvPr>
          <p:cNvSpPr>
            <a:spLocks noGrp="1"/>
          </p:cNvSpPr>
          <p:nvPr>
            <p:ph type="body" sz="quarter" idx="18" hasCustomPrompt="1"/>
          </p:nvPr>
        </p:nvSpPr>
        <p:spPr>
          <a:xfrm>
            <a:off x="395289" y="1484313"/>
            <a:ext cx="4032250" cy="30265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p:txBody>
      </p:sp>
      <p:sp>
        <p:nvSpPr>
          <p:cNvPr id="13" name="Textplatzhalter 3">
            <a:extLst>
              <a:ext uri="{FF2B5EF4-FFF2-40B4-BE49-F238E27FC236}">
                <a16:creationId xmlns:a16="http://schemas.microsoft.com/office/drawing/2014/main" id="{8893A721-BD0A-45A2-9187-203F45A17DDD}"/>
              </a:ext>
            </a:extLst>
          </p:cNvPr>
          <p:cNvSpPr>
            <a:spLocks noGrp="1"/>
          </p:cNvSpPr>
          <p:nvPr>
            <p:ph type="body" sz="quarter" idx="17" hasCustomPrompt="1"/>
          </p:nvPr>
        </p:nvSpPr>
        <p:spPr>
          <a:xfrm>
            <a:off x="4716463" y="1484313"/>
            <a:ext cx="4032249"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10" name="Straight Connector 9">
            <a:extLst>
              <a:ext uri="{FF2B5EF4-FFF2-40B4-BE49-F238E27FC236}">
                <a16:creationId xmlns:a16="http://schemas.microsoft.com/office/drawing/2014/main" id="{FF2963C3-2F78-4CBB-8915-A9AB8956B8A7}"/>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020289"/>
      </p:ext>
    </p:extLst>
  </p:cSld>
  <p:clrMapOvr>
    <a:masterClrMapping/>
  </p:clrMapOvr>
  <p:extLst>
    <p:ext uri="{DCECCB84-F9BA-43D5-87BE-67443E8EF086}">
      <p15:sldGuideLst xmlns:p15="http://schemas.microsoft.com/office/powerpoint/2012/main">
        <p15:guide id="1" orient="horz" pos="3770">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8D05F4FD-B8DF-4323-95C7-A7AE23E20F79}"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3" name="Textplatzhalter 3">
            <a:extLst>
              <a:ext uri="{FF2B5EF4-FFF2-40B4-BE49-F238E27FC236}">
                <a16:creationId xmlns:a16="http://schemas.microsoft.com/office/drawing/2014/main" id="{0B735DA1-75FE-4E94-A6F1-087087B4737A}"/>
              </a:ext>
            </a:extLst>
          </p:cNvPr>
          <p:cNvSpPr>
            <a:spLocks noGrp="1"/>
          </p:cNvSpPr>
          <p:nvPr>
            <p:ph type="body" sz="quarter" idx="17" hasCustomPrompt="1"/>
          </p:nvPr>
        </p:nvSpPr>
        <p:spPr>
          <a:xfrm>
            <a:off x="395289" y="1484313"/>
            <a:ext cx="2592386"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4" name="Textplatzhalter 3">
            <a:extLst>
              <a:ext uri="{FF2B5EF4-FFF2-40B4-BE49-F238E27FC236}">
                <a16:creationId xmlns:a16="http://schemas.microsoft.com/office/drawing/2014/main" id="{9255DF9D-9D83-46F4-B887-6AF268FCE273}"/>
              </a:ext>
            </a:extLst>
          </p:cNvPr>
          <p:cNvSpPr>
            <a:spLocks noGrp="1"/>
          </p:cNvSpPr>
          <p:nvPr>
            <p:ph type="body" sz="quarter" idx="18" hasCustomPrompt="1"/>
          </p:nvPr>
        </p:nvSpPr>
        <p:spPr>
          <a:xfrm>
            <a:off x="3276600" y="1484313"/>
            <a:ext cx="2590800"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5" name="Textplatzhalter 3">
            <a:extLst>
              <a:ext uri="{FF2B5EF4-FFF2-40B4-BE49-F238E27FC236}">
                <a16:creationId xmlns:a16="http://schemas.microsoft.com/office/drawing/2014/main" id="{92E41FDD-9AA2-4469-9380-9ED7E1AACAE2}"/>
              </a:ext>
            </a:extLst>
          </p:cNvPr>
          <p:cNvSpPr>
            <a:spLocks noGrp="1"/>
          </p:cNvSpPr>
          <p:nvPr>
            <p:ph type="body" sz="quarter" idx="19" hasCustomPrompt="1"/>
          </p:nvPr>
        </p:nvSpPr>
        <p:spPr>
          <a:xfrm>
            <a:off x="6156327" y="1484313"/>
            <a:ext cx="2592386"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8F887298-BEF1-4362-A5F8-F38EF1C95261}"/>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02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Box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7457A904-AB29-4FC0-8F34-E19C00BC1A18}"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1" name="Textplatzhalter 3">
            <a:extLst>
              <a:ext uri="{FF2B5EF4-FFF2-40B4-BE49-F238E27FC236}">
                <a16:creationId xmlns:a16="http://schemas.microsoft.com/office/drawing/2014/main" id="{1FC04D1B-8003-413D-A4B0-01C393BD6662}"/>
              </a:ext>
            </a:extLst>
          </p:cNvPr>
          <p:cNvSpPr>
            <a:spLocks noGrp="1"/>
          </p:cNvSpPr>
          <p:nvPr>
            <p:ph type="body" sz="quarter" idx="15" hasCustomPrompt="1"/>
          </p:nvPr>
        </p:nvSpPr>
        <p:spPr>
          <a:xfrm>
            <a:off x="3276600" y="1520825"/>
            <a:ext cx="5472113"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2" name="Textplatzhalter 3">
            <a:extLst>
              <a:ext uri="{FF2B5EF4-FFF2-40B4-BE49-F238E27FC236}">
                <a16:creationId xmlns:a16="http://schemas.microsoft.com/office/drawing/2014/main" id="{C656091B-8AE3-47A3-BB2C-15236EE1B46C}"/>
              </a:ext>
            </a:extLst>
          </p:cNvPr>
          <p:cNvSpPr>
            <a:spLocks noGrp="1"/>
          </p:cNvSpPr>
          <p:nvPr>
            <p:ph type="body" sz="quarter" idx="16" hasCustomPrompt="1"/>
          </p:nvPr>
        </p:nvSpPr>
        <p:spPr>
          <a:xfrm>
            <a:off x="395287" y="1520825"/>
            <a:ext cx="2592388" cy="4679950"/>
          </a:xfrm>
          <a:solidFill>
            <a:srgbClr val="EFEEE5"/>
          </a:solidFill>
        </p:spPr>
        <p:txBody>
          <a:bodyPr lIns="252000" tIns="216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8" name="Straight Connector 7">
            <a:extLst>
              <a:ext uri="{FF2B5EF4-FFF2-40B4-BE49-F238E27FC236}">
                <a16:creationId xmlns:a16="http://schemas.microsoft.com/office/drawing/2014/main" id="{EE36EF6E-D2EB-4455-93A9-3C1FAAE5C215}"/>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48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mall Box with Icon and Text">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6EA6E5F6-CEC9-4069-B75E-C710CE1553AB}"/>
              </a:ext>
            </a:extLst>
          </p:cNvPr>
          <p:cNvSpPr>
            <a:spLocks noGrp="1"/>
          </p:cNvSpPr>
          <p:nvPr>
            <p:ph type="body" sz="quarter" idx="17" hasCustomPrompt="1"/>
          </p:nvPr>
        </p:nvSpPr>
        <p:spPr>
          <a:xfrm>
            <a:off x="395287" y="1520825"/>
            <a:ext cx="2592388" cy="4679950"/>
          </a:xfrm>
          <a:solidFill>
            <a:srgbClr val="EFEEE5"/>
          </a:solidFill>
        </p:spPr>
        <p:txBody>
          <a:bodyPr lIns="252000" tIns="972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058A8A89-CB1C-4E68-AB1D-1D2B8E4CB0EC}"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Bildplatzhalter 10">
            <a:extLst>
              <a:ext uri="{FF2B5EF4-FFF2-40B4-BE49-F238E27FC236}">
                <a16:creationId xmlns:a16="http://schemas.microsoft.com/office/drawing/2014/main" id="{4ABCE838-F02B-4507-9CD7-AC3D241DA3AA}"/>
              </a:ext>
            </a:extLst>
          </p:cNvPr>
          <p:cNvSpPr>
            <a:spLocks noGrp="1"/>
          </p:cNvSpPr>
          <p:nvPr>
            <p:ph type="pic" sz="quarter" idx="16" hasCustomPrompt="1"/>
          </p:nvPr>
        </p:nvSpPr>
        <p:spPr>
          <a:xfrm>
            <a:off x="1475744" y="1773238"/>
            <a:ext cx="432000" cy="432000"/>
          </a:xfrm>
        </p:spPr>
        <p:txBody>
          <a:bodyPr/>
          <a:lstStyle>
            <a:lvl1pPr algn="ctr">
              <a:defRPr sz="1200"/>
            </a:lvl1pPr>
          </a:lstStyle>
          <a:p>
            <a:r>
              <a:rPr lang="en-GB" dirty="0"/>
              <a:t>icon</a:t>
            </a:r>
          </a:p>
        </p:txBody>
      </p:sp>
      <p:sp>
        <p:nvSpPr>
          <p:cNvPr id="12" name="Textplatzhalter 3">
            <a:extLst>
              <a:ext uri="{FF2B5EF4-FFF2-40B4-BE49-F238E27FC236}">
                <a16:creationId xmlns:a16="http://schemas.microsoft.com/office/drawing/2014/main" id="{C5E2EC30-C509-4C37-BAB6-550D496EE1BD}"/>
              </a:ext>
            </a:extLst>
          </p:cNvPr>
          <p:cNvSpPr>
            <a:spLocks noGrp="1"/>
          </p:cNvSpPr>
          <p:nvPr>
            <p:ph type="body" sz="quarter" idx="15" hasCustomPrompt="1"/>
          </p:nvPr>
        </p:nvSpPr>
        <p:spPr>
          <a:xfrm>
            <a:off x="3276600" y="1520825"/>
            <a:ext cx="5472113"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C2B90C5E-4267-4F82-9120-767370290A28}"/>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679941"/>
      </p:ext>
    </p:extLst>
  </p:cSld>
  <p:clrMapOvr>
    <a:masterClrMapping/>
  </p:clrMapOvr>
  <p:extLst>
    <p:ext uri="{DCECCB84-F9BA-43D5-87BE-67443E8EF086}">
      <p15:sldGuideLst xmlns:p15="http://schemas.microsoft.com/office/powerpoint/2012/main">
        <p15:guide id="1" orient="horz" pos="1117" userDrawn="1">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legal">
    <p:spTree>
      <p:nvGrpSpPr>
        <p:cNvPr id="1" name=""/>
        <p:cNvGrpSpPr/>
        <p:nvPr/>
      </p:nvGrpSpPr>
      <p:grpSpPr>
        <a:xfrm>
          <a:off x="0" y="0"/>
          <a:ext cx="0" cy="0"/>
          <a:chOff x="0" y="0"/>
          <a:chExt cx="0" cy="0"/>
        </a:xfrm>
      </p:grpSpPr>
      <p:sp>
        <p:nvSpPr>
          <p:cNvPr id="9" name="Bildplatzhalter 14">
            <a:extLst>
              <a:ext uri="{FF2B5EF4-FFF2-40B4-BE49-F238E27FC236}">
                <a16:creationId xmlns:a16="http://schemas.microsoft.com/office/drawing/2014/main" id="{73A6DEE1-AD55-43D1-9819-30866DEDD3BA}"/>
              </a:ext>
            </a:extLst>
          </p:cNvPr>
          <p:cNvSpPr>
            <a:spLocks noGrp="1"/>
          </p:cNvSpPr>
          <p:nvPr>
            <p:ph type="pic" sz="quarter" idx="11" hasCustomPrompt="1"/>
          </p:nvPr>
        </p:nvSpPr>
        <p:spPr>
          <a:xfrm>
            <a:off x="0" y="3429000"/>
            <a:ext cx="9144000" cy="3429000"/>
          </a:xfrm>
          <a:solidFill>
            <a:schemeClr val="bg1">
              <a:lumMod val="85000"/>
            </a:schemeClr>
          </a:solidFill>
        </p:spPr>
        <p:txBody>
          <a:bodyPr/>
          <a:lstStyle>
            <a:lvl1pPr>
              <a:defRPr/>
            </a:lvl1pPr>
          </a:lstStyle>
          <a:p>
            <a:r>
              <a:rPr lang="en-GB" dirty="0"/>
              <a:t>Picture</a:t>
            </a:r>
          </a:p>
        </p:txBody>
      </p:sp>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
        <p:nvSpPr>
          <p:cNvPr id="10" name="Text Placeholder 2">
            <a:extLst>
              <a:ext uri="{FF2B5EF4-FFF2-40B4-BE49-F238E27FC236}">
                <a16:creationId xmlns:a16="http://schemas.microsoft.com/office/drawing/2014/main" id="{77BBCE9A-0597-4A57-9890-AD0841B6713B}"/>
              </a:ext>
            </a:extLst>
          </p:cNvPr>
          <p:cNvSpPr>
            <a:spLocks noGrp="1"/>
          </p:cNvSpPr>
          <p:nvPr>
            <p:ph type="body" sz="quarter" idx="12" hasCustomPrompt="1"/>
          </p:nvPr>
        </p:nvSpPr>
        <p:spPr>
          <a:xfrm>
            <a:off x="0" y="6561138"/>
            <a:ext cx="9143999" cy="296862"/>
          </a:xfrm>
          <a:solidFill>
            <a:schemeClr val="bg1"/>
          </a:solidFill>
        </p:spPr>
        <p:txBody>
          <a:bodyPr anchor="ctr" anchorCtr="0"/>
          <a:lstStyle>
            <a:lvl1pPr algn="ctr">
              <a:lnSpc>
                <a:spcPts val="1100"/>
              </a:lnSpc>
              <a:spcAft>
                <a:spcPts val="0"/>
              </a:spcAft>
              <a:defRPr sz="800" cap="none" baseline="0">
                <a:solidFill>
                  <a:schemeClr val="tx1"/>
                </a:solidFill>
              </a:defRPr>
            </a:lvl1pPr>
          </a:lstStyle>
          <a:p>
            <a:pPr lvl="0"/>
            <a:r>
              <a:rPr lang="en-GB"/>
              <a:t>Legal</a:t>
            </a:r>
            <a:endParaRPr lang="en-GB" dirty="0"/>
          </a:p>
        </p:txBody>
      </p:sp>
    </p:spTree>
    <p:extLst>
      <p:ext uri="{BB962C8B-B14F-4D97-AF65-F5344CB8AC3E}">
        <p14:creationId xmlns:p14="http://schemas.microsoft.com/office/powerpoint/2010/main" val="700643603"/>
      </p:ext>
    </p:extLst>
  </p:cSld>
  <p:clrMapOvr>
    <a:masterClrMapping/>
  </p:clrMapOvr>
  <p:extLst>
    <p:ext uri="{DCECCB84-F9BA-43D5-87BE-67443E8EF086}">
      <p15:sldGuideLst xmlns:p15="http://schemas.microsoft.com/office/powerpoint/2012/main">
        <p15:guide id="1" orient="horz" pos="2160" userDrawn="1">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and Box">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32AEBFA3-C990-4CCA-AF78-D4CA626830CA}" type="datetime1">
              <a:rPr lang="en-GB" smtClean="0"/>
              <a:t>20/01/2021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dirty="0"/>
              <a:t>Presentation title</a:t>
            </a:r>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2" name="Textplatzhalter 3">
            <a:extLst>
              <a:ext uri="{FF2B5EF4-FFF2-40B4-BE49-F238E27FC236}">
                <a16:creationId xmlns:a16="http://schemas.microsoft.com/office/drawing/2014/main" id="{D66F34DC-08A5-4548-B7E1-24FF887E7B4B}"/>
              </a:ext>
            </a:extLst>
          </p:cNvPr>
          <p:cNvSpPr>
            <a:spLocks noGrp="1"/>
          </p:cNvSpPr>
          <p:nvPr>
            <p:ph type="body" sz="quarter" idx="17" hasCustomPrompt="1"/>
          </p:nvPr>
        </p:nvSpPr>
        <p:spPr>
          <a:xfrm>
            <a:off x="395289" y="1520825"/>
            <a:ext cx="2592386"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3" name="Textplatzhalter 3">
            <a:extLst>
              <a:ext uri="{FF2B5EF4-FFF2-40B4-BE49-F238E27FC236}">
                <a16:creationId xmlns:a16="http://schemas.microsoft.com/office/drawing/2014/main" id="{633B4A2C-06C8-4B3E-851F-F88BF9432A69}"/>
              </a:ext>
            </a:extLst>
          </p:cNvPr>
          <p:cNvSpPr>
            <a:spLocks noGrp="1"/>
          </p:cNvSpPr>
          <p:nvPr>
            <p:ph type="body" sz="quarter" idx="18" hasCustomPrompt="1"/>
          </p:nvPr>
        </p:nvSpPr>
        <p:spPr>
          <a:xfrm>
            <a:off x="3276600" y="1520825"/>
            <a:ext cx="2590800"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4" name="Textplatzhalter 3">
            <a:extLst>
              <a:ext uri="{FF2B5EF4-FFF2-40B4-BE49-F238E27FC236}">
                <a16:creationId xmlns:a16="http://schemas.microsoft.com/office/drawing/2014/main" id="{128F2C44-589F-48FE-9BD3-AA286C4F5B1A}"/>
              </a:ext>
            </a:extLst>
          </p:cNvPr>
          <p:cNvSpPr>
            <a:spLocks noGrp="1"/>
          </p:cNvSpPr>
          <p:nvPr>
            <p:ph type="body" sz="quarter" idx="16" hasCustomPrompt="1"/>
          </p:nvPr>
        </p:nvSpPr>
        <p:spPr>
          <a:xfrm>
            <a:off x="6156325" y="1520825"/>
            <a:ext cx="2592388" cy="4679950"/>
          </a:xfrm>
          <a:solidFill>
            <a:srgbClr val="EFEEE5"/>
          </a:solidFill>
        </p:spPr>
        <p:txBody>
          <a:bodyPr lIns="252000" tIns="216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69BAF6CF-0E61-471A-966F-FCB7F94FDD29}"/>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63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and Title">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CF66EB9-A461-4BE9-A12B-60ABA80C6940}"/>
              </a:ext>
            </a:extLst>
          </p:cNvPr>
          <p:cNvSpPr>
            <a:spLocks noGrp="1"/>
          </p:cNvSpPr>
          <p:nvPr>
            <p:ph type="dt" sz="half" idx="10"/>
          </p:nvPr>
        </p:nvSpPr>
        <p:spPr/>
        <p:txBody>
          <a:bodyPr/>
          <a:lstStyle/>
          <a:p>
            <a:fld id="{61B547EE-D8DF-43A4-B0D7-FA3BC25761F3}" type="datetime1">
              <a:rPr lang="en-GB" smtClean="0"/>
              <a:t>20/01/2021</a:t>
            </a:fld>
            <a:endParaRPr lang="en-GB" dirty="0"/>
          </a:p>
        </p:txBody>
      </p:sp>
      <p:sp>
        <p:nvSpPr>
          <p:cNvPr id="7" name="Fußzeilenplatzhalter 6">
            <a:extLst>
              <a:ext uri="{FF2B5EF4-FFF2-40B4-BE49-F238E27FC236}">
                <a16:creationId xmlns:a16="http://schemas.microsoft.com/office/drawing/2014/main" id="{5D0BA506-B2AF-4860-87C2-5838B2D526D3}"/>
              </a:ext>
            </a:extLst>
          </p:cNvPr>
          <p:cNvSpPr>
            <a:spLocks noGrp="1"/>
          </p:cNvSpPr>
          <p:nvPr>
            <p:ph type="ftr" sz="quarter" idx="11"/>
          </p:nvPr>
        </p:nvSpPr>
        <p:spPr/>
        <p:txBody>
          <a:bodyPr/>
          <a:lstStyle/>
          <a:p>
            <a:r>
              <a:rPr lang="en-GB" dirty="0"/>
              <a:t>Presentation title</a:t>
            </a:r>
          </a:p>
        </p:txBody>
      </p:sp>
      <p:sp>
        <p:nvSpPr>
          <p:cNvPr id="8" name="Foliennummernplatzhalter 7">
            <a:extLst>
              <a:ext uri="{FF2B5EF4-FFF2-40B4-BE49-F238E27FC236}">
                <a16:creationId xmlns:a16="http://schemas.microsoft.com/office/drawing/2014/main" id="{3600938A-377D-46DC-9CEE-22805093B19D}"/>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9" name="Textplatzhalter 6">
            <a:extLst>
              <a:ext uri="{FF2B5EF4-FFF2-40B4-BE49-F238E27FC236}">
                <a16:creationId xmlns:a16="http://schemas.microsoft.com/office/drawing/2014/main" id="{807EACE0-C5D1-49CA-AEFF-85DC4661D67F}"/>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1" name="Textplatzhalter 3">
            <a:extLst>
              <a:ext uri="{FF2B5EF4-FFF2-40B4-BE49-F238E27FC236}">
                <a16:creationId xmlns:a16="http://schemas.microsoft.com/office/drawing/2014/main" id="{A2EB70C0-3F19-490D-987A-F22DDC7BBD80}"/>
              </a:ext>
            </a:extLst>
          </p:cNvPr>
          <p:cNvSpPr>
            <a:spLocks noGrp="1"/>
          </p:cNvSpPr>
          <p:nvPr>
            <p:ph type="body" sz="quarter" idx="18" hasCustomPrompt="1"/>
          </p:nvPr>
        </p:nvSpPr>
        <p:spPr>
          <a:xfrm>
            <a:off x="395289" y="1484313"/>
            <a:ext cx="8353424" cy="30265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p:txBody>
      </p:sp>
      <p:cxnSp>
        <p:nvCxnSpPr>
          <p:cNvPr id="10" name="Straight Connector 9">
            <a:extLst>
              <a:ext uri="{FF2B5EF4-FFF2-40B4-BE49-F238E27FC236}">
                <a16:creationId xmlns:a16="http://schemas.microsoft.com/office/drawing/2014/main" id="{DD383C83-3BC0-4FA7-BA81-9AAF22C809D3}"/>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58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CF66EB9-A461-4BE9-A12B-60ABA80C6940}"/>
              </a:ext>
            </a:extLst>
          </p:cNvPr>
          <p:cNvSpPr>
            <a:spLocks noGrp="1"/>
          </p:cNvSpPr>
          <p:nvPr>
            <p:ph type="dt" sz="half" idx="10"/>
          </p:nvPr>
        </p:nvSpPr>
        <p:spPr/>
        <p:txBody>
          <a:bodyPr/>
          <a:lstStyle/>
          <a:p>
            <a:fld id="{C5FC2FFA-6D25-4ADE-950B-29DB0840847E}" type="datetime1">
              <a:rPr lang="en-GB" smtClean="0"/>
              <a:t>20/01/2021</a:t>
            </a:fld>
            <a:endParaRPr lang="en-GB" dirty="0"/>
          </a:p>
        </p:txBody>
      </p:sp>
      <p:sp>
        <p:nvSpPr>
          <p:cNvPr id="7" name="Fußzeilenplatzhalter 6">
            <a:extLst>
              <a:ext uri="{FF2B5EF4-FFF2-40B4-BE49-F238E27FC236}">
                <a16:creationId xmlns:a16="http://schemas.microsoft.com/office/drawing/2014/main" id="{5D0BA506-B2AF-4860-87C2-5838B2D526D3}"/>
              </a:ext>
            </a:extLst>
          </p:cNvPr>
          <p:cNvSpPr>
            <a:spLocks noGrp="1"/>
          </p:cNvSpPr>
          <p:nvPr>
            <p:ph type="ftr" sz="quarter" idx="11"/>
          </p:nvPr>
        </p:nvSpPr>
        <p:spPr/>
        <p:txBody>
          <a:bodyPr/>
          <a:lstStyle/>
          <a:p>
            <a:r>
              <a:rPr lang="en-GB" dirty="0"/>
              <a:t>Presentation title</a:t>
            </a:r>
          </a:p>
        </p:txBody>
      </p:sp>
      <p:sp>
        <p:nvSpPr>
          <p:cNvPr id="8" name="Foliennummernplatzhalter 7">
            <a:extLst>
              <a:ext uri="{FF2B5EF4-FFF2-40B4-BE49-F238E27FC236}">
                <a16:creationId xmlns:a16="http://schemas.microsoft.com/office/drawing/2014/main" id="{3600938A-377D-46DC-9CEE-22805093B19D}"/>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9" name="Textplatzhalter 6">
            <a:extLst>
              <a:ext uri="{FF2B5EF4-FFF2-40B4-BE49-F238E27FC236}">
                <a16:creationId xmlns:a16="http://schemas.microsoft.com/office/drawing/2014/main" id="{807EACE0-C5D1-49CA-AEFF-85DC4661D67F}"/>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cxnSp>
        <p:nvCxnSpPr>
          <p:cNvPr id="10" name="Straight Connector 9">
            <a:extLst>
              <a:ext uri="{FF2B5EF4-FFF2-40B4-BE49-F238E27FC236}">
                <a16:creationId xmlns:a16="http://schemas.microsoft.com/office/drawing/2014/main" id="{AD5653B7-E678-4C40-B17C-BF5CC07FE346}"/>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1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ECF68D89-E961-4DB4-93B2-E48325FC09B4}"/>
              </a:ext>
            </a:extLst>
          </p:cNvPr>
          <p:cNvSpPr>
            <a:spLocks noGrp="1"/>
          </p:cNvSpPr>
          <p:nvPr>
            <p:ph type="dt" sz="half" idx="10"/>
          </p:nvPr>
        </p:nvSpPr>
        <p:spPr/>
        <p:txBody>
          <a:bodyPr/>
          <a:lstStyle/>
          <a:p>
            <a:fld id="{B1129BBC-C93A-41F2-A3B4-CA69315BD05D}" type="datetime1">
              <a:rPr lang="en-GB" smtClean="0"/>
              <a:t>20/01/2021</a:t>
            </a:fld>
            <a:endParaRPr lang="en-GB" dirty="0"/>
          </a:p>
        </p:txBody>
      </p:sp>
      <p:sp>
        <p:nvSpPr>
          <p:cNvPr id="6" name="Fußzeilenplatzhalter 5">
            <a:extLst>
              <a:ext uri="{FF2B5EF4-FFF2-40B4-BE49-F238E27FC236}">
                <a16:creationId xmlns:a16="http://schemas.microsoft.com/office/drawing/2014/main" id="{A4C023A7-5F25-4081-ADAE-1A83571139CE}"/>
              </a:ext>
            </a:extLst>
          </p:cNvPr>
          <p:cNvSpPr>
            <a:spLocks noGrp="1"/>
          </p:cNvSpPr>
          <p:nvPr>
            <p:ph type="ftr" sz="quarter" idx="11"/>
          </p:nvPr>
        </p:nvSpPr>
        <p:spPr/>
        <p:txBody>
          <a:bodyPr/>
          <a:lstStyle/>
          <a:p>
            <a:r>
              <a:rPr lang="en-GB" dirty="0"/>
              <a:t>Presentation title</a:t>
            </a:r>
          </a:p>
        </p:txBody>
      </p:sp>
      <p:sp>
        <p:nvSpPr>
          <p:cNvPr id="7" name="Foliennummernplatzhalter 6">
            <a:extLst>
              <a:ext uri="{FF2B5EF4-FFF2-40B4-BE49-F238E27FC236}">
                <a16:creationId xmlns:a16="http://schemas.microsoft.com/office/drawing/2014/main" id="{9ADA23FD-9046-4D68-8042-6EAA9D043A0B}"/>
              </a:ext>
            </a:extLst>
          </p:cNvPr>
          <p:cNvSpPr>
            <a:spLocks noGrp="1"/>
          </p:cNvSpPr>
          <p:nvPr>
            <p:ph type="sldNum" sz="quarter" idx="12"/>
          </p:nvPr>
        </p:nvSpPr>
        <p:spPr/>
        <p:txBody>
          <a:bodyPr/>
          <a:lstStyle/>
          <a:p>
            <a:fld id="{0A6ABA92-B65E-42F5-BB28-73DA50746AED}" type="slidenum">
              <a:rPr lang="en-GB" smtClean="0"/>
              <a:t>‹#›</a:t>
            </a:fld>
            <a:endParaRPr lang="en-GB" dirty="0"/>
          </a:p>
        </p:txBody>
      </p:sp>
      <p:cxnSp>
        <p:nvCxnSpPr>
          <p:cNvPr id="8" name="Straight Connector 7">
            <a:extLst>
              <a:ext uri="{FF2B5EF4-FFF2-40B4-BE49-F238E27FC236}">
                <a16:creationId xmlns:a16="http://schemas.microsoft.com/office/drawing/2014/main" id="{EF0F95C8-BF3D-46F0-9FAE-FF56B5BC3D51}"/>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077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E3CA846-BBFE-43AF-A758-0AFD9FED8F1F}"/>
              </a:ext>
            </a:extLst>
          </p:cNvPr>
          <p:cNvSpPr>
            <a:spLocks noGrp="1"/>
          </p:cNvSpPr>
          <p:nvPr>
            <p:ph type="dt" sz="half" idx="10"/>
          </p:nvPr>
        </p:nvSpPr>
        <p:spPr/>
        <p:txBody>
          <a:bodyPr/>
          <a:lstStyle/>
          <a:p>
            <a:fld id="{11B67853-7015-44DA-9013-0425652CC1DA}" type="datetime1">
              <a:rPr lang="en-GB" smtClean="0"/>
              <a:t>20/01/2021</a:t>
            </a:fld>
            <a:endParaRPr lang="en-GB" dirty="0"/>
          </a:p>
        </p:txBody>
      </p:sp>
      <p:sp>
        <p:nvSpPr>
          <p:cNvPr id="4" name="Fußzeilenplatzhalter 3">
            <a:extLst>
              <a:ext uri="{FF2B5EF4-FFF2-40B4-BE49-F238E27FC236}">
                <a16:creationId xmlns:a16="http://schemas.microsoft.com/office/drawing/2014/main" id="{BDA7E9EF-7738-4971-BC5F-A9A7FA0EC17E}"/>
              </a:ext>
            </a:extLst>
          </p:cNvPr>
          <p:cNvSpPr>
            <a:spLocks noGrp="1"/>
          </p:cNvSpPr>
          <p:nvPr>
            <p:ph type="ftr" sz="quarter" idx="11"/>
          </p:nvPr>
        </p:nvSpPr>
        <p:spPr/>
        <p:txBody>
          <a:bodyPr/>
          <a:lstStyle/>
          <a:p>
            <a:r>
              <a:rPr lang="en-GB" dirty="0"/>
              <a:t>Presentation title</a:t>
            </a:r>
          </a:p>
        </p:txBody>
      </p:sp>
      <p:sp>
        <p:nvSpPr>
          <p:cNvPr id="5" name="Foliennummernplatzhalter 4">
            <a:extLst>
              <a:ext uri="{FF2B5EF4-FFF2-40B4-BE49-F238E27FC236}">
                <a16:creationId xmlns:a16="http://schemas.microsoft.com/office/drawing/2014/main" id="{7277CC8C-E8C3-4DF9-893E-1E0CD959E9FB}"/>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6" name="Textplatzhalter 6">
            <a:extLst>
              <a:ext uri="{FF2B5EF4-FFF2-40B4-BE49-F238E27FC236}">
                <a16:creationId xmlns:a16="http://schemas.microsoft.com/office/drawing/2014/main" id="{371A4BD7-4F19-4A5D-8418-2B3EF3AACEBB}"/>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Textplatzhalter 7">
            <a:extLst>
              <a:ext uri="{FF2B5EF4-FFF2-40B4-BE49-F238E27FC236}">
                <a16:creationId xmlns:a16="http://schemas.microsoft.com/office/drawing/2014/main" id="{59488B8F-307B-49F7-A0FE-0E5D42759650}"/>
              </a:ext>
            </a:extLst>
          </p:cNvPr>
          <p:cNvSpPr>
            <a:spLocks noGrp="1"/>
          </p:cNvSpPr>
          <p:nvPr>
            <p:ph type="body" sz="quarter" idx="14" hasCustomPrompt="1"/>
          </p:nvPr>
        </p:nvSpPr>
        <p:spPr/>
        <p:txBody>
          <a:bodyPr numCol="2" spcCol="288000"/>
          <a:lstStyle>
            <a:lvl1pPr>
              <a:lnSpc>
                <a:spcPts val="1300"/>
              </a:lnSpc>
              <a:defRPr sz="1000" cap="none" baseline="0">
                <a:solidFill>
                  <a:schemeClr val="tx1"/>
                </a:solidFill>
              </a:defRPr>
            </a:lvl1pPr>
            <a:lvl2pPr marL="180000" indent="-180000">
              <a:lnSpc>
                <a:spcPts val="1300"/>
              </a:lnSpc>
              <a:buFont typeface="Verlag Office" pitchFamily="2" charset="0"/>
              <a:buChar char="•"/>
              <a:defRPr sz="1000"/>
            </a:lvl2pPr>
            <a:lvl3pPr marL="360000" indent="-180000">
              <a:lnSpc>
                <a:spcPts val="1300"/>
              </a:lnSpc>
              <a:buFont typeface="Verlag Office" pitchFamily="2" charset="0"/>
              <a:buChar char="–"/>
              <a:defRPr sz="1000"/>
            </a:lvl3pPr>
            <a:lvl4pPr marL="540000" indent="-180000">
              <a:lnSpc>
                <a:spcPts val="1300"/>
              </a:lnSpc>
              <a:buFont typeface="Verlag Office" pitchFamily="2" charset="0"/>
              <a:buChar char="&gt;"/>
              <a:defRPr sz="1000"/>
            </a:lvl4pPr>
            <a:lvl5pPr marL="720000">
              <a:lnSpc>
                <a:spcPts val="1300"/>
              </a:lnSpc>
              <a:defRPr sz="1000"/>
            </a:lvl5pPr>
          </a:lstStyle>
          <a:p>
            <a:pPr lvl="0"/>
            <a:r>
              <a:rPr lang="en-GB" dirty="0"/>
              <a:t>Text (first level)</a:t>
            </a:r>
          </a:p>
          <a:p>
            <a:pPr lvl="1"/>
            <a:r>
              <a:rPr lang="en-GB" dirty="0"/>
              <a:t>List item (second level)</a:t>
            </a:r>
          </a:p>
          <a:p>
            <a:pPr lvl="2"/>
            <a:r>
              <a:rPr lang="en-GB" dirty="0"/>
              <a:t>List item (third level)</a:t>
            </a:r>
          </a:p>
          <a:p>
            <a:pPr lvl="3"/>
            <a:r>
              <a:rPr lang="en-GB" dirty="0"/>
              <a:t>List item (fourth level)</a:t>
            </a:r>
          </a:p>
          <a:p>
            <a:pPr lvl="4"/>
            <a:r>
              <a:rPr lang="en-GB" dirty="0"/>
              <a:t>List item (fifth level)</a:t>
            </a:r>
          </a:p>
        </p:txBody>
      </p:sp>
      <p:cxnSp>
        <p:nvCxnSpPr>
          <p:cNvPr id="7" name="Straight Connector 6">
            <a:extLst>
              <a:ext uri="{FF2B5EF4-FFF2-40B4-BE49-F238E27FC236}">
                <a16:creationId xmlns:a16="http://schemas.microsoft.com/office/drawing/2014/main" id="{C95F4677-1F73-46DD-993F-A254F886EEA0}"/>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53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ntact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
        <p:nvSpPr>
          <p:cNvPr id="8" name="Textplatzhalter 3">
            <a:extLst>
              <a:ext uri="{FF2B5EF4-FFF2-40B4-BE49-F238E27FC236}">
                <a16:creationId xmlns:a16="http://schemas.microsoft.com/office/drawing/2014/main" id="{614DB090-23EC-449E-9AAA-ECB4EADA5346}"/>
              </a:ext>
            </a:extLst>
          </p:cNvPr>
          <p:cNvSpPr>
            <a:spLocks noGrp="1"/>
          </p:cNvSpPr>
          <p:nvPr>
            <p:ph type="body" sz="quarter" idx="31" hasCustomPrompt="1"/>
          </p:nvPr>
        </p:nvSpPr>
        <p:spPr>
          <a:xfrm>
            <a:off x="1835945" y="1484313"/>
            <a:ext cx="2592386"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9" name="Textplatzhalter 3">
            <a:extLst>
              <a:ext uri="{FF2B5EF4-FFF2-40B4-BE49-F238E27FC236}">
                <a16:creationId xmlns:a16="http://schemas.microsoft.com/office/drawing/2014/main" id="{B9EC759B-2D94-4CC1-B561-76CEA2C9EAFE}"/>
              </a:ext>
            </a:extLst>
          </p:cNvPr>
          <p:cNvSpPr>
            <a:spLocks noGrp="1"/>
          </p:cNvSpPr>
          <p:nvPr>
            <p:ph type="body" sz="quarter" idx="32" hasCustomPrompt="1"/>
          </p:nvPr>
        </p:nvSpPr>
        <p:spPr>
          <a:xfrm>
            <a:off x="4716464" y="1484313"/>
            <a:ext cx="2592386"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Tree>
    <p:extLst>
      <p:ext uri="{BB962C8B-B14F-4D97-AF65-F5344CB8AC3E}">
        <p14:creationId xmlns:p14="http://schemas.microsoft.com/office/powerpoint/2010/main" val="3890248471"/>
      </p:ext>
    </p:extLst>
  </p:cSld>
  <p:clrMapOvr>
    <a:masterClrMapping/>
  </p:clrMapOvr>
  <p:extLst>
    <p:ext uri="{DCECCB84-F9BA-43D5-87BE-67443E8EF086}">
      <p15:sldGuideLst xmlns:p15="http://schemas.microsoft.com/office/powerpoint/2012/main">
        <p15:guide id="1" orient="horz" pos="2160">
          <p15:clr>
            <a:srgbClr val="9FCC3B"/>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Contact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
        <p:nvSpPr>
          <p:cNvPr id="8" name="Textplatzhalter 3">
            <a:extLst>
              <a:ext uri="{FF2B5EF4-FFF2-40B4-BE49-F238E27FC236}">
                <a16:creationId xmlns:a16="http://schemas.microsoft.com/office/drawing/2014/main" id="{614DB090-23EC-449E-9AAA-ECB4EADA5346}"/>
              </a:ext>
            </a:extLst>
          </p:cNvPr>
          <p:cNvSpPr>
            <a:spLocks noGrp="1"/>
          </p:cNvSpPr>
          <p:nvPr>
            <p:ph type="body" sz="quarter" idx="31" hasCustomPrompt="1"/>
          </p:nvPr>
        </p:nvSpPr>
        <p:spPr>
          <a:xfrm>
            <a:off x="395288" y="1484313"/>
            <a:ext cx="2592387"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9" name="Textplatzhalter 3">
            <a:extLst>
              <a:ext uri="{FF2B5EF4-FFF2-40B4-BE49-F238E27FC236}">
                <a16:creationId xmlns:a16="http://schemas.microsoft.com/office/drawing/2014/main" id="{B9EC759B-2D94-4CC1-B561-76CEA2C9EAFE}"/>
              </a:ext>
            </a:extLst>
          </p:cNvPr>
          <p:cNvSpPr>
            <a:spLocks noGrp="1"/>
          </p:cNvSpPr>
          <p:nvPr>
            <p:ph type="body" sz="quarter" idx="32" hasCustomPrompt="1"/>
          </p:nvPr>
        </p:nvSpPr>
        <p:spPr>
          <a:xfrm>
            <a:off x="3276600" y="1484313"/>
            <a:ext cx="2590800"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6" name="Textplatzhalter 3">
            <a:extLst>
              <a:ext uri="{FF2B5EF4-FFF2-40B4-BE49-F238E27FC236}">
                <a16:creationId xmlns:a16="http://schemas.microsoft.com/office/drawing/2014/main" id="{A61F780C-934A-4927-B29D-2F388EE56A3F}"/>
              </a:ext>
            </a:extLst>
          </p:cNvPr>
          <p:cNvSpPr>
            <a:spLocks noGrp="1"/>
          </p:cNvSpPr>
          <p:nvPr>
            <p:ph type="body" sz="quarter" idx="33" hasCustomPrompt="1"/>
          </p:nvPr>
        </p:nvSpPr>
        <p:spPr>
          <a:xfrm>
            <a:off x="6157913" y="1484314"/>
            <a:ext cx="2590800"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Tree>
    <p:extLst>
      <p:ext uri="{BB962C8B-B14F-4D97-AF65-F5344CB8AC3E}">
        <p14:creationId xmlns:p14="http://schemas.microsoft.com/office/powerpoint/2010/main" val="4260872360"/>
      </p:ext>
    </p:extLst>
  </p:cSld>
  <p:clrMapOvr>
    <a:masterClrMapping/>
  </p:clrMapOvr>
  <p:extLst>
    <p:ext uri="{DCECCB84-F9BA-43D5-87BE-67443E8EF086}">
      <p15:sldGuideLst xmlns:p15="http://schemas.microsoft.com/office/powerpoint/2012/main">
        <p15:guide id="1" orient="horz" pos="2160">
          <p15:clr>
            <a:srgbClr val="9FCC3B"/>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2 Contacts (blue)">
    <p:spTree>
      <p:nvGrpSpPr>
        <p:cNvPr id="1" name=""/>
        <p:cNvGrpSpPr/>
        <p:nvPr/>
      </p:nvGrpSpPr>
      <p:grpSpPr>
        <a:xfrm>
          <a:off x="0" y="0"/>
          <a:ext cx="0" cy="0"/>
          <a:chOff x="0" y="0"/>
          <a:chExt cx="0" cy="0"/>
        </a:xfrm>
      </p:grpSpPr>
      <p:sp>
        <p:nvSpPr>
          <p:cNvPr id="12" name="Rechteck 4">
            <a:extLst>
              <a:ext uri="{FF2B5EF4-FFF2-40B4-BE49-F238E27FC236}">
                <a16:creationId xmlns:a16="http://schemas.microsoft.com/office/drawing/2014/main" id="{E2C7BFCA-E58B-4121-870C-B2AA82A7599B}"/>
              </a:ext>
            </a:extLst>
          </p:cNvPr>
          <p:cNvSpPr/>
          <p:nvPr userDrawn="1"/>
        </p:nvSpPr>
        <p:spPr>
          <a:xfrm>
            <a:off x="0" y="3429001"/>
            <a:ext cx="9144000" cy="2771774"/>
          </a:xfrm>
          <a:prstGeom prst="rect">
            <a:avLst/>
          </a:prstGeom>
          <a:solidFill>
            <a:srgbClr val="14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a:p>
        </p:txBody>
      </p:sp>
      <p:sp>
        <p:nvSpPr>
          <p:cNvPr id="8" name="Textplatzhalter 3">
            <a:extLst>
              <a:ext uri="{FF2B5EF4-FFF2-40B4-BE49-F238E27FC236}">
                <a16:creationId xmlns:a16="http://schemas.microsoft.com/office/drawing/2014/main" id="{614DB090-23EC-449E-9AAA-ECB4EADA5346}"/>
              </a:ext>
            </a:extLst>
          </p:cNvPr>
          <p:cNvSpPr>
            <a:spLocks noGrp="1"/>
          </p:cNvSpPr>
          <p:nvPr>
            <p:ph type="body" sz="quarter" idx="31" hasCustomPrompt="1"/>
          </p:nvPr>
        </p:nvSpPr>
        <p:spPr>
          <a:xfrm>
            <a:off x="1835945" y="1484313"/>
            <a:ext cx="2592386"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9" name="Textplatzhalter 3">
            <a:extLst>
              <a:ext uri="{FF2B5EF4-FFF2-40B4-BE49-F238E27FC236}">
                <a16:creationId xmlns:a16="http://schemas.microsoft.com/office/drawing/2014/main" id="{B9EC759B-2D94-4CC1-B561-76CEA2C9EAFE}"/>
              </a:ext>
            </a:extLst>
          </p:cNvPr>
          <p:cNvSpPr>
            <a:spLocks noGrp="1"/>
          </p:cNvSpPr>
          <p:nvPr>
            <p:ph type="body" sz="quarter" idx="32" hasCustomPrompt="1"/>
          </p:nvPr>
        </p:nvSpPr>
        <p:spPr>
          <a:xfrm>
            <a:off x="4716464" y="1484313"/>
            <a:ext cx="2592386"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pic>
        <p:nvPicPr>
          <p:cNvPr id="11" name="Grafik 6">
            <a:extLst>
              <a:ext uri="{FF2B5EF4-FFF2-40B4-BE49-F238E27FC236}">
                <a16:creationId xmlns:a16="http://schemas.microsoft.com/office/drawing/2014/main" id="{A749B8C5-0BEC-2246-A365-A1B2C116FC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08556" y="3955505"/>
            <a:ext cx="3938299" cy="1794974"/>
          </a:xfrm>
          <a:prstGeom prst="rect">
            <a:avLst/>
          </a:prstGeom>
        </p:spPr>
      </p:pic>
    </p:spTree>
    <p:extLst>
      <p:ext uri="{BB962C8B-B14F-4D97-AF65-F5344CB8AC3E}">
        <p14:creationId xmlns:p14="http://schemas.microsoft.com/office/powerpoint/2010/main" val="1464571009"/>
      </p:ext>
    </p:extLst>
  </p:cSld>
  <p:clrMapOvr>
    <a:masterClrMapping/>
  </p:clrMapOvr>
  <p:extLst>
    <p:ext uri="{DCECCB84-F9BA-43D5-87BE-67443E8EF086}">
      <p15:sldGuideLst xmlns:p15="http://schemas.microsoft.com/office/powerpoint/2012/main">
        <p15:guide id="1" orient="horz" pos="2160">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3 Contacts (blue)">
    <p:spTree>
      <p:nvGrpSpPr>
        <p:cNvPr id="1" name=""/>
        <p:cNvGrpSpPr/>
        <p:nvPr/>
      </p:nvGrpSpPr>
      <p:grpSpPr>
        <a:xfrm>
          <a:off x="0" y="0"/>
          <a:ext cx="0" cy="0"/>
          <a:chOff x="0" y="0"/>
          <a:chExt cx="0" cy="0"/>
        </a:xfrm>
      </p:grpSpPr>
      <p:sp>
        <p:nvSpPr>
          <p:cNvPr id="14" name="Rechteck 4">
            <a:extLst>
              <a:ext uri="{FF2B5EF4-FFF2-40B4-BE49-F238E27FC236}">
                <a16:creationId xmlns:a16="http://schemas.microsoft.com/office/drawing/2014/main" id="{E2C7BFCA-E58B-4121-870C-B2AA82A7599B}"/>
              </a:ext>
            </a:extLst>
          </p:cNvPr>
          <p:cNvSpPr/>
          <p:nvPr userDrawn="1"/>
        </p:nvSpPr>
        <p:spPr>
          <a:xfrm>
            <a:off x="0" y="3429001"/>
            <a:ext cx="9144000" cy="2771774"/>
          </a:xfrm>
          <a:prstGeom prst="rect">
            <a:avLst/>
          </a:prstGeom>
          <a:solidFill>
            <a:srgbClr val="14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a:p>
        </p:txBody>
      </p:sp>
      <p:sp>
        <p:nvSpPr>
          <p:cNvPr id="8" name="Textplatzhalter 3">
            <a:extLst>
              <a:ext uri="{FF2B5EF4-FFF2-40B4-BE49-F238E27FC236}">
                <a16:creationId xmlns:a16="http://schemas.microsoft.com/office/drawing/2014/main" id="{614DB090-23EC-449E-9AAA-ECB4EADA5346}"/>
              </a:ext>
            </a:extLst>
          </p:cNvPr>
          <p:cNvSpPr>
            <a:spLocks noGrp="1"/>
          </p:cNvSpPr>
          <p:nvPr>
            <p:ph type="body" sz="quarter" idx="31" hasCustomPrompt="1"/>
          </p:nvPr>
        </p:nvSpPr>
        <p:spPr>
          <a:xfrm>
            <a:off x="395288" y="1484313"/>
            <a:ext cx="2592387"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9" name="Textplatzhalter 3">
            <a:extLst>
              <a:ext uri="{FF2B5EF4-FFF2-40B4-BE49-F238E27FC236}">
                <a16:creationId xmlns:a16="http://schemas.microsoft.com/office/drawing/2014/main" id="{B9EC759B-2D94-4CC1-B561-76CEA2C9EAFE}"/>
              </a:ext>
            </a:extLst>
          </p:cNvPr>
          <p:cNvSpPr>
            <a:spLocks noGrp="1"/>
          </p:cNvSpPr>
          <p:nvPr>
            <p:ph type="body" sz="quarter" idx="32" hasCustomPrompt="1"/>
          </p:nvPr>
        </p:nvSpPr>
        <p:spPr>
          <a:xfrm>
            <a:off x="3276600" y="1484313"/>
            <a:ext cx="2590800"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6" name="Textplatzhalter 3">
            <a:extLst>
              <a:ext uri="{FF2B5EF4-FFF2-40B4-BE49-F238E27FC236}">
                <a16:creationId xmlns:a16="http://schemas.microsoft.com/office/drawing/2014/main" id="{A61F780C-934A-4927-B29D-2F388EE56A3F}"/>
              </a:ext>
            </a:extLst>
          </p:cNvPr>
          <p:cNvSpPr>
            <a:spLocks noGrp="1"/>
          </p:cNvSpPr>
          <p:nvPr>
            <p:ph type="body" sz="quarter" idx="33" hasCustomPrompt="1"/>
          </p:nvPr>
        </p:nvSpPr>
        <p:spPr>
          <a:xfrm>
            <a:off x="6157913" y="1484314"/>
            <a:ext cx="2590800"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pic>
        <p:nvPicPr>
          <p:cNvPr id="13"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pic>
        <p:nvPicPr>
          <p:cNvPr id="10" name="Grafik 6">
            <a:extLst>
              <a:ext uri="{FF2B5EF4-FFF2-40B4-BE49-F238E27FC236}">
                <a16:creationId xmlns:a16="http://schemas.microsoft.com/office/drawing/2014/main" id="{A749B8C5-0BEC-2246-A365-A1B2C116FC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08556" y="3955505"/>
            <a:ext cx="3938299" cy="1794974"/>
          </a:xfrm>
          <a:prstGeom prst="rect">
            <a:avLst/>
          </a:prstGeom>
        </p:spPr>
      </p:pic>
    </p:spTree>
    <p:extLst>
      <p:ext uri="{BB962C8B-B14F-4D97-AF65-F5344CB8AC3E}">
        <p14:creationId xmlns:p14="http://schemas.microsoft.com/office/powerpoint/2010/main" val="3465215391"/>
      </p:ext>
    </p:extLst>
  </p:cSld>
  <p:clrMapOvr>
    <a:masterClrMapping/>
  </p:clrMapOvr>
  <p:extLst>
    <p:ext uri="{DCECCB84-F9BA-43D5-87BE-67443E8EF086}">
      <p15:sldGuideLst xmlns:p15="http://schemas.microsoft.com/office/powerpoint/2012/main">
        <p15:guide id="1" orient="horz" pos="2160">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Julius Baer">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68314" y="1484784"/>
            <a:ext cx="2519362" cy="793180"/>
          </a:xfrm>
        </p:spPr>
        <p:txBody>
          <a:bodyPr/>
          <a:lstStyle>
            <a:lvl1pPr marL="0" indent="0" algn="ctr">
              <a:lnSpc>
                <a:spcPts val="1500"/>
              </a:lnSpc>
              <a:spcBef>
                <a:spcPts val="0"/>
              </a:spcBef>
              <a:spcAft>
                <a:spcPts val="0"/>
              </a:spcAft>
              <a:buFont typeface="Arial" panose="020B0604020202020204" pitchFamily="34" charset="0"/>
              <a:buNone/>
              <a:defRPr sz="1200">
                <a:solidFill>
                  <a:schemeClr val="accent1"/>
                </a:solidFill>
              </a:defRPr>
            </a:lvl1pPr>
            <a:lvl2pPr marL="0" indent="0" algn="ctr">
              <a:lnSpc>
                <a:spcPts val="1500"/>
              </a:lnSpc>
              <a:spcBef>
                <a:spcPts val="0"/>
              </a:spcBef>
              <a:spcAft>
                <a:spcPts val="0"/>
              </a:spcAft>
              <a:buFont typeface="Arial" panose="020B0604020202020204" pitchFamily="34" charset="0"/>
              <a:buNone/>
              <a:defRPr sz="1200">
                <a:solidFill>
                  <a:schemeClr val="accent1"/>
                </a:solidFill>
              </a:defRPr>
            </a:lvl2pPr>
            <a:lvl3pPr marL="0" indent="0" algn="ctr">
              <a:lnSpc>
                <a:spcPts val="1500"/>
              </a:lnSpc>
              <a:spcBef>
                <a:spcPts val="0"/>
              </a:spcBef>
              <a:spcAft>
                <a:spcPts val="0"/>
              </a:spcAft>
              <a:buNone/>
              <a:defRPr sz="1200">
                <a:solidFill>
                  <a:schemeClr val="accent1"/>
                </a:solidFill>
              </a:defRPr>
            </a:lvl3pPr>
            <a:lvl4pPr marL="0" indent="0" algn="ctr">
              <a:lnSpc>
                <a:spcPts val="1500"/>
              </a:lnSpc>
              <a:spcBef>
                <a:spcPts val="0"/>
              </a:spcBef>
              <a:spcAft>
                <a:spcPts val="0"/>
              </a:spcAft>
              <a:buNone/>
              <a:defRPr sz="1200">
                <a:solidFill>
                  <a:schemeClr val="accent1"/>
                </a:solidFill>
              </a:defRPr>
            </a:lvl4pPr>
            <a:lvl5pPr marL="0" indent="0" algn="ctr">
              <a:lnSpc>
                <a:spcPts val="1500"/>
              </a:lnSpc>
              <a:spcBef>
                <a:spcPts val="0"/>
              </a:spcBef>
              <a:spcAft>
                <a:spcPts val="0"/>
              </a:spcAft>
              <a:buNone/>
              <a:defRPr sz="1200">
                <a:solidFill>
                  <a:schemeClr val="accent1"/>
                </a:solidFill>
              </a:defRPr>
            </a:lvl5pPr>
            <a:lvl6pPr marL="0" indent="0" algn="ctr">
              <a:lnSpc>
                <a:spcPts val="1500"/>
              </a:lnSpc>
              <a:spcBef>
                <a:spcPts val="0"/>
              </a:spcBef>
              <a:spcAft>
                <a:spcPts val="0"/>
              </a:spcAft>
              <a:buNone/>
              <a:defRPr sz="1200">
                <a:solidFill>
                  <a:schemeClr val="accent1"/>
                </a:solidFill>
              </a:defRPr>
            </a:lvl6pPr>
            <a:lvl7pPr marL="0" indent="0" algn="ctr">
              <a:lnSpc>
                <a:spcPts val="1500"/>
              </a:lnSpc>
              <a:spcBef>
                <a:spcPts val="0"/>
              </a:spcBef>
              <a:spcAft>
                <a:spcPts val="0"/>
              </a:spcAft>
              <a:buNone/>
              <a:defRPr sz="1200">
                <a:solidFill>
                  <a:schemeClr val="accent1"/>
                </a:solidFill>
              </a:defRPr>
            </a:lvl7pPr>
            <a:lvl8pPr marL="0" indent="0" algn="ctr">
              <a:lnSpc>
                <a:spcPts val="1500"/>
              </a:lnSpc>
              <a:spcBef>
                <a:spcPts val="0"/>
              </a:spcBef>
              <a:spcAft>
                <a:spcPts val="0"/>
              </a:spcAft>
              <a:buNone/>
              <a:defRPr sz="1200">
                <a:solidFill>
                  <a:schemeClr val="accent1"/>
                </a:solidFill>
              </a:defRPr>
            </a:lvl8pPr>
            <a:lvl9pPr marL="0" indent="0" algn="ctr">
              <a:lnSpc>
                <a:spcPts val="1500"/>
              </a:lnSpc>
              <a:spcBef>
                <a:spcPts val="0"/>
              </a:spcBef>
              <a:spcAft>
                <a:spcPts val="0"/>
              </a:spcAft>
              <a:buNone/>
              <a:defRPr sz="1200">
                <a:solidFill>
                  <a:schemeClr val="accent1"/>
                </a:solidFill>
              </a:defRPr>
            </a:lvl9pPr>
          </a:lstStyle>
          <a:p>
            <a:pPr lvl="0"/>
            <a:r>
              <a:rPr lang="en-GB" noProof="0" dirty="0"/>
              <a:t>Contact details1</a:t>
            </a:r>
          </a:p>
        </p:txBody>
      </p:sp>
      <p:sp>
        <p:nvSpPr>
          <p:cNvPr id="6" name="Textplatzhalter 2"/>
          <p:cNvSpPr>
            <a:spLocks noGrp="1"/>
          </p:cNvSpPr>
          <p:nvPr>
            <p:ph type="body" sz="quarter" idx="11" hasCustomPrompt="1"/>
          </p:nvPr>
        </p:nvSpPr>
        <p:spPr bwMode="gray">
          <a:xfrm>
            <a:off x="3276600" y="1484784"/>
            <a:ext cx="2590800" cy="793180"/>
          </a:xfrm>
        </p:spPr>
        <p:txBody>
          <a:bodyPr/>
          <a:lstStyle>
            <a:lvl1pPr marL="0" indent="0" algn="ctr">
              <a:lnSpc>
                <a:spcPts val="1500"/>
              </a:lnSpc>
              <a:spcBef>
                <a:spcPts val="0"/>
              </a:spcBef>
              <a:spcAft>
                <a:spcPts val="0"/>
              </a:spcAft>
              <a:buFont typeface="Arial" panose="020B0604020202020204" pitchFamily="34" charset="0"/>
              <a:buNone/>
              <a:defRPr sz="1200">
                <a:solidFill>
                  <a:schemeClr val="accent1"/>
                </a:solidFill>
              </a:defRPr>
            </a:lvl1pPr>
            <a:lvl2pPr marL="0" indent="0" algn="ctr">
              <a:lnSpc>
                <a:spcPts val="1500"/>
              </a:lnSpc>
              <a:spcBef>
                <a:spcPts val="0"/>
              </a:spcBef>
              <a:spcAft>
                <a:spcPts val="0"/>
              </a:spcAft>
              <a:buFont typeface="Arial" panose="020B0604020202020204" pitchFamily="34" charset="0"/>
              <a:buNone/>
              <a:defRPr sz="1200">
                <a:solidFill>
                  <a:schemeClr val="accent1"/>
                </a:solidFill>
              </a:defRPr>
            </a:lvl2pPr>
            <a:lvl3pPr marL="0" indent="0" algn="ctr">
              <a:lnSpc>
                <a:spcPts val="1500"/>
              </a:lnSpc>
              <a:spcBef>
                <a:spcPts val="0"/>
              </a:spcBef>
              <a:spcAft>
                <a:spcPts val="0"/>
              </a:spcAft>
              <a:buNone/>
              <a:defRPr sz="1200">
                <a:solidFill>
                  <a:schemeClr val="accent1"/>
                </a:solidFill>
              </a:defRPr>
            </a:lvl3pPr>
            <a:lvl4pPr marL="0" indent="0" algn="ctr">
              <a:lnSpc>
                <a:spcPts val="1500"/>
              </a:lnSpc>
              <a:spcBef>
                <a:spcPts val="0"/>
              </a:spcBef>
              <a:spcAft>
                <a:spcPts val="0"/>
              </a:spcAft>
              <a:buNone/>
              <a:defRPr sz="1200">
                <a:solidFill>
                  <a:schemeClr val="accent1"/>
                </a:solidFill>
              </a:defRPr>
            </a:lvl4pPr>
            <a:lvl5pPr marL="0" indent="0" algn="ctr">
              <a:lnSpc>
                <a:spcPts val="1500"/>
              </a:lnSpc>
              <a:spcBef>
                <a:spcPts val="0"/>
              </a:spcBef>
              <a:spcAft>
                <a:spcPts val="0"/>
              </a:spcAft>
              <a:buNone/>
              <a:defRPr sz="1200">
                <a:solidFill>
                  <a:schemeClr val="accent1"/>
                </a:solidFill>
              </a:defRPr>
            </a:lvl5pPr>
            <a:lvl6pPr marL="0" indent="0" algn="ctr">
              <a:lnSpc>
                <a:spcPts val="1500"/>
              </a:lnSpc>
              <a:spcBef>
                <a:spcPts val="0"/>
              </a:spcBef>
              <a:spcAft>
                <a:spcPts val="0"/>
              </a:spcAft>
              <a:buNone/>
              <a:defRPr sz="1200">
                <a:solidFill>
                  <a:schemeClr val="accent1"/>
                </a:solidFill>
              </a:defRPr>
            </a:lvl6pPr>
            <a:lvl7pPr marL="0" indent="0" algn="ctr">
              <a:lnSpc>
                <a:spcPts val="1500"/>
              </a:lnSpc>
              <a:spcBef>
                <a:spcPts val="0"/>
              </a:spcBef>
              <a:spcAft>
                <a:spcPts val="0"/>
              </a:spcAft>
              <a:buNone/>
              <a:defRPr sz="1200">
                <a:solidFill>
                  <a:schemeClr val="accent1"/>
                </a:solidFill>
              </a:defRPr>
            </a:lvl7pPr>
            <a:lvl8pPr marL="0" indent="0" algn="ctr">
              <a:lnSpc>
                <a:spcPts val="1500"/>
              </a:lnSpc>
              <a:spcBef>
                <a:spcPts val="0"/>
              </a:spcBef>
              <a:spcAft>
                <a:spcPts val="0"/>
              </a:spcAft>
              <a:buNone/>
              <a:defRPr sz="1200">
                <a:solidFill>
                  <a:schemeClr val="accent1"/>
                </a:solidFill>
              </a:defRPr>
            </a:lvl8pPr>
            <a:lvl9pPr marL="0" indent="0" algn="ctr">
              <a:lnSpc>
                <a:spcPts val="1500"/>
              </a:lnSpc>
              <a:spcBef>
                <a:spcPts val="0"/>
              </a:spcBef>
              <a:spcAft>
                <a:spcPts val="0"/>
              </a:spcAft>
              <a:buNone/>
              <a:defRPr sz="1200">
                <a:solidFill>
                  <a:schemeClr val="accent1"/>
                </a:solidFill>
              </a:defRPr>
            </a:lvl9pPr>
          </a:lstStyle>
          <a:p>
            <a:pPr lvl="0"/>
            <a:r>
              <a:rPr lang="en-GB" noProof="0" dirty="0"/>
              <a:t>Contact details2</a:t>
            </a:r>
          </a:p>
        </p:txBody>
      </p:sp>
      <p:sp>
        <p:nvSpPr>
          <p:cNvPr id="8" name="Textplatzhalter 2"/>
          <p:cNvSpPr>
            <a:spLocks noGrp="1"/>
          </p:cNvSpPr>
          <p:nvPr>
            <p:ph type="body" sz="quarter" idx="12" hasCustomPrompt="1"/>
          </p:nvPr>
        </p:nvSpPr>
        <p:spPr bwMode="gray">
          <a:xfrm>
            <a:off x="6156326" y="1484784"/>
            <a:ext cx="2519363" cy="793180"/>
          </a:xfrm>
        </p:spPr>
        <p:txBody>
          <a:bodyPr/>
          <a:lstStyle>
            <a:lvl1pPr marL="0" indent="0" algn="ctr">
              <a:lnSpc>
                <a:spcPts val="1500"/>
              </a:lnSpc>
              <a:spcBef>
                <a:spcPts val="0"/>
              </a:spcBef>
              <a:spcAft>
                <a:spcPts val="0"/>
              </a:spcAft>
              <a:buFont typeface="Arial" panose="020B0604020202020204" pitchFamily="34" charset="0"/>
              <a:buNone/>
              <a:defRPr sz="1200">
                <a:solidFill>
                  <a:schemeClr val="accent1"/>
                </a:solidFill>
              </a:defRPr>
            </a:lvl1pPr>
            <a:lvl2pPr marL="0" indent="0" algn="ctr">
              <a:lnSpc>
                <a:spcPts val="1500"/>
              </a:lnSpc>
              <a:spcBef>
                <a:spcPts val="0"/>
              </a:spcBef>
              <a:spcAft>
                <a:spcPts val="0"/>
              </a:spcAft>
              <a:buFont typeface="Arial" panose="020B0604020202020204" pitchFamily="34" charset="0"/>
              <a:buNone/>
              <a:defRPr sz="1200">
                <a:solidFill>
                  <a:schemeClr val="accent1"/>
                </a:solidFill>
              </a:defRPr>
            </a:lvl2pPr>
            <a:lvl3pPr marL="0" indent="0" algn="ctr">
              <a:lnSpc>
                <a:spcPts val="1500"/>
              </a:lnSpc>
              <a:spcBef>
                <a:spcPts val="0"/>
              </a:spcBef>
              <a:spcAft>
                <a:spcPts val="0"/>
              </a:spcAft>
              <a:buNone/>
              <a:defRPr sz="1200">
                <a:solidFill>
                  <a:schemeClr val="accent1"/>
                </a:solidFill>
              </a:defRPr>
            </a:lvl3pPr>
            <a:lvl4pPr marL="0" indent="0" algn="ctr">
              <a:lnSpc>
                <a:spcPts val="1500"/>
              </a:lnSpc>
              <a:spcBef>
                <a:spcPts val="0"/>
              </a:spcBef>
              <a:spcAft>
                <a:spcPts val="0"/>
              </a:spcAft>
              <a:buNone/>
              <a:defRPr sz="1200">
                <a:solidFill>
                  <a:schemeClr val="accent1"/>
                </a:solidFill>
              </a:defRPr>
            </a:lvl4pPr>
            <a:lvl5pPr marL="0" indent="0" algn="ctr">
              <a:lnSpc>
                <a:spcPts val="1500"/>
              </a:lnSpc>
              <a:spcBef>
                <a:spcPts val="0"/>
              </a:spcBef>
              <a:spcAft>
                <a:spcPts val="0"/>
              </a:spcAft>
              <a:buNone/>
              <a:defRPr sz="1200">
                <a:solidFill>
                  <a:schemeClr val="accent1"/>
                </a:solidFill>
              </a:defRPr>
            </a:lvl5pPr>
            <a:lvl6pPr marL="0" indent="0" algn="ctr">
              <a:lnSpc>
                <a:spcPts val="1500"/>
              </a:lnSpc>
              <a:spcBef>
                <a:spcPts val="0"/>
              </a:spcBef>
              <a:spcAft>
                <a:spcPts val="0"/>
              </a:spcAft>
              <a:buNone/>
              <a:defRPr sz="1200">
                <a:solidFill>
                  <a:schemeClr val="accent1"/>
                </a:solidFill>
              </a:defRPr>
            </a:lvl6pPr>
            <a:lvl7pPr marL="0" indent="0" algn="ctr">
              <a:lnSpc>
                <a:spcPts val="1500"/>
              </a:lnSpc>
              <a:spcBef>
                <a:spcPts val="0"/>
              </a:spcBef>
              <a:spcAft>
                <a:spcPts val="0"/>
              </a:spcAft>
              <a:buNone/>
              <a:defRPr sz="1200">
                <a:solidFill>
                  <a:schemeClr val="accent1"/>
                </a:solidFill>
              </a:defRPr>
            </a:lvl7pPr>
            <a:lvl8pPr marL="0" indent="0" algn="ctr">
              <a:lnSpc>
                <a:spcPts val="1500"/>
              </a:lnSpc>
              <a:spcBef>
                <a:spcPts val="0"/>
              </a:spcBef>
              <a:spcAft>
                <a:spcPts val="0"/>
              </a:spcAft>
              <a:buNone/>
              <a:defRPr sz="1200">
                <a:solidFill>
                  <a:schemeClr val="accent1"/>
                </a:solidFill>
              </a:defRPr>
            </a:lvl8pPr>
            <a:lvl9pPr marL="0" indent="0" algn="ctr">
              <a:lnSpc>
                <a:spcPts val="1500"/>
              </a:lnSpc>
              <a:spcBef>
                <a:spcPts val="0"/>
              </a:spcBef>
              <a:spcAft>
                <a:spcPts val="0"/>
              </a:spcAft>
              <a:buNone/>
              <a:defRPr sz="1200">
                <a:solidFill>
                  <a:schemeClr val="accent1"/>
                </a:solidFill>
              </a:defRPr>
            </a:lvl9pPr>
          </a:lstStyle>
          <a:p>
            <a:pPr lvl="0"/>
            <a:r>
              <a:rPr lang="en-GB" noProof="0" dirty="0"/>
              <a:t>Contact details3</a:t>
            </a:r>
          </a:p>
        </p:txBody>
      </p:sp>
      <p:sp>
        <p:nvSpPr>
          <p:cNvPr id="11" name="Textplatzhalter 10"/>
          <p:cNvSpPr>
            <a:spLocks noGrp="1"/>
          </p:cNvSpPr>
          <p:nvPr>
            <p:ph type="body" sz="quarter" idx="15" hasCustomPrompt="1"/>
          </p:nvPr>
        </p:nvSpPr>
        <p:spPr bwMode="gray">
          <a:xfrm>
            <a:off x="468314" y="6381874"/>
            <a:ext cx="8207375" cy="143470"/>
          </a:xfrm>
        </p:spPr>
        <p:txBody>
          <a:bodyPr/>
          <a:lstStyle>
            <a:lvl1pPr marL="0" indent="0" algn="ctr">
              <a:lnSpc>
                <a:spcPct val="100000"/>
              </a:lnSpc>
              <a:spcBef>
                <a:spcPts val="0"/>
              </a:spcBef>
              <a:buFont typeface="Arial" panose="020B0604020202020204" pitchFamily="34" charset="0"/>
              <a:buNone/>
              <a:defRPr sz="800" b="0">
                <a:solidFill>
                  <a:schemeClr val="accent1"/>
                </a:solidFill>
                <a:latin typeface="+mn-lt"/>
              </a:defRPr>
            </a:lvl1pPr>
            <a:lvl2pPr marL="0" indent="0" algn="ctr">
              <a:lnSpc>
                <a:spcPct val="100000"/>
              </a:lnSpc>
              <a:spcBef>
                <a:spcPts val="0"/>
              </a:spcBef>
              <a:buFont typeface="Arial" panose="020B0604020202020204" pitchFamily="34" charset="0"/>
              <a:buNone/>
              <a:defRPr sz="800">
                <a:solidFill>
                  <a:schemeClr val="accent1"/>
                </a:solidFill>
                <a:latin typeface="+mn-lt"/>
              </a:defRPr>
            </a:lvl2pPr>
            <a:lvl3pPr marL="0" indent="0" algn="ctr">
              <a:lnSpc>
                <a:spcPct val="100000"/>
              </a:lnSpc>
              <a:spcBef>
                <a:spcPts val="0"/>
              </a:spcBef>
              <a:buNone/>
              <a:defRPr sz="800">
                <a:solidFill>
                  <a:schemeClr val="accent1"/>
                </a:solidFill>
                <a:latin typeface="+mn-lt"/>
              </a:defRPr>
            </a:lvl3pPr>
            <a:lvl4pPr marL="0" indent="0" algn="ctr">
              <a:lnSpc>
                <a:spcPct val="100000"/>
              </a:lnSpc>
              <a:spcBef>
                <a:spcPts val="0"/>
              </a:spcBef>
              <a:buNone/>
              <a:defRPr sz="800">
                <a:solidFill>
                  <a:schemeClr val="accent1"/>
                </a:solidFill>
                <a:latin typeface="+mn-lt"/>
              </a:defRPr>
            </a:lvl4pPr>
            <a:lvl5pPr marL="0" indent="0" algn="ctr">
              <a:lnSpc>
                <a:spcPct val="100000"/>
              </a:lnSpc>
              <a:spcBef>
                <a:spcPts val="0"/>
              </a:spcBef>
              <a:buNone/>
              <a:defRPr sz="800">
                <a:solidFill>
                  <a:schemeClr val="accent1"/>
                </a:solidFill>
                <a:latin typeface="+mn-lt"/>
              </a:defRPr>
            </a:lvl5pPr>
            <a:lvl6pPr marL="0" indent="0" algn="ctr">
              <a:lnSpc>
                <a:spcPct val="100000"/>
              </a:lnSpc>
              <a:spcBef>
                <a:spcPts val="0"/>
              </a:spcBef>
              <a:buNone/>
              <a:defRPr sz="800">
                <a:solidFill>
                  <a:schemeClr val="accent1"/>
                </a:solidFill>
                <a:latin typeface="+mn-lt"/>
              </a:defRPr>
            </a:lvl6pPr>
            <a:lvl7pPr marL="0" indent="0" algn="ctr">
              <a:lnSpc>
                <a:spcPct val="100000"/>
              </a:lnSpc>
              <a:spcBef>
                <a:spcPts val="0"/>
              </a:spcBef>
              <a:buNone/>
              <a:defRPr sz="800">
                <a:solidFill>
                  <a:schemeClr val="accent1"/>
                </a:solidFill>
                <a:latin typeface="+mn-lt"/>
              </a:defRPr>
            </a:lvl7pPr>
            <a:lvl8pPr marL="0" indent="0" algn="ctr">
              <a:lnSpc>
                <a:spcPct val="100000"/>
              </a:lnSpc>
              <a:spcBef>
                <a:spcPts val="0"/>
              </a:spcBef>
              <a:buNone/>
              <a:defRPr sz="800">
                <a:solidFill>
                  <a:schemeClr val="accent1"/>
                </a:solidFill>
                <a:latin typeface="+mn-lt"/>
              </a:defRPr>
            </a:lvl8pPr>
            <a:lvl9pPr marL="0" indent="0" algn="ctr">
              <a:lnSpc>
                <a:spcPct val="100000"/>
              </a:lnSpc>
              <a:spcBef>
                <a:spcPts val="0"/>
              </a:spcBef>
              <a:buNone/>
              <a:defRPr sz="800">
                <a:solidFill>
                  <a:schemeClr val="accent1"/>
                </a:solidFill>
                <a:latin typeface="+mn-lt"/>
              </a:defRPr>
            </a:lvl9pPr>
          </a:lstStyle>
          <a:p>
            <a:pPr lvl="0"/>
            <a:r>
              <a:rPr lang="en-GB" noProof="0" dirty="0"/>
              <a:t>Add legal information if required</a:t>
            </a: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372" t="40286" r="12373" b="40900"/>
          <a:stretch/>
        </p:blipFill>
        <p:spPr bwMode="gray">
          <a:xfrm>
            <a:off x="0" y="34290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gray">
          <a:xfrm>
            <a:off x="3888000" y="648002"/>
            <a:ext cx="1368000" cy="2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7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dot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Tree>
    <p:extLst>
      <p:ext uri="{BB962C8B-B14F-4D97-AF65-F5344CB8AC3E}">
        <p14:creationId xmlns:p14="http://schemas.microsoft.com/office/powerpoint/2010/main" val="3968697252"/>
      </p:ext>
    </p:extLst>
  </p:cSld>
  <p:clrMapOvr>
    <a:masterClrMapping/>
  </p:clrMapOvr>
  <p:extLst>
    <p:ext uri="{DCECCB84-F9BA-43D5-87BE-67443E8EF086}">
      <p15:sldGuideLst xmlns:p15="http://schemas.microsoft.com/office/powerpoint/2012/main">
        <p15:guide id="1" orient="horz" pos="2160" userDrawn="1">
          <p15:clr>
            <a:srgbClr val="9FCC3B"/>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799906"/>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
        <p:nvSpPr>
          <p:cNvPr id="15" name="Bildplatzhalter 14">
            <a:extLst>
              <a:ext uri="{FF2B5EF4-FFF2-40B4-BE49-F238E27FC236}">
                <a16:creationId xmlns:a16="http://schemas.microsoft.com/office/drawing/2014/main" id="{B6A62736-AB53-4A21-89C8-5241D420017B}"/>
              </a:ext>
            </a:extLst>
          </p:cNvPr>
          <p:cNvSpPr>
            <a:spLocks noGrp="1"/>
          </p:cNvSpPr>
          <p:nvPr>
            <p:ph type="pic" sz="quarter" idx="11" hasCustomPrompt="1"/>
          </p:nvPr>
        </p:nvSpPr>
        <p:spPr>
          <a:xfrm>
            <a:off x="0" y="3429000"/>
            <a:ext cx="9144000" cy="3429000"/>
          </a:xfrm>
          <a:solidFill>
            <a:schemeClr val="bg1">
              <a:lumMod val="85000"/>
            </a:schemeClr>
          </a:solidFill>
        </p:spPr>
        <p:txBody>
          <a:bodyPr/>
          <a:lstStyle>
            <a:lvl1pPr>
              <a:defRPr/>
            </a:lvl1pPr>
          </a:lstStyle>
          <a:p>
            <a:r>
              <a:rPr lang="en-GB" dirty="0"/>
              <a:t>Picture</a:t>
            </a:r>
          </a:p>
        </p:txBody>
      </p:sp>
    </p:spTree>
    <p:extLst>
      <p:ext uri="{BB962C8B-B14F-4D97-AF65-F5344CB8AC3E}">
        <p14:creationId xmlns:p14="http://schemas.microsoft.com/office/powerpoint/2010/main" val="2710702240"/>
      </p:ext>
    </p:extLst>
  </p:cSld>
  <p:clrMapOvr>
    <a:masterClrMapping/>
  </p:clrMapOvr>
  <p:extLst mod="1">
    <p:ext uri="{DCECCB84-F9BA-43D5-87BE-67443E8EF086}">
      <p15:sldGuideLst xmlns:p15="http://schemas.microsoft.com/office/powerpoint/2012/main">
        <p15:guide id="1" orient="horz" pos="2160">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with legal">
    <p:spTree>
      <p:nvGrpSpPr>
        <p:cNvPr id="1" name=""/>
        <p:cNvGrpSpPr/>
        <p:nvPr/>
      </p:nvGrpSpPr>
      <p:grpSpPr>
        <a:xfrm>
          <a:off x="0" y="0"/>
          <a:ext cx="0" cy="0"/>
          <a:chOff x="0" y="0"/>
          <a:chExt cx="0" cy="0"/>
        </a:xfrm>
      </p:grpSpPr>
      <p:sp>
        <p:nvSpPr>
          <p:cNvPr id="9" name="Bildplatzhalter 14">
            <a:extLst>
              <a:ext uri="{FF2B5EF4-FFF2-40B4-BE49-F238E27FC236}">
                <a16:creationId xmlns:a16="http://schemas.microsoft.com/office/drawing/2014/main" id="{73A6DEE1-AD55-43D1-9819-30866DEDD3BA}"/>
              </a:ext>
            </a:extLst>
          </p:cNvPr>
          <p:cNvSpPr>
            <a:spLocks noGrp="1"/>
          </p:cNvSpPr>
          <p:nvPr>
            <p:ph type="pic" sz="quarter" idx="11" hasCustomPrompt="1"/>
          </p:nvPr>
        </p:nvSpPr>
        <p:spPr>
          <a:xfrm>
            <a:off x="0" y="3429000"/>
            <a:ext cx="9144000" cy="3429000"/>
          </a:xfrm>
          <a:solidFill>
            <a:schemeClr val="bg1">
              <a:lumMod val="85000"/>
            </a:schemeClr>
          </a:solidFill>
        </p:spPr>
        <p:txBody>
          <a:bodyPr/>
          <a:lstStyle>
            <a:lvl1pPr>
              <a:defRPr/>
            </a:lvl1pPr>
          </a:lstStyle>
          <a:p>
            <a:r>
              <a:rPr lang="en-GB" dirty="0"/>
              <a:t>Picture</a:t>
            </a:r>
          </a:p>
        </p:txBody>
      </p:sp>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
        <p:nvSpPr>
          <p:cNvPr id="10" name="Text Placeholder 2">
            <a:extLst>
              <a:ext uri="{FF2B5EF4-FFF2-40B4-BE49-F238E27FC236}">
                <a16:creationId xmlns:a16="http://schemas.microsoft.com/office/drawing/2014/main" id="{77BBCE9A-0597-4A57-9890-AD0841B6713B}"/>
              </a:ext>
            </a:extLst>
          </p:cNvPr>
          <p:cNvSpPr>
            <a:spLocks noGrp="1"/>
          </p:cNvSpPr>
          <p:nvPr>
            <p:ph type="body" sz="quarter" idx="12" hasCustomPrompt="1"/>
          </p:nvPr>
        </p:nvSpPr>
        <p:spPr>
          <a:xfrm>
            <a:off x="0" y="6561138"/>
            <a:ext cx="9143999" cy="296862"/>
          </a:xfrm>
          <a:solidFill>
            <a:schemeClr val="bg1"/>
          </a:solidFill>
        </p:spPr>
        <p:txBody>
          <a:bodyPr anchor="ctr" anchorCtr="0"/>
          <a:lstStyle>
            <a:lvl1pPr algn="ctr">
              <a:lnSpc>
                <a:spcPts val="1100"/>
              </a:lnSpc>
              <a:spcAft>
                <a:spcPts val="0"/>
              </a:spcAft>
              <a:defRPr sz="800" cap="none" baseline="0">
                <a:solidFill>
                  <a:schemeClr val="tx1"/>
                </a:solidFill>
              </a:defRPr>
            </a:lvl1pPr>
          </a:lstStyle>
          <a:p>
            <a:pPr lvl="0"/>
            <a:r>
              <a:rPr lang="en-GB"/>
              <a:t>Legal</a:t>
            </a:r>
            <a:endParaRPr lang="en-GB" dirty="0"/>
          </a:p>
        </p:txBody>
      </p:sp>
    </p:spTree>
    <p:extLst>
      <p:ext uri="{BB962C8B-B14F-4D97-AF65-F5344CB8AC3E}">
        <p14:creationId xmlns:p14="http://schemas.microsoft.com/office/powerpoint/2010/main" val="3242274401"/>
      </p:ext>
    </p:extLst>
  </p:cSld>
  <p:clrMapOvr>
    <a:masterClrMapping/>
  </p:clrMapOvr>
  <p:extLst mod="1">
    <p:ext uri="{DCECCB84-F9BA-43D5-87BE-67443E8EF086}">
      <p15:sldGuideLst xmlns:p15="http://schemas.microsoft.com/office/powerpoint/2012/main">
        <p15:guide id="1" orient="horz" pos="2160">
          <p15:clr>
            <a:srgbClr val="9FCC3B"/>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with dot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Tree>
    <p:extLst>
      <p:ext uri="{BB962C8B-B14F-4D97-AF65-F5344CB8AC3E}">
        <p14:creationId xmlns:p14="http://schemas.microsoft.com/office/powerpoint/2010/main" val="507520342"/>
      </p:ext>
    </p:extLst>
  </p:cSld>
  <p:clrMapOvr>
    <a:masterClrMapping/>
  </p:clrMapOvr>
  <p:extLst mod="1">
    <p:ext uri="{DCECCB84-F9BA-43D5-87BE-67443E8EF086}">
      <p15:sldGuideLst xmlns:p15="http://schemas.microsoft.com/office/powerpoint/2012/main">
        <p15:guide id="1" orient="horz" pos="2160">
          <p15:clr>
            <a:srgbClr val="9FCC3B"/>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with dots and lega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
        <p:nvSpPr>
          <p:cNvPr id="6" name="Text Placeholder 2">
            <a:extLst>
              <a:ext uri="{FF2B5EF4-FFF2-40B4-BE49-F238E27FC236}">
                <a16:creationId xmlns:a16="http://schemas.microsoft.com/office/drawing/2014/main" id="{063CCB45-0662-4494-871C-E967CB506949}"/>
              </a:ext>
            </a:extLst>
          </p:cNvPr>
          <p:cNvSpPr>
            <a:spLocks noGrp="1"/>
          </p:cNvSpPr>
          <p:nvPr>
            <p:ph type="body" sz="quarter" idx="12" hasCustomPrompt="1"/>
          </p:nvPr>
        </p:nvSpPr>
        <p:spPr>
          <a:xfrm>
            <a:off x="0" y="6561138"/>
            <a:ext cx="9143999" cy="296862"/>
          </a:xfrm>
          <a:solidFill>
            <a:schemeClr val="bg1"/>
          </a:solidFill>
        </p:spPr>
        <p:txBody>
          <a:bodyPr anchor="ctr" anchorCtr="0"/>
          <a:lstStyle>
            <a:lvl1pPr algn="ctr">
              <a:lnSpc>
                <a:spcPts val="1100"/>
              </a:lnSpc>
              <a:spcAft>
                <a:spcPts val="0"/>
              </a:spcAft>
              <a:defRPr sz="800" cap="none" baseline="0">
                <a:solidFill>
                  <a:schemeClr val="tx1"/>
                </a:solidFill>
              </a:defRPr>
            </a:lvl1pPr>
          </a:lstStyle>
          <a:p>
            <a:pPr lvl="0"/>
            <a:r>
              <a:rPr lang="en-GB"/>
              <a:t>Legal</a:t>
            </a:r>
            <a:endParaRPr lang="en-GB" dirty="0"/>
          </a:p>
        </p:txBody>
      </p:sp>
    </p:spTree>
    <p:extLst>
      <p:ext uri="{BB962C8B-B14F-4D97-AF65-F5344CB8AC3E}">
        <p14:creationId xmlns:p14="http://schemas.microsoft.com/office/powerpoint/2010/main" val="1183733883"/>
      </p:ext>
    </p:extLst>
  </p:cSld>
  <p:clrMapOvr>
    <a:masterClrMapping/>
  </p:clrMapOvr>
  <p:extLst mod="1">
    <p:ext uri="{DCECCB84-F9BA-43D5-87BE-67443E8EF086}">
      <p15:sldGuideLst xmlns:p15="http://schemas.microsoft.com/office/powerpoint/2012/main">
        <p15:guide id="1" orient="horz" pos="2160">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92E8596-B804-4C2C-AC0B-BFE66D839861}"/>
              </a:ext>
            </a:extLst>
          </p:cNvPr>
          <p:cNvSpPr>
            <a:spLocks noGrp="1"/>
          </p:cNvSpPr>
          <p:nvPr>
            <p:ph type="dt" sz="half" idx="10"/>
          </p:nvPr>
        </p:nvSpPr>
        <p:spPr/>
        <p:txBody>
          <a:bodyPr/>
          <a:lstStyle/>
          <a:p>
            <a:fld id="{408F9631-5E17-4F5E-9207-633F5C532EE6}" type="datetime1">
              <a:rPr lang="en-US" smtClean="0"/>
              <a:t>1/20/2021</a:t>
            </a:fld>
            <a:endParaRPr lang="en-GB" dirty="0"/>
          </a:p>
        </p:txBody>
      </p:sp>
      <p:sp>
        <p:nvSpPr>
          <p:cNvPr id="4" name="Fußzeilenplatzhalter 3">
            <a:extLst>
              <a:ext uri="{FF2B5EF4-FFF2-40B4-BE49-F238E27FC236}">
                <a16:creationId xmlns:a16="http://schemas.microsoft.com/office/drawing/2014/main" id="{264322F3-E5ED-47BC-B960-7CEF7184CF06}"/>
              </a:ext>
            </a:extLst>
          </p:cNvPr>
          <p:cNvSpPr>
            <a:spLocks noGrp="1"/>
          </p:cNvSpPr>
          <p:nvPr>
            <p:ph type="ftr" sz="quarter" idx="11"/>
          </p:nvPr>
        </p:nvSpPr>
        <p:spPr/>
        <p:txBody>
          <a:bodyPr/>
          <a:lstStyle/>
          <a:p>
            <a:r>
              <a:rPr lang="en-GB" smtClean="0"/>
              <a:t>Next Generation investment solutions</a:t>
            </a:r>
            <a:endParaRPr lang="en-GB" dirty="0"/>
          </a:p>
        </p:txBody>
      </p:sp>
      <p:sp>
        <p:nvSpPr>
          <p:cNvPr id="5" name="Foliennummernplatzhalter 4">
            <a:extLst>
              <a:ext uri="{FF2B5EF4-FFF2-40B4-BE49-F238E27FC236}">
                <a16:creationId xmlns:a16="http://schemas.microsoft.com/office/drawing/2014/main" id="{840993FF-3133-4253-B83E-F0DEF0891072}"/>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7" name="Textplatzhalter 6">
            <a:extLst>
              <a:ext uri="{FF2B5EF4-FFF2-40B4-BE49-F238E27FC236}">
                <a16:creationId xmlns:a16="http://schemas.microsoft.com/office/drawing/2014/main" id="{743D0B1D-91BD-4C2A-9CBC-AE98AFEC76CD}"/>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Textplatzhalter 3">
            <a:extLst>
              <a:ext uri="{FF2B5EF4-FFF2-40B4-BE49-F238E27FC236}">
                <a16:creationId xmlns:a16="http://schemas.microsoft.com/office/drawing/2014/main" id="{0122DF08-947D-4B64-B5DD-C31B70C7A044}"/>
              </a:ext>
            </a:extLst>
          </p:cNvPr>
          <p:cNvSpPr>
            <a:spLocks noGrp="1"/>
          </p:cNvSpPr>
          <p:nvPr>
            <p:ph type="body" sz="quarter" idx="14" hasCustomPrompt="1"/>
          </p:nvPr>
        </p:nvSpPr>
        <p:spPr>
          <a:xfrm>
            <a:off x="395813" y="1484313"/>
            <a:ext cx="8352900" cy="4716462"/>
          </a:xfrm>
        </p:spPr>
        <p:txBody>
          <a:bodyPr/>
          <a:lstStyle>
            <a:lvl1pPr algn="ctr">
              <a:defRPr/>
            </a:lvl1pPr>
            <a:lvl2pPr algn="ctr">
              <a:defRPr/>
            </a:lvl2pPr>
            <a:lvl3pPr algn="ctr">
              <a:defRPr/>
            </a:lvl3pPr>
            <a:lvl4pPr algn="ctr">
              <a:defRPr/>
            </a:lvl4pPr>
            <a:lvl5pPr algn="ctr">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C39A409F-83E8-4C88-B150-004E647F7D55}"/>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03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92E8596-B804-4C2C-AC0B-BFE66D839861}"/>
              </a:ext>
            </a:extLst>
          </p:cNvPr>
          <p:cNvSpPr>
            <a:spLocks noGrp="1"/>
          </p:cNvSpPr>
          <p:nvPr>
            <p:ph type="dt" sz="half" idx="10"/>
          </p:nvPr>
        </p:nvSpPr>
        <p:spPr/>
        <p:txBody>
          <a:bodyPr/>
          <a:lstStyle/>
          <a:p>
            <a:fld id="{A5446C0B-2A2F-41CA-800B-F2BA0DB5202F}" type="datetime1">
              <a:rPr lang="en-US" smtClean="0"/>
              <a:t>1/20/2021</a:t>
            </a:fld>
            <a:endParaRPr lang="en-GB" dirty="0"/>
          </a:p>
        </p:txBody>
      </p:sp>
      <p:sp>
        <p:nvSpPr>
          <p:cNvPr id="4" name="Fußzeilenplatzhalter 3">
            <a:extLst>
              <a:ext uri="{FF2B5EF4-FFF2-40B4-BE49-F238E27FC236}">
                <a16:creationId xmlns:a16="http://schemas.microsoft.com/office/drawing/2014/main" id="{264322F3-E5ED-47BC-B960-7CEF7184CF06}"/>
              </a:ext>
            </a:extLst>
          </p:cNvPr>
          <p:cNvSpPr>
            <a:spLocks noGrp="1"/>
          </p:cNvSpPr>
          <p:nvPr>
            <p:ph type="ftr" sz="quarter" idx="11"/>
          </p:nvPr>
        </p:nvSpPr>
        <p:spPr/>
        <p:txBody>
          <a:bodyPr/>
          <a:lstStyle/>
          <a:p>
            <a:r>
              <a:rPr lang="en-GB" smtClean="0"/>
              <a:t>Next Generation investment solutions</a:t>
            </a:r>
            <a:endParaRPr lang="en-GB" dirty="0"/>
          </a:p>
        </p:txBody>
      </p:sp>
      <p:sp>
        <p:nvSpPr>
          <p:cNvPr id="5" name="Foliennummernplatzhalter 4">
            <a:extLst>
              <a:ext uri="{FF2B5EF4-FFF2-40B4-BE49-F238E27FC236}">
                <a16:creationId xmlns:a16="http://schemas.microsoft.com/office/drawing/2014/main" id="{840993FF-3133-4253-B83E-F0DEF0891072}"/>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7" name="Textplatzhalter 6">
            <a:extLst>
              <a:ext uri="{FF2B5EF4-FFF2-40B4-BE49-F238E27FC236}">
                <a16:creationId xmlns:a16="http://schemas.microsoft.com/office/drawing/2014/main" id="{743D0B1D-91BD-4C2A-9CBC-AE98AFEC76CD}"/>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Textplatzhalter 3">
            <a:extLst>
              <a:ext uri="{FF2B5EF4-FFF2-40B4-BE49-F238E27FC236}">
                <a16:creationId xmlns:a16="http://schemas.microsoft.com/office/drawing/2014/main" id="{0122DF08-947D-4B64-B5DD-C31B70C7A044}"/>
              </a:ext>
            </a:extLst>
          </p:cNvPr>
          <p:cNvSpPr>
            <a:spLocks noGrp="1"/>
          </p:cNvSpPr>
          <p:nvPr>
            <p:ph type="body" sz="quarter" idx="14" hasCustomPrompt="1"/>
          </p:nvPr>
        </p:nvSpPr>
        <p:spPr>
          <a:xfrm>
            <a:off x="395813" y="1484313"/>
            <a:ext cx="4031725" cy="4716462"/>
          </a:xfrm>
        </p:spPr>
        <p:txBody>
          <a:bodyPr/>
          <a:lstStyle>
            <a:lvl1pPr marL="360000" indent="-360000" algn="l">
              <a:tabLst>
                <a:tab pos="360000" algn="l"/>
              </a:tabLst>
              <a:defRPr/>
            </a:lvl1pPr>
            <a:lvl2pPr marL="360000" indent="-360000" algn="l">
              <a:tabLst>
                <a:tab pos="360000" algn="l"/>
              </a:tabLst>
              <a:defRPr/>
            </a:lvl2pPr>
            <a:lvl3pPr marL="540000" algn="l">
              <a:tabLst>
                <a:tab pos="360000" algn="l"/>
              </a:tabLst>
              <a:defRPr/>
            </a:lvl3pPr>
            <a:lvl4pPr marL="720000" algn="l">
              <a:tabLst>
                <a:tab pos="360000" algn="l"/>
              </a:tabLst>
              <a:defRPr/>
            </a:lvl4pPr>
            <a:lvl5pPr marL="90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9" name="Textplatzhalter 3">
            <a:extLst>
              <a:ext uri="{FF2B5EF4-FFF2-40B4-BE49-F238E27FC236}">
                <a16:creationId xmlns:a16="http://schemas.microsoft.com/office/drawing/2014/main" id="{9D5E8E9D-4991-4D01-BF10-5C8E0BC3170D}"/>
              </a:ext>
            </a:extLst>
          </p:cNvPr>
          <p:cNvSpPr>
            <a:spLocks noGrp="1"/>
          </p:cNvSpPr>
          <p:nvPr>
            <p:ph type="body" sz="quarter" idx="15" hasCustomPrompt="1"/>
          </p:nvPr>
        </p:nvSpPr>
        <p:spPr>
          <a:xfrm>
            <a:off x="4716988" y="1484313"/>
            <a:ext cx="4031725" cy="4716462"/>
          </a:xfrm>
        </p:spPr>
        <p:txBody>
          <a:bodyPr/>
          <a:lstStyle>
            <a:lvl1pPr marL="360000" indent="-360000" algn="l">
              <a:tabLst>
                <a:tab pos="360000" algn="l"/>
              </a:tabLst>
              <a:defRPr/>
            </a:lvl1pPr>
            <a:lvl2pPr marL="360000" indent="-360000" algn="l">
              <a:tabLst>
                <a:tab pos="360000" algn="l"/>
              </a:tabLst>
              <a:defRPr/>
            </a:lvl2pPr>
            <a:lvl3pPr marL="540000" algn="l">
              <a:tabLst>
                <a:tab pos="360000" algn="l"/>
              </a:tabLst>
              <a:defRPr/>
            </a:lvl3pPr>
            <a:lvl4pPr marL="720000" algn="l">
              <a:tabLst>
                <a:tab pos="360000" algn="l"/>
              </a:tabLst>
              <a:defRPr/>
            </a:lvl4pPr>
            <a:lvl5pPr marL="90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10" name="Straight Connector 9">
            <a:extLst>
              <a:ext uri="{FF2B5EF4-FFF2-40B4-BE49-F238E27FC236}">
                <a16:creationId xmlns:a16="http://schemas.microsoft.com/office/drawing/2014/main" id="{234FE32F-AF78-49BE-B009-F0B76E5FF244}"/>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052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royal blu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E370418-C7A9-408F-8C4E-B6C658F5C47B}"/>
              </a:ext>
            </a:extLst>
          </p:cNvPr>
          <p:cNvSpPr>
            <a:spLocks noGrp="1"/>
          </p:cNvSpPr>
          <p:nvPr>
            <p:ph type="dt" sz="half" idx="10"/>
          </p:nvPr>
        </p:nvSpPr>
        <p:spPr/>
        <p:txBody>
          <a:bodyPr/>
          <a:lstStyle/>
          <a:p>
            <a:fld id="{743D4BA2-6624-4D07-9BEA-6E411B61AC4F}" type="datetime1">
              <a:rPr lang="en-US" smtClean="0"/>
              <a:t>1/20/2021</a:t>
            </a:fld>
            <a:endParaRPr lang="en-GB" dirty="0"/>
          </a:p>
        </p:txBody>
      </p:sp>
      <p:sp>
        <p:nvSpPr>
          <p:cNvPr id="4" name="Fußzeilenplatzhalter 3">
            <a:extLst>
              <a:ext uri="{FF2B5EF4-FFF2-40B4-BE49-F238E27FC236}">
                <a16:creationId xmlns:a16="http://schemas.microsoft.com/office/drawing/2014/main" id="{C8BA4BAE-880D-426B-B249-E2F757E11C12}"/>
              </a:ext>
            </a:extLst>
          </p:cNvPr>
          <p:cNvSpPr>
            <a:spLocks noGrp="1"/>
          </p:cNvSpPr>
          <p:nvPr>
            <p:ph type="ftr" sz="quarter" idx="11"/>
          </p:nvPr>
        </p:nvSpPr>
        <p:spPr/>
        <p:txBody>
          <a:bodyPr/>
          <a:lstStyle/>
          <a:p>
            <a:r>
              <a:rPr lang="en-GB" smtClean="0"/>
              <a:t>Next Generation investment solutions</a:t>
            </a:r>
            <a:endParaRPr lang="en-GB" dirty="0"/>
          </a:p>
        </p:txBody>
      </p:sp>
      <p:sp>
        <p:nvSpPr>
          <p:cNvPr id="5" name="Foliennummernplatzhalter 4">
            <a:extLst>
              <a:ext uri="{FF2B5EF4-FFF2-40B4-BE49-F238E27FC236}">
                <a16:creationId xmlns:a16="http://schemas.microsoft.com/office/drawing/2014/main" id="{5DFCFDC5-E59F-4200-85CE-1B0326BC7F80}"/>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6" name="Rechteck 5">
            <a:extLst>
              <a:ext uri="{FF2B5EF4-FFF2-40B4-BE49-F238E27FC236}">
                <a16:creationId xmlns:a16="http://schemas.microsoft.com/office/drawing/2014/main" id="{52F3DE87-AE21-4C9E-90A0-6FAECB7A5BA5}"/>
              </a:ext>
            </a:extLst>
          </p:cNvPr>
          <p:cNvSpPr/>
          <p:nvPr userDrawn="1"/>
        </p:nvSpPr>
        <p:spPr>
          <a:xfrm>
            <a:off x="395288" y="333375"/>
            <a:ext cx="8353425" cy="5867400"/>
          </a:xfrm>
          <a:prstGeom prst="rect">
            <a:avLst/>
          </a:prstGeom>
          <a:solidFill>
            <a:srgbClr val="14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platzhalter 10">
            <a:extLst>
              <a:ext uri="{FF2B5EF4-FFF2-40B4-BE49-F238E27FC236}">
                <a16:creationId xmlns:a16="http://schemas.microsoft.com/office/drawing/2014/main" id="{C60DF09A-3C80-4792-9B7B-EC77304EA662}"/>
              </a:ext>
            </a:extLst>
          </p:cNvPr>
          <p:cNvSpPr>
            <a:spLocks noGrp="1"/>
          </p:cNvSpPr>
          <p:nvPr>
            <p:ph type="body" sz="quarter" idx="13" hasCustomPrompt="1"/>
          </p:nvPr>
        </p:nvSpPr>
        <p:spPr>
          <a:xfrm>
            <a:off x="395289" y="333375"/>
            <a:ext cx="8353422" cy="5867400"/>
          </a:xfrm>
        </p:spPr>
        <p:txBody>
          <a:bodyPr anchor="ctr" anchorCtr="0"/>
          <a:lstStyle>
            <a:lvl1pPr algn="ctr">
              <a:lnSpc>
                <a:spcPts val="3000"/>
              </a:lnSpc>
              <a:spcAft>
                <a:spcPts val="0"/>
              </a:spcAft>
              <a:defRPr sz="2600">
                <a:solidFill>
                  <a:schemeClr val="bg1"/>
                </a:solidFill>
              </a:defRPr>
            </a:lvl1pPr>
            <a:lvl2pPr algn="ctr">
              <a:lnSpc>
                <a:spcPts val="2500"/>
              </a:lnSpc>
              <a:spcBef>
                <a:spcPts val="0"/>
              </a:spcBef>
              <a:spcAft>
                <a:spcPts val="0"/>
              </a:spcAft>
              <a:defRPr sz="1600">
                <a:solidFill>
                  <a:schemeClr val="bg1"/>
                </a:solidFill>
              </a:defRPr>
            </a:lvl2pPr>
          </a:lstStyle>
          <a:p>
            <a:pPr lvl="0"/>
            <a:r>
              <a:rPr lang="en-GB" dirty="0"/>
              <a:t>Document Heading (first level)</a:t>
            </a:r>
          </a:p>
          <a:p>
            <a:pPr lvl="1"/>
            <a:r>
              <a:rPr lang="en-GB" dirty="0"/>
              <a:t>Document Subheading (second level)</a:t>
            </a:r>
          </a:p>
        </p:txBody>
      </p:sp>
    </p:spTree>
    <p:extLst>
      <p:ext uri="{BB962C8B-B14F-4D97-AF65-F5344CB8AC3E}">
        <p14:creationId xmlns:p14="http://schemas.microsoft.com/office/powerpoint/2010/main" val="4114725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0% sto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E370418-C7A9-408F-8C4E-B6C658F5C47B}"/>
              </a:ext>
            </a:extLst>
          </p:cNvPr>
          <p:cNvSpPr>
            <a:spLocks noGrp="1"/>
          </p:cNvSpPr>
          <p:nvPr>
            <p:ph type="dt" sz="half" idx="10"/>
          </p:nvPr>
        </p:nvSpPr>
        <p:spPr/>
        <p:txBody>
          <a:bodyPr/>
          <a:lstStyle/>
          <a:p>
            <a:fld id="{26C7EA7D-83F1-4CF7-8855-AA942D06EEC3}" type="datetime1">
              <a:rPr lang="en-US" smtClean="0"/>
              <a:t>1/20/2021</a:t>
            </a:fld>
            <a:endParaRPr lang="en-GB" dirty="0"/>
          </a:p>
        </p:txBody>
      </p:sp>
      <p:sp>
        <p:nvSpPr>
          <p:cNvPr id="4" name="Fußzeilenplatzhalter 3">
            <a:extLst>
              <a:ext uri="{FF2B5EF4-FFF2-40B4-BE49-F238E27FC236}">
                <a16:creationId xmlns:a16="http://schemas.microsoft.com/office/drawing/2014/main" id="{C8BA4BAE-880D-426B-B249-E2F757E11C12}"/>
              </a:ext>
            </a:extLst>
          </p:cNvPr>
          <p:cNvSpPr>
            <a:spLocks noGrp="1"/>
          </p:cNvSpPr>
          <p:nvPr>
            <p:ph type="ftr" sz="quarter" idx="11"/>
          </p:nvPr>
        </p:nvSpPr>
        <p:spPr/>
        <p:txBody>
          <a:bodyPr/>
          <a:lstStyle/>
          <a:p>
            <a:r>
              <a:rPr lang="en-GB" smtClean="0"/>
              <a:t>Next Generation investment solutions</a:t>
            </a:r>
            <a:endParaRPr lang="en-GB" dirty="0"/>
          </a:p>
        </p:txBody>
      </p:sp>
      <p:sp>
        <p:nvSpPr>
          <p:cNvPr id="5" name="Foliennummernplatzhalter 4">
            <a:extLst>
              <a:ext uri="{FF2B5EF4-FFF2-40B4-BE49-F238E27FC236}">
                <a16:creationId xmlns:a16="http://schemas.microsoft.com/office/drawing/2014/main" id="{5DFCFDC5-E59F-4200-85CE-1B0326BC7F80}"/>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6" name="Rechteck 5">
            <a:extLst>
              <a:ext uri="{FF2B5EF4-FFF2-40B4-BE49-F238E27FC236}">
                <a16:creationId xmlns:a16="http://schemas.microsoft.com/office/drawing/2014/main" id="{52F3DE87-AE21-4C9E-90A0-6FAECB7A5BA5}"/>
              </a:ext>
            </a:extLst>
          </p:cNvPr>
          <p:cNvSpPr/>
          <p:nvPr userDrawn="1"/>
        </p:nvSpPr>
        <p:spPr>
          <a:xfrm>
            <a:off x="395288" y="333375"/>
            <a:ext cx="8353425" cy="5867400"/>
          </a:xfrm>
          <a:prstGeom prst="rect">
            <a:avLst/>
          </a:prstGeom>
          <a:solidFill>
            <a:srgbClr val="EFE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platzhalter 10">
            <a:extLst>
              <a:ext uri="{FF2B5EF4-FFF2-40B4-BE49-F238E27FC236}">
                <a16:creationId xmlns:a16="http://schemas.microsoft.com/office/drawing/2014/main" id="{C60DF09A-3C80-4792-9B7B-EC77304EA662}"/>
              </a:ext>
            </a:extLst>
          </p:cNvPr>
          <p:cNvSpPr>
            <a:spLocks noGrp="1"/>
          </p:cNvSpPr>
          <p:nvPr>
            <p:ph type="body" sz="quarter" idx="13" hasCustomPrompt="1"/>
          </p:nvPr>
        </p:nvSpPr>
        <p:spPr>
          <a:xfrm>
            <a:off x="395289" y="333375"/>
            <a:ext cx="8353422" cy="5867400"/>
          </a:xfrm>
        </p:spPr>
        <p:txBody>
          <a:bodyPr anchor="ctr" anchorCtr="0"/>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Tree>
    <p:extLst>
      <p:ext uri="{BB962C8B-B14F-4D97-AF65-F5344CB8AC3E}">
        <p14:creationId xmlns:p14="http://schemas.microsoft.com/office/powerpoint/2010/main" val="3788440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CCC46C8F-2A29-4B00-96F2-8329B46591EF}"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cxnSp>
        <p:nvCxnSpPr>
          <p:cNvPr id="8" name="Straight Connector 7">
            <a:extLst>
              <a:ext uri="{FF2B5EF4-FFF2-40B4-BE49-F238E27FC236}">
                <a16:creationId xmlns:a16="http://schemas.microsoft.com/office/drawing/2014/main" id="{03E64F88-293E-4132-82F4-893E6592FC06}"/>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54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9FA0DD5C-127F-4B7F-9983-126CDB64FA61}"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Bildplatzhalter 7">
            <a:extLst>
              <a:ext uri="{FF2B5EF4-FFF2-40B4-BE49-F238E27FC236}">
                <a16:creationId xmlns:a16="http://schemas.microsoft.com/office/drawing/2014/main" id="{9B9ED62D-A62D-430A-BD53-2CE81FC1E55D}"/>
              </a:ext>
            </a:extLst>
          </p:cNvPr>
          <p:cNvSpPr>
            <a:spLocks noGrp="1"/>
          </p:cNvSpPr>
          <p:nvPr>
            <p:ph type="pic" sz="quarter" idx="14" hasCustomPrompt="1"/>
          </p:nvPr>
        </p:nvSpPr>
        <p:spPr>
          <a:xfrm>
            <a:off x="395288" y="1520825"/>
            <a:ext cx="4032250" cy="4679950"/>
          </a:xfrm>
        </p:spPr>
        <p:txBody>
          <a:bodyPr/>
          <a:lstStyle>
            <a:lvl1pPr>
              <a:defRPr/>
            </a:lvl1pPr>
          </a:lstStyle>
          <a:p>
            <a:r>
              <a:rPr lang="en-GB" dirty="0"/>
              <a:t>Picture</a:t>
            </a:r>
          </a:p>
        </p:txBody>
      </p:sp>
      <p:sp>
        <p:nvSpPr>
          <p:cNvPr id="9" name="Textplatzhalter 3">
            <a:extLst>
              <a:ext uri="{FF2B5EF4-FFF2-40B4-BE49-F238E27FC236}">
                <a16:creationId xmlns:a16="http://schemas.microsoft.com/office/drawing/2014/main" id="{18C0B684-B7E0-4F52-95A1-6D75DB52C3E2}"/>
              </a:ext>
            </a:extLst>
          </p:cNvPr>
          <p:cNvSpPr>
            <a:spLocks noGrp="1"/>
          </p:cNvSpPr>
          <p:nvPr>
            <p:ph type="body" sz="quarter" idx="15" hasCustomPrompt="1"/>
          </p:nvPr>
        </p:nvSpPr>
        <p:spPr>
          <a:xfrm>
            <a:off x="4716463" y="1484313"/>
            <a:ext cx="4032250"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10" name="Straight Connector 9">
            <a:extLst>
              <a:ext uri="{FF2B5EF4-FFF2-40B4-BE49-F238E27FC236}">
                <a16:creationId xmlns:a16="http://schemas.microsoft.com/office/drawing/2014/main" id="{EB6C6E31-FDA5-4806-A0E5-D1D496A6C610}"/>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3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dots and lega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
        <p:nvSpPr>
          <p:cNvPr id="6" name="Text Placeholder 2">
            <a:extLst>
              <a:ext uri="{FF2B5EF4-FFF2-40B4-BE49-F238E27FC236}">
                <a16:creationId xmlns:a16="http://schemas.microsoft.com/office/drawing/2014/main" id="{063CCB45-0662-4494-871C-E967CB506949}"/>
              </a:ext>
            </a:extLst>
          </p:cNvPr>
          <p:cNvSpPr>
            <a:spLocks noGrp="1"/>
          </p:cNvSpPr>
          <p:nvPr>
            <p:ph type="body" sz="quarter" idx="12" hasCustomPrompt="1"/>
          </p:nvPr>
        </p:nvSpPr>
        <p:spPr>
          <a:xfrm>
            <a:off x="0" y="6561138"/>
            <a:ext cx="9143999" cy="296862"/>
          </a:xfrm>
          <a:solidFill>
            <a:schemeClr val="bg1"/>
          </a:solidFill>
        </p:spPr>
        <p:txBody>
          <a:bodyPr anchor="ctr" anchorCtr="0"/>
          <a:lstStyle>
            <a:lvl1pPr algn="ctr">
              <a:lnSpc>
                <a:spcPts val="1100"/>
              </a:lnSpc>
              <a:spcAft>
                <a:spcPts val="0"/>
              </a:spcAft>
              <a:defRPr sz="800" cap="none" baseline="0">
                <a:solidFill>
                  <a:schemeClr val="tx1"/>
                </a:solidFill>
              </a:defRPr>
            </a:lvl1pPr>
          </a:lstStyle>
          <a:p>
            <a:pPr lvl="0"/>
            <a:r>
              <a:rPr lang="en-GB"/>
              <a:t>Legal</a:t>
            </a:r>
            <a:endParaRPr lang="en-GB" dirty="0"/>
          </a:p>
        </p:txBody>
      </p:sp>
    </p:spTree>
    <p:extLst>
      <p:ext uri="{BB962C8B-B14F-4D97-AF65-F5344CB8AC3E}">
        <p14:creationId xmlns:p14="http://schemas.microsoft.com/office/powerpoint/2010/main" val="3321939346"/>
      </p:ext>
    </p:extLst>
  </p:cSld>
  <p:clrMapOvr>
    <a:masterClrMapping/>
  </p:clrMapOvr>
  <p:extLst>
    <p:ext uri="{DCECCB84-F9BA-43D5-87BE-67443E8EF086}">
      <p15:sldGuideLst xmlns:p15="http://schemas.microsoft.com/office/powerpoint/2012/main">
        <p15:guide id="1" orient="horz" pos="2160" userDrawn="1">
          <p15:clr>
            <a:srgbClr val="9FCC3B"/>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7C5F4445-8FC1-4AF5-A3DA-27247C3FF6F4}"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1" name="Textplatzhalter 3">
            <a:extLst>
              <a:ext uri="{FF2B5EF4-FFF2-40B4-BE49-F238E27FC236}">
                <a16:creationId xmlns:a16="http://schemas.microsoft.com/office/drawing/2014/main" id="{FD9214F6-149F-477B-864A-44E05BB5B177}"/>
              </a:ext>
            </a:extLst>
          </p:cNvPr>
          <p:cNvSpPr>
            <a:spLocks noGrp="1"/>
          </p:cNvSpPr>
          <p:nvPr>
            <p:ph type="body" sz="quarter" idx="15" hasCustomPrompt="1"/>
          </p:nvPr>
        </p:nvSpPr>
        <p:spPr>
          <a:xfrm>
            <a:off x="4716463" y="1520825"/>
            <a:ext cx="4032250"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2" name="Textplatzhalter 3">
            <a:extLst>
              <a:ext uri="{FF2B5EF4-FFF2-40B4-BE49-F238E27FC236}">
                <a16:creationId xmlns:a16="http://schemas.microsoft.com/office/drawing/2014/main" id="{311021ED-EBA1-4551-810B-B8139DF2909C}"/>
              </a:ext>
            </a:extLst>
          </p:cNvPr>
          <p:cNvSpPr>
            <a:spLocks noGrp="1"/>
          </p:cNvSpPr>
          <p:nvPr>
            <p:ph type="body" sz="quarter" idx="16" hasCustomPrompt="1"/>
          </p:nvPr>
        </p:nvSpPr>
        <p:spPr>
          <a:xfrm>
            <a:off x="395287" y="1520825"/>
            <a:ext cx="4032250" cy="4679950"/>
          </a:xfrm>
          <a:solidFill>
            <a:srgbClr val="EFEEE5"/>
          </a:solidFill>
        </p:spPr>
        <p:txBody>
          <a:bodyPr lIns="252000" tIns="216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8" name="Straight Connector 7">
            <a:extLst>
              <a:ext uri="{FF2B5EF4-FFF2-40B4-BE49-F238E27FC236}">
                <a16:creationId xmlns:a16="http://schemas.microsoft.com/office/drawing/2014/main" id="{0BA404F4-6334-4F2F-B0F7-06D2DE26334A}"/>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7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6B32E10E-83B5-49CF-A7F0-3978AE30ED17}"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Bildplatzhalter 7">
            <a:extLst>
              <a:ext uri="{FF2B5EF4-FFF2-40B4-BE49-F238E27FC236}">
                <a16:creationId xmlns:a16="http://schemas.microsoft.com/office/drawing/2014/main" id="{9B9ED62D-A62D-430A-BD53-2CE81FC1E55D}"/>
              </a:ext>
            </a:extLst>
          </p:cNvPr>
          <p:cNvSpPr>
            <a:spLocks noGrp="1"/>
          </p:cNvSpPr>
          <p:nvPr>
            <p:ph type="pic" sz="quarter" idx="14" hasCustomPrompt="1"/>
          </p:nvPr>
        </p:nvSpPr>
        <p:spPr>
          <a:xfrm>
            <a:off x="4716464" y="1525588"/>
            <a:ext cx="4032250" cy="4679950"/>
          </a:xfrm>
        </p:spPr>
        <p:txBody>
          <a:bodyPr/>
          <a:lstStyle>
            <a:lvl1pPr>
              <a:defRPr/>
            </a:lvl1pPr>
          </a:lstStyle>
          <a:p>
            <a:r>
              <a:rPr lang="en-GB" dirty="0"/>
              <a:t>Picture</a:t>
            </a:r>
          </a:p>
        </p:txBody>
      </p:sp>
      <p:sp>
        <p:nvSpPr>
          <p:cNvPr id="10" name="Textplatzhalter 3">
            <a:extLst>
              <a:ext uri="{FF2B5EF4-FFF2-40B4-BE49-F238E27FC236}">
                <a16:creationId xmlns:a16="http://schemas.microsoft.com/office/drawing/2014/main" id="{620FEACA-E268-4F9E-B58C-65C1CCDE9BC0}"/>
              </a:ext>
            </a:extLst>
          </p:cNvPr>
          <p:cNvSpPr>
            <a:spLocks noGrp="1"/>
          </p:cNvSpPr>
          <p:nvPr>
            <p:ph type="body" sz="quarter" idx="15" hasCustomPrompt="1"/>
          </p:nvPr>
        </p:nvSpPr>
        <p:spPr>
          <a:xfrm>
            <a:off x="395288" y="1484313"/>
            <a:ext cx="4032249"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F04FBCFA-CA10-4CD4-AD70-B13E271B98C1}"/>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707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3BF0BA7E-70D8-43E3-BDE9-8CD9BC8E1608}"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9" name="Diagrammplatzhalter 8">
            <a:extLst>
              <a:ext uri="{FF2B5EF4-FFF2-40B4-BE49-F238E27FC236}">
                <a16:creationId xmlns:a16="http://schemas.microsoft.com/office/drawing/2014/main" id="{894881DD-E9DC-47CB-83F7-DE8BC620628B}"/>
              </a:ext>
            </a:extLst>
          </p:cNvPr>
          <p:cNvSpPr>
            <a:spLocks noGrp="1"/>
          </p:cNvSpPr>
          <p:nvPr>
            <p:ph type="chart" sz="quarter" idx="14" hasCustomPrompt="1"/>
          </p:nvPr>
        </p:nvSpPr>
        <p:spPr>
          <a:xfrm>
            <a:off x="4716463" y="1962150"/>
            <a:ext cx="4032250" cy="3930651"/>
          </a:xfrm>
        </p:spPr>
        <p:txBody>
          <a:bodyPr/>
          <a:lstStyle>
            <a:lvl1pPr>
              <a:defRPr/>
            </a:lvl1pPr>
          </a:lstStyle>
          <a:p>
            <a:r>
              <a:rPr lang="en-GB" dirty="0"/>
              <a:t>Chart</a:t>
            </a:r>
          </a:p>
        </p:txBody>
      </p:sp>
      <p:sp>
        <p:nvSpPr>
          <p:cNvPr id="12" name="Textplatzhalter 11">
            <a:extLst>
              <a:ext uri="{FF2B5EF4-FFF2-40B4-BE49-F238E27FC236}">
                <a16:creationId xmlns:a16="http://schemas.microsoft.com/office/drawing/2014/main" id="{74EE7EE5-8954-4F51-847C-1B8C5506B013}"/>
              </a:ext>
            </a:extLst>
          </p:cNvPr>
          <p:cNvSpPr>
            <a:spLocks noGrp="1"/>
          </p:cNvSpPr>
          <p:nvPr>
            <p:ph type="body" sz="quarter" idx="16" hasCustomPrompt="1"/>
          </p:nvPr>
        </p:nvSpPr>
        <p:spPr>
          <a:xfrm>
            <a:off x="4716463" y="5990400"/>
            <a:ext cx="4032250" cy="215138"/>
          </a:xfrm>
        </p:spPr>
        <p:txBody>
          <a:bodyPr/>
          <a:lstStyle>
            <a:lvl1pPr>
              <a:lnSpc>
                <a:spcPts val="1100"/>
              </a:lnSpc>
              <a:spcAft>
                <a:spcPts val="0"/>
              </a:spcAft>
              <a:defRPr sz="1000" b="0" cap="none" baseline="0">
                <a:solidFill>
                  <a:schemeClr val="tx1"/>
                </a:solidFill>
              </a:defRPr>
            </a:lvl1pPr>
          </a:lstStyle>
          <a:p>
            <a:pPr lvl="0"/>
            <a:r>
              <a:rPr lang="en-GB" dirty="0"/>
              <a:t>Source</a:t>
            </a:r>
          </a:p>
        </p:txBody>
      </p:sp>
      <p:sp>
        <p:nvSpPr>
          <p:cNvPr id="15" name="Textplatzhalter 3">
            <a:extLst>
              <a:ext uri="{FF2B5EF4-FFF2-40B4-BE49-F238E27FC236}">
                <a16:creationId xmlns:a16="http://schemas.microsoft.com/office/drawing/2014/main" id="{75DB6B80-72D2-440E-B012-E30C75312977}"/>
              </a:ext>
            </a:extLst>
          </p:cNvPr>
          <p:cNvSpPr>
            <a:spLocks noGrp="1"/>
          </p:cNvSpPr>
          <p:nvPr>
            <p:ph type="body" sz="quarter" idx="17" hasCustomPrompt="1"/>
          </p:nvPr>
        </p:nvSpPr>
        <p:spPr>
          <a:xfrm>
            <a:off x="395288" y="1484313"/>
            <a:ext cx="4032250"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6" name="Textplatzhalter 3">
            <a:extLst>
              <a:ext uri="{FF2B5EF4-FFF2-40B4-BE49-F238E27FC236}">
                <a16:creationId xmlns:a16="http://schemas.microsoft.com/office/drawing/2014/main" id="{92F721C6-D967-41D8-83E3-26D6437065E9}"/>
              </a:ext>
            </a:extLst>
          </p:cNvPr>
          <p:cNvSpPr>
            <a:spLocks noGrp="1"/>
          </p:cNvSpPr>
          <p:nvPr>
            <p:ph type="body" sz="quarter" idx="18" hasCustomPrompt="1"/>
          </p:nvPr>
        </p:nvSpPr>
        <p:spPr>
          <a:xfrm>
            <a:off x="4716463" y="1484313"/>
            <a:ext cx="4032250" cy="30265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p:txBody>
      </p:sp>
      <p:cxnSp>
        <p:nvCxnSpPr>
          <p:cNvPr id="10" name="Straight Connector 9">
            <a:extLst>
              <a:ext uri="{FF2B5EF4-FFF2-40B4-BE49-F238E27FC236}">
                <a16:creationId xmlns:a16="http://schemas.microsoft.com/office/drawing/2014/main" id="{6DE39427-CFAF-4C86-9020-AD5E0A44DC4C}"/>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501135"/>
      </p:ext>
    </p:extLst>
  </p:cSld>
  <p:clrMapOvr>
    <a:masterClrMapping/>
  </p:clrMapOvr>
  <p:extLst mod="1">
    <p:ext uri="{DCECCB84-F9BA-43D5-87BE-67443E8EF086}">
      <p15:sldGuideLst xmlns:p15="http://schemas.microsoft.com/office/powerpoint/2012/main">
        <p15:guide id="1" orient="horz" pos="3770">
          <p15:clr>
            <a:srgbClr val="9FCC3B"/>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25BA393A-54C4-4F72-89F8-6EC39B09F828}"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9" name="Diagrammplatzhalter 8">
            <a:extLst>
              <a:ext uri="{FF2B5EF4-FFF2-40B4-BE49-F238E27FC236}">
                <a16:creationId xmlns:a16="http://schemas.microsoft.com/office/drawing/2014/main" id="{894881DD-E9DC-47CB-83F7-DE8BC620628B}"/>
              </a:ext>
            </a:extLst>
          </p:cNvPr>
          <p:cNvSpPr>
            <a:spLocks noGrp="1"/>
          </p:cNvSpPr>
          <p:nvPr>
            <p:ph type="chart" sz="quarter" idx="14" hasCustomPrompt="1"/>
          </p:nvPr>
        </p:nvSpPr>
        <p:spPr>
          <a:xfrm>
            <a:off x="395289" y="1962150"/>
            <a:ext cx="4032246" cy="3930651"/>
          </a:xfrm>
        </p:spPr>
        <p:txBody>
          <a:bodyPr/>
          <a:lstStyle>
            <a:lvl1pPr>
              <a:defRPr/>
            </a:lvl1pPr>
          </a:lstStyle>
          <a:p>
            <a:r>
              <a:rPr lang="en-GB" dirty="0"/>
              <a:t>Chart</a:t>
            </a:r>
          </a:p>
        </p:txBody>
      </p:sp>
      <p:sp>
        <p:nvSpPr>
          <p:cNvPr id="12" name="Textplatzhalter 11">
            <a:extLst>
              <a:ext uri="{FF2B5EF4-FFF2-40B4-BE49-F238E27FC236}">
                <a16:creationId xmlns:a16="http://schemas.microsoft.com/office/drawing/2014/main" id="{74EE7EE5-8954-4F51-847C-1B8C5506B013}"/>
              </a:ext>
            </a:extLst>
          </p:cNvPr>
          <p:cNvSpPr>
            <a:spLocks noGrp="1"/>
          </p:cNvSpPr>
          <p:nvPr>
            <p:ph type="body" sz="quarter" idx="16" hasCustomPrompt="1"/>
          </p:nvPr>
        </p:nvSpPr>
        <p:spPr>
          <a:xfrm>
            <a:off x="395289" y="5990400"/>
            <a:ext cx="4032250" cy="215138"/>
          </a:xfrm>
        </p:spPr>
        <p:txBody>
          <a:bodyPr/>
          <a:lstStyle>
            <a:lvl1pPr>
              <a:lnSpc>
                <a:spcPts val="1100"/>
              </a:lnSpc>
              <a:spcAft>
                <a:spcPts val="0"/>
              </a:spcAft>
              <a:defRPr sz="1000" b="0" cap="none" baseline="0">
                <a:solidFill>
                  <a:schemeClr val="tx1"/>
                </a:solidFill>
              </a:defRPr>
            </a:lvl1pPr>
          </a:lstStyle>
          <a:p>
            <a:pPr lvl="0"/>
            <a:r>
              <a:rPr lang="en-GB" dirty="0"/>
              <a:t>Source</a:t>
            </a:r>
          </a:p>
        </p:txBody>
      </p:sp>
      <p:sp>
        <p:nvSpPr>
          <p:cNvPr id="11" name="Textplatzhalter 3">
            <a:extLst>
              <a:ext uri="{FF2B5EF4-FFF2-40B4-BE49-F238E27FC236}">
                <a16:creationId xmlns:a16="http://schemas.microsoft.com/office/drawing/2014/main" id="{96184FA4-A155-41C7-AF36-65984A0840A1}"/>
              </a:ext>
            </a:extLst>
          </p:cNvPr>
          <p:cNvSpPr>
            <a:spLocks noGrp="1"/>
          </p:cNvSpPr>
          <p:nvPr>
            <p:ph type="body" sz="quarter" idx="18" hasCustomPrompt="1"/>
          </p:nvPr>
        </p:nvSpPr>
        <p:spPr>
          <a:xfrm>
            <a:off x="395289" y="1484313"/>
            <a:ext cx="4032250" cy="30265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p:txBody>
      </p:sp>
      <p:sp>
        <p:nvSpPr>
          <p:cNvPr id="13" name="Textplatzhalter 3">
            <a:extLst>
              <a:ext uri="{FF2B5EF4-FFF2-40B4-BE49-F238E27FC236}">
                <a16:creationId xmlns:a16="http://schemas.microsoft.com/office/drawing/2014/main" id="{8893A721-BD0A-45A2-9187-203F45A17DDD}"/>
              </a:ext>
            </a:extLst>
          </p:cNvPr>
          <p:cNvSpPr>
            <a:spLocks noGrp="1"/>
          </p:cNvSpPr>
          <p:nvPr>
            <p:ph type="body" sz="quarter" idx="17" hasCustomPrompt="1"/>
          </p:nvPr>
        </p:nvSpPr>
        <p:spPr>
          <a:xfrm>
            <a:off x="4716463" y="1484313"/>
            <a:ext cx="4032249"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10" name="Straight Connector 9">
            <a:extLst>
              <a:ext uri="{FF2B5EF4-FFF2-40B4-BE49-F238E27FC236}">
                <a16:creationId xmlns:a16="http://schemas.microsoft.com/office/drawing/2014/main" id="{FF2963C3-2F78-4CBB-8915-A9AB8956B8A7}"/>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965135"/>
      </p:ext>
    </p:extLst>
  </p:cSld>
  <p:clrMapOvr>
    <a:masterClrMapping/>
  </p:clrMapOvr>
  <p:extLst mod="1">
    <p:ext uri="{DCECCB84-F9BA-43D5-87BE-67443E8EF086}">
      <p15:sldGuideLst xmlns:p15="http://schemas.microsoft.com/office/powerpoint/2012/main">
        <p15:guide id="1" orient="horz" pos="3770">
          <p15:clr>
            <a:srgbClr val="9FCC3B"/>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7D72DB9D-A0C4-48AC-833A-41CF89A7BA6D}"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3" name="Textplatzhalter 3">
            <a:extLst>
              <a:ext uri="{FF2B5EF4-FFF2-40B4-BE49-F238E27FC236}">
                <a16:creationId xmlns:a16="http://schemas.microsoft.com/office/drawing/2014/main" id="{0B735DA1-75FE-4E94-A6F1-087087B4737A}"/>
              </a:ext>
            </a:extLst>
          </p:cNvPr>
          <p:cNvSpPr>
            <a:spLocks noGrp="1"/>
          </p:cNvSpPr>
          <p:nvPr>
            <p:ph type="body" sz="quarter" idx="17" hasCustomPrompt="1"/>
          </p:nvPr>
        </p:nvSpPr>
        <p:spPr>
          <a:xfrm>
            <a:off x="395289" y="1484313"/>
            <a:ext cx="2592386"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4" name="Textplatzhalter 3">
            <a:extLst>
              <a:ext uri="{FF2B5EF4-FFF2-40B4-BE49-F238E27FC236}">
                <a16:creationId xmlns:a16="http://schemas.microsoft.com/office/drawing/2014/main" id="{9255DF9D-9D83-46F4-B887-6AF268FCE273}"/>
              </a:ext>
            </a:extLst>
          </p:cNvPr>
          <p:cNvSpPr>
            <a:spLocks noGrp="1"/>
          </p:cNvSpPr>
          <p:nvPr>
            <p:ph type="body" sz="quarter" idx="18" hasCustomPrompt="1"/>
          </p:nvPr>
        </p:nvSpPr>
        <p:spPr>
          <a:xfrm>
            <a:off x="3276600" y="1484313"/>
            <a:ext cx="2590800"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5" name="Textplatzhalter 3">
            <a:extLst>
              <a:ext uri="{FF2B5EF4-FFF2-40B4-BE49-F238E27FC236}">
                <a16:creationId xmlns:a16="http://schemas.microsoft.com/office/drawing/2014/main" id="{92E41FDD-9AA2-4469-9380-9ED7E1AACAE2}"/>
              </a:ext>
            </a:extLst>
          </p:cNvPr>
          <p:cNvSpPr>
            <a:spLocks noGrp="1"/>
          </p:cNvSpPr>
          <p:nvPr>
            <p:ph type="body" sz="quarter" idx="19" hasCustomPrompt="1"/>
          </p:nvPr>
        </p:nvSpPr>
        <p:spPr>
          <a:xfrm>
            <a:off x="6156327" y="1484313"/>
            <a:ext cx="2592386" cy="471646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8F887298-BEF1-4362-A5F8-F38EF1C95261}"/>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45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 Box a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408A13AF-CB23-4CC6-8DDD-4FEA98D98523}"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1" name="Textplatzhalter 3">
            <a:extLst>
              <a:ext uri="{FF2B5EF4-FFF2-40B4-BE49-F238E27FC236}">
                <a16:creationId xmlns:a16="http://schemas.microsoft.com/office/drawing/2014/main" id="{1FC04D1B-8003-413D-A4B0-01C393BD6662}"/>
              </a:ext>
            </a:extLst>
          </p:cNvPr>
          <p:cNvSpPr>
            <a:spLocks noGrp="1"/>
          </p:cNvSpPr>
          <p:nvPr>
            <p:ph type="body" sz="quarter" idx="15" hasCustomPrompt="1"/>
          </p:nvPr>
        </p:nvSpPr>
        <p:spPr>
          <a:xfrm>
            <a:off x="3276600" y="1520825"/>
            <a:ext cx="5472113"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2" name="Textplatzhalter 3">
            <a:extLst>
              <a:ext uri="{FF2B5EF4-FFF2-40B4-BE49-F238E27FC236}">
                <a16:creationId xmlns:a16="http://schemas.microsoft.com/office/drawing/2014/main" id="{C656091B-8AE3-47A3-BB2C-15236EE1B46C}"/>
              </a:ext>
            </a:extLst>
          </p:cNvPr>
          <p:cNvSpPr>
            <a:spLocks noGrp="1"/>
          </p:cNvSpPr>
          <p:nvPr>
            <p:ph type="body" sz="quarter" idx="16" hasCustomPrompt="1"/>
          </p:nvPr>
        </p:nvSpPr>
        <p:spPr>
          <a:xfrm>
            <a:off x="395287" y="1520825"/>
            <a:ext cx="2592388" cy="4679950"/>
          </a:xfrm>
          <a:solidFill>
            <a:srgbClr val="EFEEE5"/>
          </a:solidFill>
        </p:spPr>
        <p:txBody>
          <a:bodyPr lIns="252000" tIns="216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8" name="Straight Connector 7">
            <a:extLst>
              <a:ext uri="{FF2B5EF4-FFF2-40B4-BE49-F238E27FC236}">
                <a16:creationId xmlns:a16="http://schemas.microsoft.com/office/drawing/2014/main" id="{EE36EF6E-D2EB-4455-93A9-3C1FAAE5C215}"/>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477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mall Box with Icon and Text">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6EA6E5F6-CEC9-4069-B75E-C710CE1553AB}"/>
              </a:ext>
            </a:extLst>
          </p:cNvPr>
          <p:cNvSpPr>
            <a:spLocks noGrp="1"/>
          </p:cNvSpPr>
          <p:nvPr>
            <p:ph type="body" sz="quarter" idx="17" hasCustomPrompt="1"/>
          </p:nvPr>
        </p:nvSpPr>
        <p:spPr>
          <a:xfrm>
            <a:off x="395287" y="1520825"/>
            <a:ext cx="2592388" cy="4679950"/>
          </a:xfrm>
          <a:solidFill>
            <a:srgbClr val="EFEEE5"/>
          </a:solidFill>
        </p:spPr>
        <p:txBody>
          <a:bodyPr lIns="252000" tIns="972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5CECEFC5-9893-48BD-BB8A-F9E99F3C2F77}"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Bildplatzhalter 10">
            <a:extLst>
              <a:ext uri="{FF2B5EF4-FFF2-40B4-BE49-F238E27FC236}">
                <a16:creationId xmlns:a16="http://schemas.microsoft.com/office/drawing/2014/main" id="{4ABCE838-F02B-4507-9CD7-AC3D241DA3AA}"/>
              </a:ext>
            </a:extLst>
          </p:cNvPr>
          <p:cNvSpPr>
            <a:spLocks noGrp="1"/>
          </p:cNvSpPr>
          <p:nvPr>
            <p:ph type="pic" sz="quarter" idx="16" hasCustomPrompt="1"/>
          </p:nvPr>
        </p:nvSpPr>
        <p:spPr>
          <a:xfrm>
            <a:off x="1475744" y="1773238"/>
            <a:ext cx="432000" cy="432000"/>
          </a:xfrm>
        </p:spPr>
        <p:txBody>
          <a:bodyPr/>
          <a:lstStyle>
            <a:lvl1pPr algn="ctr">
              <a:defRPr sz="1200"/>
            </a:lvl1pPr>
          </a:lstStyle>
          <a:p>
            <a:r>
              <a:rPr lang="en-GB" dirty="0"/>
              <a:t>icon</a:t>
            </a:r>
          </a:p>
        </p:txBody>
      </p:sp>
      <p:sp>
        <p:nvSpPr>
          <p:cNvPr id="12" name="Textplatzhalter 3">
            <a:extLst>
              <a:ext uri="{FF2B5EF4-FFF2-40B4-BE49-F238E27FC236}">
                <a16:creationId xmlns:a16="http://schemas.microsoft.com/office/drawing/2014/main" id="{C5E2EC30-C509-4C37-BAB6-550D496EE1BD}"/>
              </a:ext>
            </a:extLst>
          </p:cNvPr>
          <p:cNvSpPr>
            <a:spLocks noGrp="1"/>
          </p:cNvSpPr>
          <p:nvPr>
            <p:ph type="body" sz="quarter" idx="15" hasCustomPrompt="1"/>
          </p:nvPr>
        </p:nvSpPr>
        <p:spPr>
          <a:xfrm>
            <a:off x="3276600" y="1520825"/>
            <a:ext cx="5472113"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C2B90C5E-4267-4F82-9120-767370290A28}"/>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964840"/>
      </p:ext>
    </p:extLst>
  </p:cSld>
  <p:clrMapOvr>
    <a:masterClrMapping/>
  </p:clrMapOvr>
  <p:extLst mod="1">
    <p:ext uri="{DCECCB84-F9BA-43D5-87BE-67443E8EF086}">
      <p15:sldGuideLst xmlns:p15="http://schemas.microsoft.com/office/powerpoint/2012/main">
        <p15:guide id="1" orient="horz" pos="1117">
          <p15:clr>
            <a:srgbClr val="9FCC3B"/>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and Box">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E55D1E9F-CE50-454E-932B-CF477B4D51E6}" type="datetime1">
              <a:rPr lang="en-US" smtClean="0"/>
              <a:t>1/20/2021</a:t>
            </a:fld>
            <a:endParaRPr lang="en-GB"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7" name="Textplatzhalter 6">
            <a:extLst>
              <a:ext uri="{FF2B5EF4-FFF2-40B4-BE49-F238E27FC236}">
                <a16:creationId xmlns:a16="http://schemas.microsoft.com/office/drawing/2014/main" id="{EB4877D4-BCF0-41F5-B87F-635DCD109F99}"/>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2" name="Textplatzhalter 3">
            <a:extLst>
              <a:ext uri="{FF2B5EF4-FFF2-40B4-BE49-F238E27FC236}">
                <a16:creationId xmlns:a16="http://schemas.microsoft.com/office/drawing/2014/main" id="{D66F34DC-08A5-4548-B7E1-24FF887E7B4B}"/>
              </a:ext>
            </a:extLst>
          </p:cNvPr>
          <p:cNvSpPr>
            <a:spLocks noGrp="1"/>
          </p:cNvSpPr>
          <p:nvPr>
            <p:ph type="body" sz="quarter" idx="17" hasCustomPrompt="1"/>
          </p:nvPr>
        </p:nvSpPr>
        <p:spPr>
          <a:xfrm>
            <a:off x="395289" y="1520825"/>
            <a:ext cx="2592386"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3" name="Textplatzhalter 3">
            <a:extLst>
              <a:ext uri="{FF2B5EF4-FFF2-40B4-BE49-F238E27FC236}">
                <a16:creationId xmlns:a16="http://schemas.microsoft.com/office/drawing/2014/main" id="{633B4A2C-06C8-4B3E-851F-F88BF9432A69}"/>
              </a:ext>
            </a:extLst>
          </p:cNvPr>
          <p:cNvSpPr>
            <a:spLocks noGrp="1"/>
          </p:cNvSpPr>
          <p:nvPr>
            <p:ph type="body" sz="quarter" idx="18" hasCustomPrompt="1"/>
          </p:nvPr>
        </p:nvSpPr>
        <p:spPr>
          <a:xfrm>
            <a:off x="3276600" y="1520825"/>
            <a:ext cx="2590800" cy="4679950"/>
          </a:xfrm>
        </p:spPr>
        <p:txBody>
          <a:bodyPr t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14" name="Textplatzhalter 3">
            <a:extLst>
              <a:ext uri="{FF2B5EF4-FFF2-40B4-BE49-F238E27FC236}">
                <a16:creationId xmlns:a16="http://schemas.microsoft.com/office/drawing/2014/main" id="{128F2C44-589F-48FE-9BD3-AA286C4F5B1A}"/>
              </a:ext>
            </a:extLst>
          </p:cNvPr>
          <p:cNvSpPr>
            <a:spLocks noGrp="1"/>
          </p:cNvSpPr>
          <p:nvPr>
            <p:ph type="body" sz="quarter" idx="16" hasCustomPrompt="1"/>
          </p:nvPr>
        </p:nvSpPr>
        <p:spPr>
          <a:xfrm>
            <a:off x="6156325" y="1520825"/>
            <a:ext cx="2592388" cy="4679950"/>
          </a:xfrm>
          <a:solidFill>
            <a:srgbClr val="EFEEE5"/>
          </a:solidFill>
        </p:spPr>
        <p:txBody>
          <a:bodyPr lIns="252000" tIns="216000" rIns="252000" bIns="216000"/>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69BAF6CF-0E61-471A-966F-FCB7F94FDD29}"/>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28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and Title">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CF66EB9-A461-4BE9-A12B-60ABA80C6940}"/>
              </a:ext>
            </a:extLst>
          </p:cNvPr>
          <p:cNvSpPr>
            <a:spLocks noGrp="1"/>
          </p:cNvSpPr>
          <p:nvPr>
            <p:ph type="dt" sz="half" idx="10"/>
          </p:nvPr>
        </p:nvSpPr>
        <p:spPr/>
        <p:txBody>
          <a:bodyPr/>
          <a:lstStyle/>
          <a:p>
            <a:fld id="{ACFDF18D-8C0C-4691-BFEF-A8E6E27F2BF7}" type="datetime1">
              <a:rPr lang="en-US" smtClean="0"/>
              <a:t>1/20/2021</a:t>
            </a:fld>
            <a:endParaRPr lang="en-GB" dirty="0"/>
          </a:p>
        </p:txBody>
      </p:sp>
      <p:sp>
        <p:nvSpPr>
          <p:cNvPr id="7" name="Fußzeilenplatzhalter 6">
            <a:extLst>
              <a:ext uri="{FF2B5EF4-FFF2-40B4-BE49-F238E27FC236}">
                <a16:creationId xmlns:a16="http://schemas.microsoft.com/office/drawing/2014/main" id="{5D0BA506-B2AF-4860-87C2-5838B2D526D3}"/>
              </a:ext>
            </a:extLst>
          </p:cNvPr>
          <p:cNvSpPr>
            <a:spLocks noGrp="1"/>
          </p:cNvSpPr>
          <p:nvPr>
            <p:ph type="ftr" sz="quarter" idx="11"/>
          </p:nvPr>
        </p:nvSpPr>
        <p:spPr/>
        <p:txBody>
          <a:bodyPr/>
          <a:lstStyle/>
          <a:p>
            <a:r>
              <a:rPr lang="en-GB" smtClean="0"/>
              <a:t>Next Generation investment solutions</a:t>
            </a:r>
            <a:endParaRPr lang="en-GB" dirty="0"/>
          </a:p>
        </p:txBody>
      </p:sp>
      <p:sp>
        <p:nvSpPr>
          <p:cNvPr id="8" name="Foliennummernplatzhalter 7">
            <a:extLst>
              <a:ext uri="{FF2B5EF4-FFF2-40B4-BE49-F238E27FC236}">
                <a16:creationId xmlns:a16="http://schemas.microsoft.com/office/drawing/2014/main" id="{3600938A-377D-46DC-9CEE-22805093B19D}"/>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9" name="Textplatzhalter 6">
            <a:extLst>
              <a:ext uri="{FF2B5EF4-FFF2-40B4-BE49-F238E27FC236}">
                <a16:creationId xmlns:a16="http://schemas.microsoft.com/office/drawing/2014/main" id="{807EACE0-C5D1-49CA-AEFF-85DC4661D67F}"/>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11" name="Textplatzhalter 3">
            <a:extLst>
              <a:ext uri="{FF2B5EF4-FFF2-40B4-BE49-F238E27FC236}">
                <a16:creationId xmlns:a16="http://schemas.microsoft.com/office/drawing/2014/main" id="{A2EB70C0-3F19-490D-987A-F22DDC7BBD80}"/>
              </a:ext>
            </a:extLst>
          </p:cNvPr>
          <p:cNvSpPr>
            <a:spLocks noGrp="1"/>
          </p:cNvSpPr>
          <p:nvPr>
            <p:ph type="body" sz="quarter" idx="18" hasCustomPrompt="1"/>
          </p:nvPr>
        </p:nvSpPr>
        <p:spPr>
          <a:xfrm>
            <a:off x="395289" y="1484313"/>
            <a:ext cx="8353424" cy="302652"/>
          </a:xfrm>
        </p:spPr>
        <p:txBody>
          <a:bodyPr/>
          <a:lstStyle>
            <a:lvl1pPr marL="0" indent="0" algn="l">
              <a:tabLst>
                <a:tab pos="360000" algn="l"/>
              </a:tabLst>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Main Title (First level)</a:t>
            </a:r>
          </a:p>
        </p:txBody>
      </p:sp>
      <p:cxnSp>
        <p:nvCxnSpPr>
          <p:cNvPr id="10" name="Straight Connector 9">
            <a:extLst>
              <a:ext uri="{FF2B5EF4-FFF2-40B4-BE49-F238E27FC236}">
                <a16:creationId xmlns:a16="http://schemas.microsoft.com/office/drawing/2014/main" id="{DD383C83-3BC0-4FA7-BA81-9AAF22C809D3}"/>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663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CF66EB9-A461-4BE9-A12B-60ABA80C6940}"/>
              </a:ext>
            </a:extLst>
          </p:cNvPr>
          <p:cNvSpPr>
            <a:spLocks noGrp="1"/>
          </p:cNvSpPr>
          <p:nvPr>
            <p:ph type="dt" sz="half" idx="10"/>
          </p:nvPr>
        </p:nvSpPr>
        <p:spPr/>
        <p:txBody>
          <a:bodyPr/>
          <a:lstStyle/>
          <a:p>
            <a:fld id="{93C68FDB-D530-45DB-81DE-26100C019213}" type="datetime1">
              <a:rPr lang="en-US" smtClean="0"/>
              <a:t>1/20/2021</a:t>
            </a:fld>
            <a:endParaRPr lang="en-GB" dirty="0"/>
          </a:p>
        </p:txBody>
      </p:sp>
      <p:sp>
        <p:nvSpPr>
          <p:cNvPr id="7" name="Fußzeilenplatzhalter 6">
            <a:extLst>
              <a:ext uri="{FF2B5EF4-FFF2-40B4-BE49-F238E27FC236}">
                <a16:creationId xmlns:a16="http://schemas.microsoft.com/office/drawing/2014/main" id="{5D0BA506-B2AF-4860-87C2-5838B2D526D3}"/>
              </a:ext>
            </a:extLst>
          </p:cNvPr>
          <p:cNvSpPr>
            <a:spLocks noGrp="1"/>
          </p:cNvSpPr>
          <p:nvPr>
            <p:ph type="ftr" sz="quarter" idx="11"/>
          </p:nvPr>
        </p:nvSpPr>
        <p:spPr/>
        <p:txBody>
          <a:bodyPr/>
          <a:lstStyle/>
          <a:p>
            <a:r>
              <a:rPr lang="en-GB" smtClean="0"/>
              <a:t>Next Generation investment solutions</a:t>
            </a:r>
            <a:endParaRPr lang="en-GB" dirty="0"/>
          </a:p>
        </p:txBody>
      </p:sp>
      <p:sp>
        <p:nvSpPr>
          <p:cNvPr id="8" name="Foliennummernplatzhalter 7">
            <a:extLst>
              <a:ext uri="{FF2B5EF4-FFF2-40B4-BE49-F238E27FC236}">
                <a16:creationId xmlns:a16="http://schemas.microsoft.com/office/drawing/2014/main" id="{3600938A-377D-46DC-9CEE-22805093B19D}"/>
              </a:ext>
            </a:extLst>
          </p:cNvPr>
          <p:cNvSpPr>
            <a:spLocks noGrp="1"/>
          </p:cNvSpPr>
          <p:nvPr>
            <p:ph type="sldNum" sz="quarter" idx="12"/>
          </p:nvPr>
        </p:nvSpPr>
        <p:spPr/>
        <p:txBody>
          <a:bodyPr/>
          <a:lstStyle/>
          <a:p>
            <a:fld id="{0A6ABA92-B65E-42F5-BB28-73DA50746AED}" type="slidenum">
              <a:rPr lang="en-GB" smtClean="0"/>
              <a:t>‹#›</a:t>
            </a:fld>
            <a:endParaRPr lang="en-GB" dirty="0"/>
          </a:p>
        </p:txBody>
      </p:sp>
      <p:sp>
        <p:nvSpPr>
          <p:cNvPr id="9" name="Textplatzhalter 6">
            <a:extLst>
              <a:ext uri="{FF2B5EF4-FFF2-40B4-BE49-F238E27FC236}">
                <a16:creationId xmlns:a16="http://schemas.microsoft.com/office/drawing/2014/main" id="{807EACE0-C5D1-49CA-AEFF-85DC4661D67F}"/>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cxnSp>
        <p:nvCxnSpPr>
          <p:cNvPr id="10" name="Straight Connector 9">
            <a:extLst>
              <a:ext uri="{FF2B5EF4-FFF2-40B4-BE49-F238E27FC236}">
                <a16:creationId xmlns:a16="http://schemas.microsoft.com/office/drawing/2014/main" id="{AD5653B7-E678-4C40-B17C-BF5CC07FE346}"/>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99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u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799906"/>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
        <p:nvSpPr>
          <p:cNvPr id="5" name="Rechteck 4">
            <a:extLst>
              <a:ext uri="{FF2B5EF4-FFF2-40B4-BE49-F238E27FC236}">
                <a16:creationId xmlns:a16="http://schemas.microsoft.com/office/drawing/2014/main" id="{E2C7BFCA-E58B-4121-870C-B2AA82A7599B}"/>
              </a:ext>
            </a:extLst>
          </p:cNvPr>
          <p:cNvSpPr/>
          <p:nvPr userDrawn="1"/>
        </p:nvSpPr>
        <p:spPr>
          <a:xfrm>
            <a:off x="0" y="3429001"/>
            <a:ext cx="9144000" cy="2771774"/>
          </a:xfrm>
          <a:prstGeom prst="rect">
            <a:avLst/>
          </a:prstGeom>
          <a:solidFill>
            <a:srgbClr val="14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a:p>
        </p:txBody>
      </p:sp>
      <p:pic>
        <p:nvPicPr>
          <p:cNvPr id="6" name="Grafik 5">
            <a:extLst>
              <a:ext uri="{FF2B5EF4-FFF2-40B4-BE49-F238E27FC236}">
                <a16:creationId xmlns:a16="http://schemas.microsoft.com/office/drawing/2014/main" id="{792AD5A9-B6AB-4AB7-BAC4-F2EF48CDCE8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47145" y="3795248"/>
            <a:ext cx="2050855" cy="2052000"/>
          </a:xfrm>
          <a:prstGeom prst="rect">
            <a:avLst/>
          </a:prstGeom>
        </p:spPr>
      </p:pic>
    </p:spTree>
    <p:extLst>
      <p:ext uri="{BB962C8B-B14F-4D97-AF65-F5344CB8AC3E}">
        <p14:creationId xmlns:p14="http://schemas.microsoft.com/office/powerpoint/2010/main" val="758930122"/>
      </p:ext>
    </p:extLst>
  </p:cSld>
  <p:clrMapOvr>
    <a:masterClrMapping/>
  </p:clrMapOvr>
  <p:extLst>
    <p:ext uri="{DCECCB84-F9BA-43D5-87BE-67443E8EF086}">
      <p15:sldGuideLst xmlns:p15="http://schemas.microsoft.com/office/powerpoint/2012/main">
        <p15:guide id="1" orient="horz" pos="2160">
          <p15:clr>
            <a:srgbClr val="9FCC3B"/>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ECF68D89-E961-4DB4-93B2-E48325FC09B4}"/>
              </a:ext>
            </a:extLst>
          </p:cNvPr>
          <p:cNvSpPr>
            <a:spLocks noGrp="1"/>
          </p:cNvSpPr>
          <p:nvPr>
            <p:ph type="dt" sz="half" idx="10"/>
          </p:nvPr>
        </p:nvSpPr>
        <p:spPr/>
        <p:txBody>
          <a:bodyPr/>
          <a:lstStyle/>
          <a:p>
            <a:fld id="{0CB99C2A-6963-4D83-83F8-F483AF6828B5}" type="datetime1">
              <a:rPr lang="en-US" smtClean="0"/>
              <a:t>1/20/2021</a:t>
            </a:fld>
            <a:endParaRPr lang="en-GB" dirty="0"/>
          </a:p>
        </p:txBody>
      </p:sp>
      <p:sp>
        <p:nvSpPr>
          <p:cNvPr id="6" name="Fußzeilenplatzhalter 5">
            <a:extLst>
              <a:ext uri="{FF2B5EF4-FFF2-40B4-BE49-F238E27FC236}">
                <a16:creationId xmlns:a16="http://schemas.microsoft.com/office/drawing/2014/main" id="{A4C023A7-5F25-4081-ADAE-1A83571139CE}"/>
              </a:ext>
            </a:extLst>
          </p:cNvPr>
          <p:cNvSpPr>
            <a:spLocks noGrp="1"/>
          </p:cNvSpPr>
          <p:nvPr>
            <p:ph type="ftr" sz="quarter" idx="11"/>
          </p:nvPr>
        </p:nvSpPr>
        <p:spPr/>
        <p:txBody>
          <a:bodyPr/>
          <a:lstStyle/>
          <a:p>
            <a:r>
              <a:rPr lang="en-GB" smtClean="0"/>
              <a:t>Next Generation investment solutions</a:t>
            </a:r>
            <a:endParaRPr lang="en-GB" dirty="0"/>
          </a:p>
        </p:txBody>
      </p:sp>
      <p:sp>
        <p:nvSpPr>
          <p:cNvPr id="7" name="Foliennummernplatzhalter 6">
            <a:extLst>
              <a:ext uri="{FF2B5EF4-FFF2-40B4-BE49-F238E27FC236}">
                <a16:creationId xmlns:a16="http://schemas.microsoft.com/office/drawing/2014/main" id="{9ADA23FD-9046-4D68-8042-6EAA9D043A0B}"/>
              </a:ext>
            </a:extLst>
          </p:cNvPr>
          <p:cNvSpPr>
            <a:spLocks noGrp="1"/>
          </p:cNvSpPr>
          <p:nvPr>
            <p:ph type="sldNum" sz="quarter" idx="12"/>
          </p:nvPr>
        </p:nvSpPr>
        <p:spPr/>
        <p:txBody>
          <a:bodyPr/>
          <a:lstStyle/>
          <a:p>
            <a:fld id="{0A6ABA92-B65E-42F5-BB28-73DA50746AED}" type="slidenum">
              <a:rPr lang="en-GB" smtClean="0"/>
              <a:t>‹#›</a:t>
            </a:fld>
            <a:endParaRPr lang="en-GB" dirty="0"/>
          </a:p>
        </p:txBody>
      </p:sp>
      <p:cxnSp>
        <p:nvCxnSpPr>
          <p:cNvPr id="8" name="Straight Connector 7">
            <a:extLst>
              <a:ext uri="{FF2B5EF4-FFF2-40B4-BE49-F238E27FC236}">
                <a16:creationId xmlns:a16="http://schemas.microsoft.com/office/drawing/2014/main" id="{EF0F95C8-BF3D-46F0-9FAE-FF56B5BC3D51}"/>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72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E3CA846-BBFE-43AF-A758-0AFD9FED8F1F}"/>
              </a:ext>
            </a:extLst>
          </p:cNvPr>
          <p:cNvSpPr>
            <a:spLocks noGrp="1"/>
          </p:cNvSpPr>
          <p:nvPr>
            <p:ph type="dt" sz="half" idx="10"/>
          </p:nvPr>
        </p:nvSpPr>
        <p:spPr/>
        <p:txBody>
          <a:bodyPr/>
          <a:lstStyle/>
          <a:p>
            <a:fld id="{B03DCD9E-B26A-4156-976A-C973BB358074}" type="datetime1">
              <a:rPr lang="en-US" smtClean="0"/>
              <a:t>1/20/2021</a:t>
            </a:fld>
            <a:endParaRPr lang="en-GB" dirty="0"/>
          </a:p>
        </p:txBody>
      </p:sp>
      <p:sp>
        <p:nvSpPr>
          <p:cNvPr id="4" name="Fußzeilenplatzhalter 3">
            <a:extLst>
              <a:ext uri="{FF2B5EF4-FFF2-40B4-BE49-F238E27FC236}">
                <a16:creationId xmlns:a16="http://schemas.microsoft.com/office/drawing/2014/main" id="{BDA7E9EF-7738-4971-BC5F-A9A7FA0EC17E}"/>
              </a:ext>
            </a:extLst>
          </p:cNvPr>
          <p:cNvSpPr>
            <a:spLocks noGrp="1"/>
          </p:cNvSpPr>
          <p:nvPr>
            <p:ph type="ftr" sz="quarter" idx="11"/>
          </p:nvPr>
        </p:nvSpPr>
        <p:spPr/>
        <p:txBody>
          <a:bodyPr/>
          <a:lstStyle/>
          <a:p>
            <a:r>
              <a:rPr lang="en-GB" smtClean="0"/>
              <a:t>Next Generation investment solutions</a:t>
            </a:r>
            <a:endParaRPr lang="en-GB" dirty="0"/>
          </a:p>
        </p:txBody>
      </p:sp>
      <p:sp>
        <p:nvSpPr>
          <p:cNvPr id="5" name="Foliennummernplatzhalter 4">
            <a:extLst>
              <a:ext uri="{FF2B5EF4-FFF2-40B4-BE49-F238E27FC236}">
                <a16:creationId xmlns:a16="http://schemas.microsoft.com/office/drawing/2014/main" id="{7277CC8C-E8C3-4DF9-893E-1E0CD959E9FB}"/>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6" name="Textplatzhalter 6">
            <a:extLst>
              <a:ext uri="{FF2B5EF4-FFF2-40B4-BE49-F238E27FC236}">
                <a16:creationId xmlns:a16="http://schemas.microsoft.com/office/drawing/2014/main" id="{371A4BD7-4F19-4A5D-8418-2B3EF3AACEBB}"/>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Textplatzhalter 7">
            <a:extLst>
              <a:ext uri="{FF2B5EF4-FFF2-40B4-BE49-F238E27FC236}">
                <a16:creationId xmlns:a16="http://schemas.microsoft.com/office/drawing/2014/main" id="{59488B8F-307B-49F7-A0FE-0E5D42759650}"/>
              </a:ext>
            </a:extLst>
          </p:cNvPr>
          <p:cNvSpPr>
            <a:spLocks noGrp="1"/>
          </p:cNvSpPr>
          <p:nvPr>
            <p:ph type="body" sz="quarter" idx="14" hasCustomPrompt="1"/>
          </p:nvPr>
        </p:nvSpPr>
        <p:spPr/>
        <p:txBody>
          <a:bodyPr numCol="2" spcCol="288000"/>
          <a:lstStyle>
            <a:lvl1pPr>
              <a:lnSpc>
                <a:spcPts val="1300"/>
              </a:lnSpc>
              <a:defRPr sz="1000" cap="none" baseline="0">
                <a:solidFill>
                  <a:schemeClr val="tx1"/>
                </a:solidFill>
              </a:defRPr>
            </a:lvl1pPr>
            <a:lvl2pPr marL="180000" indent="-180000">
              <a:lnSpc>
                <a:spcPts val="1300"/>
              </a:lnSpc>
              <a:buFont typeface="Verlag Office" pitchFamily="2" charset="0"/>
              <a:buChar char="•"/>
              <a:defRPr sz="1000"/>
            </a:lvl2pPr>
            <a:lvl3pPr marL="360000" indent="-180000">
              <a:lnSpc>
                <a:spcPts val="1300"/>
              </a:lnSpc>
              <a:buFont typeface="Verlag Office" pitchFamily="2" charset="0"/>
              <a:buChar char="–"/>
              <a:defRPr sz="1000"/>
            </a:lvl3pPr>
            <a:lvl4pPr marL="540000" indent="-180000">
              <a:lnSpc>
                <a:spcPts val="1300"/>
              </a:lnSpc>
              <a:buFont typeface="Verlag Office" pitchFamily="2" charset="0"/>
              <a:buChar char="&gt;"/>
              <a:defRPr sz="1000"/>
            </a:lvl4pPr>
            <a:lvl5pPr marL="720000">
              <a:lnSpc>
                <a:spcPts val="1300"/>
              </a:lnSpc>
              <a:defRPr sz="1000"/>
            </a:lvl5pPr>
          </a:lstStyle>
          <a:p>
            <a:pPr lvl="0"/>
            <a:r>
              <a:rPr lang="en-GB" dirty="0"/>
              <a:t>Text (first level)</a:t>
            </a:r>
          </a:p>
          <a:p>
            <a:pPr lvl="1"/>
            <a:r>
              <a:rPr lang="en-GB" dirty="0"/>
              <a:t>List item (second level)</a:t>
            </a:r>
          </a:p>
          <a:p>
            <a:pPr lvl="2"/>
            <a:r>
              <a:rPr lang="en-GB" dirty="0"/>
              <a:t>List item (third level)</a:t>
            </a:r>
          </a:p>
          <a:p>
            <a:pPr lvl="3"/>
            <a:r>
              <a:rPr lang="en-GB" dirty="0"/>
              <a:t>List item (fourth level)</a:t>
            </a:r>
          </a:p>
          <a:p>
            <a:pPr lvl="4"/>
            <a:r>
              <a:rPr lang="en-GB" dirty="0"/>
              <a:t>List item (fifth level)</a:t>
            </a:r>
          </a:p>
        </p:txBody>
      </p:sp>
      <p:cxnSp>
        <p:nvCxnSpPr>
          <p:cNvPr id="7" name="Straight Connector 6">
            <a:extLst>
              <a:ext uri="{FF2B5EF4-FFF2-40B4-BE49-F238E27FC236}">
                <a16:creationId xmlns:a16="http://schemas.microsoft.com/office/drawing/2014/main" id="{C95F4677-1F73-46DD-993F-A254F886EEA0}"/>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761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 Contact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
        <p:nvSpPr>
          <p:cNvPr id="8" name="Textplatzhalter 3">
            <a:extLst>
              <a:ext uri="{FF2B5EF4-FFF2-40B4-BE49-F238E27FC236}">
                <a16:creationId xmlns:a16="http://schemas.microsoft.com/office/drawing/2014/main" id="{614DB090-23EC-449E-9AAA-ECB4EADA5346}"/>
              </a:ext>
            </a:extLst>
          </p:cNvPr>
          <p:cNvSpPr>
            <a:spLocks noGrp="1"/>
          </p:cNvSpPr>
          <p:nvPr>
            <p:ph type="body" sz="quarter" idx="31" hasCustomPrompt="1"/>
          </p:nvPr>
        </p:nvSpPr>
        <p:spPr>
          <a:xfrm>
            <a:off x="1835945" y="1484313"/>
            <a:ext cx="2592386"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9" name="Textplatzhalter 3">
            <a:extLst>
              <a:ext uri="{FF2B5EF4-FFF2-40B4-BE49-F238E27FC236}">
                <a16:creationId xmlns:a16="http://schemas.microsoft.com/office/drawing/2014/main" id="{B9EC759B-2D94-4CC1-B561-76CEA2C9EAFE}"/>
              </a:ext>
            </a:extLst>
          </p:cNvPr>
          <p:cNvSpPr>
            <a:spLocks noGrp="1"/>
          </p:cNvSpPr>
          <p:nvPr>
            <p:ph type="body" sz="quarter" idx="32" hasCustomPrompt="1"/>
          </p:nvPr>
        </p:nvSpPr>
        <p:spPr>
          <a:xfrm>
            <a:off x="4716464" y="1484313"/>
            <a:ext cx="2592386"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Tree>
    <p:extLst>
      <p:ext uri="{BB962C8B-B14F-4D97-AF65-F5344CB8AC3E}">
        <p14:creationId xmlns:p14="http://schemas.microsoft.com/office/powerpoint/2010/main" val="1741352282"/>
      </p:ext>
    </p:extLst>
  </p:cSld>
  <p:clrMapOvr>
    <a:masterClrMapping/>
  </p:clrMapOvr>
  <p:extLst mod="1">
    <p:ext uri="{DCECCB84-F9BA-43D5-87BE-67443E8EF086}">
      <p15:sldGuideLst xmlns:p15="http://schemas.microsoft.com/office/powerpoint/2012/main">
        <p15:guide id="1" orient="horz" pos="2160">
          <p15:clr>
            <a:srgbClr val="9FCC3B"/>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 Contact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pic>
        <p:nvPicPr>
          <p:cNvPr id="3" name="Grafik 2">
            <a:extLst>
              <a:ext uri="{FF2B5EF4-FFF2-40B4-BE49-F238E27FC236}">
                <a16:creationId xmlns:a16="http://schemas.microsoft.com/office/drawing/2014/main" id="{C285DD4F-A575-4831-8425-6280A146F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429000"/>
            <a:ext cx="9144000" cy="2776451"/>
          </a:xfrm>
          <a:prstGeom prst="rect">
            <a:avLst/>
          </a:prstGeom>
        </p:spPr>
      </p:pic>
      <p:sp>
        <p:nvSpPr>
          <p:cNvPr id="8" name="Textplatzhalter 3">
            <a:extLst>
              <a:ext uri="{FF2B5EF4-FFF2-40B4-BE49-F238E27FC236}">
                <a16:creationId xmlns:a16="http://schemas.microsoft.com/office/drawing/2014/main" id="{614DB090-23EC-449E-9AAA-ECB4EADA5346}"/>
              </a:ext>
            </a:extLst>
          </p:cNvPr>
          <p:cNvSpPr>
            <a:spLocks noGrp="1"/>
          </p:cNvSpPr>
          <p:nvPr>
            <p:ph type="body" sz="quarter" idx="31" hasCustomPrompt="1"/>
          </p:nvPr>
        </p:nvSpPr>
        <p:spPr>
          <a:xfrm>
            <a:off x="395288" y="1484313"/>
            <a:ext cx="2592387"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9" name="Textplatzhalter 3">
            <a:extLst>
              <a:ext uri="{FF2B5EF4-FFF2-40B4-BE49-F238E27FC236}">
                <a16:creationId xmlns:a16="http://schemas.microsoft.com/office/drawing/2014/main" id="{B9EC759B-2D94-4CC1-B561-76CEA2C9EAFE}"/>
              </a:ext>
            </a:extLst>
          </p:cNvPr>
          <p:cNvSpPr>
            <a:spLocks noGrp="1"/>
          </p:cNvSpPr>
          <p:nvPr>
            <p:ph type="body" sz="quarter" idx="32" hasCustomPrompt="1"/>
          </p:nvPr>
        </p:nvSpPr>
        <p:spPr>
          <a:xfrm>
            <a:off x="3276600" y="1484313"/>
            <a:ext cx="2590800"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
        <p:nvSpPr>
          <p:cNvPr id="6" name="Textplatzhalter 3">
            <a:extLst>
              <a:ext uri="{FF2B5EF4-FFF2-40B4-BE49-F238E27FC236}">
                <a16:creationId xmlns:a16="http://schemas.microsoft.com/office/drawing/2014/main" id="{A61F780C-934A-4927-B29D-2F388EE56A3F}"/>
              </a:ext>
            </a:extLst>
          </p:cNvPr>
          <p:cNvSpPr>
            <a:spLocks noGrp="1"/>
          </p:cNvSpPr>
          <p:nvPr>
            <p:ph type="body" sz="quarter" idx="33" hasCustomPrompt="1"/>
          </p:nvPr>
        </p:nvSpPr>
        <p:spPr>
          <a:xfrm>
            <a:off x="6157913" y="1484314"/>
            <a:ext cx="2590800" cy="1187450"/>
          </a:xfrm>
        </p:spPr>
        <p:txBody>
          <a:bodyPr/>
          <a:lstStyle>
            <a:lvl1pPr marL="0" indent="0" algn="ctr">
              <a:lnSpc>
                <a:spcPts val="1300"/>
              </a:lnSpc>
              <a:spcAft>
                <a:spcPts val="0"/>
              </a:spcAft>
              <a:tabLst>
                <a:tab pos="360000" algn="l"/>
              </a:tabLst>
              <a:defRPr sz="1000" cap="none" baseline="0">
                <a:solidFill>
                  <a:schemeClr val="tx1"/>
                </a:solidFill>
              </a:defRPr>
            </a:lvl1pPr>
            <a:lvl2pPr marL="0" indent="0" algn="l">
              <a:tabLst>
                <a:tab pos="360000" algn="l"/>
              </a:tabLst>
              <a:defRPr/>
            </a:lvl2pPr>
            <a:lvl3pPr marL="180000" algn="l">
              <a:tabLst>
                <a:tab pos="360000" algn="l"/>
              </a:tabLst>
              <a:defRPr/>
            </a:lvl3pPr>
            <a:lvl4pPr marL="360000" algn="l">
              <a:tabLst>
                <a:tab pos="360000" algn="l"/>
              </a:tabLst>
              <a:defRPr/>
            </a:lvl4pPr>
            <a:lvl5pPr marL="540000" algn="l">
              <a:tabLst>
                <a:tab pos="360000" algn="l"/>
              </a:tabLst>
              <a:defRPr/>
            </a:lvl5pPr>
          </a:lstStyle>
          <a:p>
            <a:pPr lvl="0"/>
            <a:r>
              <a:rPr lang="en-GB" dirty="0"/>
              <a:t>Contact details</a:t>
            </a:r>
          </a:p>
        </p:txBody>
      </p:sp>
    </p:spTree>
    <p:extLst>
      <p:ext uri="{BB962C8B-B14F-4D97-AF65-F5344CB8AC3E}">
        <p14:creationId xmlns:p14="http://schemas.microsoft.com/office/powerpoint/2010/main" val="3183294346"/>
      </p:ext>
    </p:extLst>
  </p:cSld>
  <p:clrMapOvr>
    <a:masterClrMapping/>
  </p:clrMapOvr>
  <p:extLst mod="1">
    <p:ext uri="{DCECCB84-F9BA-43D5-87BE-67443E8EF086}">
      <p15:sldGuideLst xmlns:p15="http://schemas.microsoft.com/office/powerpoint/2012/main">
        <p15:guide id="1" orient="horz" pos="2160">
          <p15:clr>
            <a:srgbClr val="9FCC3B"/>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hree Contents">
    <p:spTree>
      <p:nvGrpSpPr>
        <p:cNvPr id="1" name=""/>
        <p:cNvGrpSpPr/>
        <p:nvPr/>
      </p:nvGrpSpPr>
      <p:grpSpPr>
        <a:xfrm>
          <a:off x="0" y="0"/>
          <a:ext cx="0" cy="0"/>
          <a:chOff x="0" y="0"/>
          <a:chExt cx="0" cy="0"/>
        </a:xfrm>
      </p:grpSpPr>
      <p:sp>
        <p:nvSpPr>
          <p:cNvPr id="9" name="Inhaltsplatzhalter 8"/>
          <p:cNvSpPr>
            <a:spLocks noGrp="1"/>
          </p:cNvSpPr>
          <p:nvPr>
            <p:ph sz="quarter" idx="13" hasCustomPrompt="1"/>
          </p:nvPr>
        </p:nvSpPr>
        <p:spPr bwMode="gray">
          <a:xfrm>
            <a:off x="467430" y="1484730"/>
            <a:ext cx="2520350" cy="4681120"/>
          </a:xfrm>
          <a:prstGeom prst="rect">
            <a:avLst/>
          </a:prstGeom>
        </p:spPr>
        <p:txBody>
          <a:bodyPr/>
          <a:lstStyle/>
          <a:p>
            <a:r>
              <a:rPr lang="en-GB" dirty="0" smtClean="0"/>
              <a:t>The list levels can be assigned using the commands </a:t>
            </a:r>
            <a:r>
              <a:rPr lang="en-GB" dirty="0" smtClean="0">
                <a:solidFill>
                  <a:schemeClr val="accent1"/>
                </a:solidFill>
                <a:latin typeface="+mj-lt"/>
              </a:rPr>
              <a:t>Increase list level</a:t>
            </a:r>
            <a:r>
              <a:rPr lang="en-GB" dirty="0" smtClean="0"/>
              <a:t> and </a:t>
            </a:r>
            <a:r>
              <a:rPr lang="en-GB" dirty="0" smtClean="0">
                <a:solidFill>
                  <a:schemeClr val="accent1"/>
                </a:solidFill>
                <a:latin typeface="+mj-lt"/>
              </a:rPr>
              <a:t>Decrease list level</a:t>
            </a:r>
            <a:r>
              <a:rPr lang="en-GB" dirty="0" smtClean="0"/>
              <a:t>. You find this function on the tab page </a:t>
            </a:r>
            <a:r>
              <a:rPr lang="en-GB" dirty="0" smtClean="0">
                <a:solidFill>
                  <a:schemeClr val="accent1"/>
                </a:solidFill>
                <a:latin typeface="+mj-lt"/>
              </a:rPr>
              <a:t>Home</a:t>
            </a:r>
            <a:r>
              <a:rPr lang="en-GB" dirty="0" smtClean="0"/>
              <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 name="Inhaltsplatzhalter 8"/>
          <p:cNvSpPr>
            <a:spLocks noGrp="1"/>
          </p:cNvSpPr>
          <p:nvPr>
            <p:ph sz="quarter" idx="14" hasCustomPrompt="1"/>
          </p:nvPr>
        </p:nvSpPr>
        <p:spPr bwMode="gray">
          <a:xfrm>
            <a:off x="3275820" y="1484730"/>
            <a:ext cx="2592360" cy="4681120"/>
          </a:xfrm>
          <a:prstGeom prst="rect">
            <a:avLst/>
          </a:prstGeom>
        </p:spPr>
        <p:txBody>
          <a:bodyPr/>
          <a:lstStyle/>
          <a:p>
            <a:r>
              <a:rPr lang="en-GB" dirty="0" smtClean="0"/>
              <a:t>The list levels can be assigned using the commands </a:t>
            </a:r>
            <a:r>
              <a:rPr lang="en-GB" dirty="0" smtClean="0">
                <a:solidFill>
                  <a:schemeClr val="accent1"/>
                </a:solidFill>
                <a:latin typeface="+mj-lt"/>
              </a:rPr>
              <a:t>Increase list level</a:t>
            </a:r>
            <a:r>
              <a:rPr lang="en-GB" dirty="0" smtClean="0"/>
              <a:t> and </a:t>
            </a:r>
            <a:r>
              <a:rPr lang="en-GB" dirty="0" smtClean="0">
                <a:solidFill>
                  <a:schemeClr val="accent1"/>
                </a:solidFill>
                <a:latin typeface="+mj-lt"/>
              </a:rPr>
              <a:t>Decrease list level</a:t>
            </a:r>
            <a:r>
              <a:rPr lang="en-GB" dirty="0" smtClean="0"/>
              <a:t>. You find this function on the tab page </a:t>
            </a:r>
            <a:r>
              <a:rPr lang="en-GB" dirty="0" smtClean="0">
                <a:solidFill>
                  <a:schemeClr val="accent1"/>
                </a:solidFill>
                <a:latin typeface="+mj-lt"/>
              </a:rPr>
              <a:t>Home</a:t>
            </a:r>
            <a:r>
              <a:rPr lang="en-GB" dirty="0" smtClean="0"/>
              <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Inhaltsplatzhalter 8"/>
          <p:cNvSpPr>
            <a:spLocks noGrp="1"/>
          </p:cNvSpPr>
          <p:nvPr>
            <p:ph sz="quarter" idx="15" hasCustomPrompt="1"/>
          </p:nvPr>
        </p:nvSpPr>
        <p:spPr bwMode="gray">
          <a:xfrm>
            <a:off x="6156220" y="1484730"/>
            <a:ext cx="2520350" cy="4681120"/>
          </a:xfrm>
          <a:prstGeom prst="rect">
            <a:avLst/>
          </a:prstGeom>
        </p:spPr>
        <p:txBody>
          <a:bodyPr/>
          <a:lstStyle/>
          <a:p>
            <a:r>
              <a:rPr lang="en-GB" dirty="0" smtClean="0"/>
              <a:t>The list levels can be assigned using the commands </a:t>
            </a:r>
            <a:r>
              <a:rPr lang="en-GB" dirty="0" smtClean="0">
                <a:solidFill>
                  <a:schemeClr val="accent1"/>
                </a:solidFill>
                <a:latin typeface="+mj-lt"/>
              </a:rPr>
              <a:t>Increase list level</a:t>
            </a:r>
            <a:r>
              <a:rPr lang="en-GB" dirty="0" smtClean="0"/>
              <a:t> and </a:t>
            </a:r>
            <a:r>
              <a:rPr lang="en-GB" dirty="0" smtClean="0">
                <a:solidFill>
                  <a:schemeClr val="accent1"/>
                </a:solidFill>
                <a:latin typeface="+mj-lt"/>
              </a:rPr>
              <a:t>Decrease list level</a:t>
            </a:r>
            <a:r>
              <a:rPr lang="en-GB" dirty="0" smtClean="0"/>
              <a:t>. You find this function on the tab page </a:t>
            </a:r>
            <a:r>
              <a:rPr lang="en-GB" dirty="0" smtClean="0">
                <a:solidFill>
                  <a:schemeClr val="accent1"/>
                </a:solidFill>
                <a:latin typeface="+mj-lt"/>
              </a:rPr>
              <a:t>Home</a:t>
            </a:r>
            <a:r>
              <a:rPr lang="en-GB" dirty="0" smtClean="0"/>
              <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 name="Foliennummernplatzhalter 2"/>
          <p:cNvSpPr>
            <a:spLocks noGrp="1"/>
          </p:cNvSpPr>
          <p:nvPr>
            <p:ph type="sldNum" sz="quarter" idx="16"/>
          </p:nvPr>
        </p:nvSpPr>
        <p:spPr bwMode="gray"/>
        <p:txBody>
          <a:bodyPr/>
          <a:lstStyle/>
          <a:p>
            <a:fld id="{6F400381-2817-4764-BB42-D1B030FDAB2C}" type="slidenum">
              <a:rPr lang="en-GB" smtClean="0">
                <a:solidFill>
                  <a:srgbClr val="000000"/>
                </a:solidFill>
              </a:rPr>
              <a:pPr/>
              <a:t>‹#›</a:t>
            </a:fld>
            <a:endParaRPr lang="en-GB" dirty="0">
              <a:solidFill>
                <a:srgbClr val="000000"/>
              </a:solidFill>
            </a:endParaRPr>
          </a:p>
        </p:txBody>
      </p:sp>
      <p:sp>
        <p:nvSpPr>
          <p:cNvPr id="4" name="Titel 3"/>
          <p:cNvSpPr>
            <a:spLocks noGrp="1"/>
          </p:cNvSpPr>
          <p:nvPr>
            <p:ph type="title" hasCustomPrompt="1"/>
          </p:nvPr>
        </p:nvSpPr>
        <p:spPr bwMode="gray">
          <a:xfrm>
            <a:off x="468313" y="260648"/>
            <a:ext cx="8207375" cy="792088"/>
          </a:xfrm>
          <a:prstGeom prst="rect">
            <a:avLst/>
          </a:prstGeom>
        </p:spPr>
        <p:txBody>
          <a:bodyPr/>
          <a:lstStyle>
            <a:lvl1pPr>
              <a:defRPr/>
            </a:lvl1pPr>
          </a:lstStyle>
          <a:p>
            <a:r>
              <a:rPr lang="en-GB" noProof="0" dirty="0" smtClean="0"/>
              <a:t>MAIN TITLE HERE </a:t>
            </a:r>
            <a:r>
              <a:rPr lang="en-GB" noProof="0" dirty="0" err="1" smtClean="0"/>
              <a:t>Verlag</a:t>
            </a:r>
            <a:r>
              <a:rPr lang="en-GB" noProof="0" dirty="0" smtClean="0"/>
              <a:t> Office headings </a:t>
            </a:r>
            <a:r>
              <a:rPr lang="en-GB" noProof="0" dirty="0" err="1" smtClean="0"/>
              <a:t>pt</a:t>
            </a:r>
            <a:r>
              <a:rPr lang="en-GB" noProof="0" dirty="0" smtClean="0"/>
              <a:t> 22</a:t>
            </a:r>
            <a:endParaRPr lang="en-GB" dirty="0"/>
          </a:p>
        </p:txBody>
      </p:sp>
      <p:sp>
        <p:nvSpPr>
          <p:cNvPr id="11" name="Textplatzhalter 11"/>
          <p:cNvSpPr>
            <a:spLocks noGrp="1"/>
          </p:cNvSpPr>
          <p:nvPr>
            <p:ph type="body" sz="quarter" idx="11" hasCustomPrompt="1"/>
          </p:nvPr>
        </p:nvSpPr>
        <p:spPr bwMode="gray">
          <a:xfrm>
            <a:off x="468313" y="620688"/>
            <a:ext cx="8207375" cy="431825"/>
          </a:xfrm>
        </p:spPr>
        <p:txBody>
          <a:bodyPr tIns="36000"/>
          <a:lstStyle>
            <a:lvl1pPr marL="3175" indent="0" algn="ctr">
              <a:spcBef>
                <a:spcPts val="0"/>
              </a:spcBef>
              <a:buFont typeface="Arial" panose="020B0604020202020204" pitchFamily="34" charset="0"/>
              <a:buNone/>
              <a:defRPr sz="1600" b="0" i="0" u="none" cap="none" baseline="0">
                <a:solidFill>
                  <a:srgbClr val="001489"/>
                </a:solidFill>
                <a:latin typeface="+mn-lt"/>
              </a:defRPr>
            </a:lvl1pPr>
            <a:lvl2pPr marL="3175" indent="0" algn="ctr">
              <a:spcBef>
                <a:spcPts val="0"/>
              </a:spcBef>
              <a:buFont typeface="Arial" panose="020B0604020202020204" pitchFamily="34" charset="0"/>
              <a:buNone/>
              <a:defRPr sz="1600" cap="none" baseline="0">
                <a:solidFill>
                  <a:srgbClr val="001489"/>
                </a:solidFill>
                <a:latin typeface="+mn-lt"/>
              </a:defRPr>
            </a:lvl2pPr>
            <a:lvl3pPr marL="3175" indent="0" algn="ctr">
              <a:spcBef>
                <a:spcPts val="0"/>
              </a:spcBef>
              <a:buNone/>
              <a:defRPr sz="1600" cap="none" baseline="0">
                <a:solidFill>
                  <a:srgbClr val="001489"/>
                </a:solidFill>
                <a:latin typeface="+mn-lt"/>
              </a:defRPr>
            </a:lvl3pPr>
            <a:lvl4pPr marL="3175" indent="0" algn="ctr">
              <a:spcBef>
                <a:spcPts val="0"/>
              </a:spcBef>
              <a:buNone/>
              <a:defRPr sz="1600" cap="none" baseline="0">
                <a:solidFill>
                  <a:srgbClr val="001489"/>
                </a:solidFill>
                <a:latin typeface="+mn-lt"/>
              </a:defRPr>
            </a:lvl4pPr>
            <a:lvl5pPr marL="3175" indent="0" algn="ctr">
              <a:spcBef>
                <a:spcPts val="0"/>
              </a:spcBef>
              <a:buNone/>
              <a:defRPr sz="1600" cap="none" baseline="0">
                <a:solidFill>
                  <a:srgbClr val="001489"/>
                </a:solidFill>
                <a:latin typeface="+mn-lt"/>
              </a:defRPr>
            </a:lvl5pPr>
            <a:lvl6pPr marL="3175" indent="0" algn="ctr">
              <a:spcBef>
                <a:spcPts val="0"/>
              </a:spcBef>
              <a:buNone/>
              <a:defRPr sz="1600" cap="none" baseline="0">
                <a:solidFill>
                  <a:srgbClr val="001489"/>
                </a:solidFill>
                <a:latin typeface="+mn-lt"/>
              </a:defRPr>
            </a:lvl6pPr>
            <a:lvl7pPr marL="3175" indent="0" algn="ctr">
              <a:spcBef>
                <a:spcPts val="0"/>
              </a:spcBef>
              <a:buNone/>
              <a:defRPr sz="1600" cap="none" baseline="0">
                <a:solidFill>
                  <a:srgbClr val="001489"/>
                </a:solidFill>
                <a:latin typeface="+mn-lt"/>
              </a:defRPr>
            </a:lvl7pPr>
            <a:lvl8pPr marL="3175" indent="0" algn="ctr">
              <a:spcBef>
                <a:spcPts val="0"/>
              </a:spcBef>
              <a:buNone/>
              <a:defRPr sz="1600" cap="none" baseline="0">
                <a:solidFill>
                  <a:srgbClr val="001489"/>
                </a:solidFill>
                <a:latin typeface="+mn-lt"/>
              </a:defRPr>
            </a:lvl8pPr>
            <a:lvl9pPr marL="3175" indent="0" algn="ctr">
              <a:spcBef>
                <a:spcPts val="0"/>
              </a:spcBef>
              <a:buNone/>
              <a:defRPr sz="1600" cap="none" baseline="0">
                <a:solidFill>
                  <a:srgbClr val="001489"/>
                </a:solidFill>
                <a:latin typeface="+mn-lt"/>
              </a:defRPr>
            </a:lvl9pPr>
          </a:lstStyle>
          <a:p>
            <a:pPr lvl="0"/>
            <a:r>
              <a:rPr lang="en-GB" dirty="0" smtClean="0"/>
              <a:t>Sub title here keep to one line </a:t>
            </a:r>
            <a:r>
              <a:rPr lang="en-GB" dirty="0" err="1" smtClean="0"/>
              <a:t>Verlag</a:t>
            </a:r>
            <a:r>
              <a:rPr lang="en-GB" dirty="0" smtClean="0"/>
              <a:t> Office Heading </a:t>
            </a:r>
            <a:r>
              <a:rPr lang="en-GB" dirty="0" err="1" smtClean="0"/>
              <a:t>pt</a:t>
            </a:r>
            <a:r>
              <a:rPr lang="en-GB" dirty="0" smtClean="0"/>
              <a:t> 16</a:t>
            </a:r>
          </a:p>
        </p:txBody>
      </p:sp>
      <p:sp>
        <p:nvSpPr>
          <p:cNvPr id="2" name="Fußzeilenplatzhalter 1"/>
          <p:cNvSpPr>
            <a:spLocks noGrp="1"/>
          </p:cNvSpPr>
          <p:nvPr>
            <p:ph type="ftr" sz="quarter" idx="17"/>
          </p:nvPr>
        </p:nvSpPr>
        <p:spPr bwMode="gray"/>
        <p:txBody>
          <a:bodyPr/>
          <a:lstStyle/>
          <a:p>
            <a:pPr>
              <a:buClr>
                <a:srgbClr val="001489"/>
              </a:buClr>
            </a:pPr>
            <a:r>
              <a:rPr lang="en-GB" smtClean="0">
                <a:solidFill>
                  <a:srgbClr val="000000"/>
                </a:solidFill>
              </a:rPr>
              <a:t>Next Generation investment solutions</a:t>
            </a:r>
            <a:endParaRPr lang="en-GB" dirty="0">
              <a:solidFill>
                <a:srgbClr val="000000"/>
              </a:solidFill>
            </a:endParaRPr>
          </a:p>
        </p:txBody>
      </p:sp>
    </p:spTree>
    <p:extLst>
      <p:ext uri="{BB962C8B-B14F-4D97-AF65-F5344CB8AC3E}">
        <p14:creationId xmlns:p14="http://schemas.microsoft.com/office/powerpoint/2010/main" val="902354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Julius Baer">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68313" y="1484784"/>
            <a:ext cx="2519362" cy="793180"/>
          </a:xfrm>
        </p:spPr>
        <p:txBody>
          <a:bodyPr/>
          <a:lstStyle>
            <a:lvl1pPr marL="0" indent="0" algn="ctr">
              <a:lnSpc>
                <a:spcPts val="1500"/>
              </a:lnSpc>
              <a:spcBef>
                <a:spcPts val="0"/>
              </a:spcBef>
              <a:spcAft>
                <a:spcPts val="0"/>
              </a:spcAft>
              <a:buFont typeface="Arial" panose="020B0604020202020204" pitchFamily="34" charset="0"/>
              <a:buNone/>
              <a:defRPr sz="1200">
                <a:solidFill>
                  <a:schemeClr val="accent1"/>
                </a:solidFill>
              </a:defRPr>
            </a:lvl1pPr>
            <a:lvl2pPr marL="0" indent="0" algn="ctr">
              <a:lnSpc>
                <a:spcPts val="1500"/>
              </a:lnSpc>
              <a:spcBef>
                <a:spcPts val="0"/>
              </a:spcBef>
              <a:spcAft>
                <a:spcPts val="0"/>
              </a:spcAft>
              <a:buFont typeface="Arial" panose="020B0604020202020204" pitchFamily="34" charset="0"/>
              <a:buNone/>
              <a:defRPr sz="1200">
                <a:solidFill>
                  <a:schemeClr val="accent1"/>
                </a:solidFill>
              </a:defRPr>
            </a:lvl2pPr>
            <a:lvl3pPr marL="0" indent="0" algn="ctr">
              <a:lnSpc>
                <a:spcPts val="1500"/>
              </a:lnSpc>
              <a:spcBef>
                <a:spcPts val="0"/>
              </a:spcBef>
              <a:spcAft>
                <a:spcPts val="0"/>
              </a:spcAft>
              <a:buNone/>
              <a:defRPr sz="1200">
                <a:solidFill>
                  <a:schemeClr val="accent1"/>
                </a:solidFill>
              </a:defRPr>
            </a:lvl3pPr>
            <a:lvl4pPr marL="0" indent="0" algn="ctr">
              <a:lnSpc>
                <a:spcPts val="1500"/>
              </a:lnSpc>
              <a:spcBef>
                <a:spcPts val="0"/>
              </a:spcBef>
              <a:spcAft>
                <a:spcPts val="0"/>
              </a:spcAft>
              <a:buNone/>
              <a:defRPr sz="1200">
                <a:solidFill>
                  <a:schemeClr val="accent1"/>
                </a:solidFill>
              </a:defRPr>
            </a:lvl4pPr>
            <a:lvl5pPr marL="0" indent="0" algn="ctr">
              <a:lnSpc>
                <a:spcPts val="1500"/>
              </a:lnSpc>
              <a:spcBef>
                <a:spcPts val="0"/>
              </a:spcBef>
              <a:spcAft>
                <a:spcPts val="0"/>
              </a:spcAft>
              <a:buNone/>
              <a:defRPr sz="1200">
                <a:solidFill>
                  <a:schemeClr val="accent1"/>
                </a:solidFill>
              </a:defRPr>
            </a:lvl5pPr>
            <a:lvl6pPr marL="0" indent="0" algn="ctr">
              <a:lnSpc>
                <a:spcPts val="1500"/>
              </a:lnSpc>
              <a:spcBef>
                <a:spcPts val="0"/>
              </a:spcBef>
              <a:spcAft>
                <a:spcPts val="0"/>
              </a:spcAft>
              <a:buNone/>
              <a:defRPr sz="1200">
                <a:solidFill>
                  <a:schemeClr val="accent1"/>
                </a:solidFill>
              </a:defRPr>
            </a:lvl6pPr>
            <a:lvl7pPr marL="0" indent="0" algn="ctr">
              <a:lnSpc>
                <a:spcPts val="1500"/>
              </a:lnSpc>
              <a:spcBef>
                <a:spcPts val="0"/>
              </a:spcBef>
              <a:spcAft>
                <a:spcPts val="0"/>
              </a:spcAft>
              <a:buNone/>
              <a:defRPr sz="1200">
                <a:solidFill>
                  <a:schemeClr val="accent1"/>
                </a:solidFill>
              </a:defRPr>
            </a:lvl7pPr>
            <a:lvl8pPr marL="0" indent="0" algn="ctr">
              <a:lnSpc>
                <a:spcPts val="1500"/>
              </a:lnSpc>
              <a:spcBef>
                <a:spcPts val="0"/>
              </a:spcBef>
              <a:spcAft>
                <a:spcPts val="0"/>
              </a:spcAft>
              <a:buNone/>
              <a:defRPr sz="1200">
                <a:solidFill>
                  <a:schemeClr val="accent1"/>
                </a:solidFill>
              </a:defRPr>
            </a:lvl8pPr>
            <a:lvl9pPr marL="0" indent="0" algn="ctr">
              <a:lnSpc>
                <a:spcPts val="1500"/>
              </a:lnSpc>
              <a:spcBef>
                <a:spcPts val="0"/>
              </a:spcBef>
              <a:spcAft>
                <a:spcPts val="0"/>
              </a:spcAft>
              <a:buNone/>
              <a:defRPr sz="1200">
                <a:solidFill>
                  <a:schemeClr val="accent1"/>
                </a:solidFill>
              </a:defRPr>
            </a:lvl9pPr>
          </a:lstStyle>
          <a:p>
            <a:pPr lvl="0"/>
            <a:r>
              <a:rPr lang="en-GB" noProof="0" dirty="0" smtClean="0"/>
              <a:t>Contact details1</a:t>
            </a:r>
          </a:p>
        </p:txBody>
      </p:sp>
      <p:sp>
        <p:nvSpPr>
          <p:cNvPr id="6" name="Textplatzhalter 2"/>
          <p:cNvSpPr>
            <a:spLocks noGrp="1"/>
          </p:cNvSpPr>
          <p:nvPr>
            <p:ph type="body" sz="quarter" idx="11" hasCustomPrompt="1"/>
          </p:nvPr>
        </p:nvSpPr>
        <p:spPr bwMode="gray">
          <a:xfrm>
            <a:off x="3276600" y="1484784"/>
            <a:ext cx="2590800" cy="793180"/>
          </a:xfrm>
        </p:spPr>
        <p:txBody>
          <a:bodyPr/>
          <a:lstStyle>
            <a:lvl1pPr marL="0" indent="0" algn="ctr">
              <a:lnSpc>
                <a:spcPts val="1500"/>
              </a:lnSpc>
              <a:spcBef>
                <a:spcPts val="0"/>
              </a:spcBef>
              <a:spcAft>
                <a:spcPts val="0"/>
              </a:spcAft>
              <a:buFont typeface="Arial" panose="020B0604020202020204" pitchFamily="34" charset="0"/>
              <a:buNone/>
              <a:defRPr sz="1200">
                <a:solidFill>
                  <a:schemeClr val="accent1"/>
                </a:solidFill>
              </a:defRPr>
            </a:lvl1pPr>
            <a:lvl2pPr marL="0" indent="0" algn="ctr">
              <a:lnSpc>
                <a:spcPts val="1500"/>
              </a:lnSpc>
              <a:spcBef>
                <a:spcPts val="0"/>
              </a:spcBef>
              <a:spcAft>
                <a:spcPts val="0"/>
              </a:spcAft>
              <a:buFont typeface="Arial" panose="020B0604020202020204" pitchFamily="34" charset="0"/>
              <a:buNone/>
              <a:defRPr sz="1200">
                <a:solidFill>
                  <a:schemeClr val="accent1"/>
                </a:solidFill>
              </a:defRPr>
            </a:lvl2pPr>
            <a:lvl3pPr marL="0" indent="0" algn="ctr">
              <a:lnSpc>
                <a:spcPts val="1500"/>
              </a:lnSpc>
              <a:spcBef>
                <a:spcPts val="0"/>
              </a:spcBef>
              <a:spcAft>
                <a:spcPts val="0"/>
              </a:spcAft>
              <a:buNone/>
              <a:defRPr sz="1200">
                <a:solidFill>
                  <a:schemeClr val="accent1"/>
                </a:solidFill>
              </a:defRPr>
            </a:lvl3pPr>
            <a:lvl4pPr marL="0" indent="0" algn="ctr">
              <a:lnSpc>
                <a:spcPts val="1500"/>
              </a:lnSpc>
              <a:spcBef>
                <a:spcPts val="0"/>
              </a:spcBef>
              <a:spcAft>
                <a:spcPts val="0"/>
              </a:spcAft>
              <a:buNone/>
              <a:defRPr sz="1200">
                <a:solidFill>
                  <a:schemeClr val="accent1"/>
                </a:solidFill>
              </a:defRPr>
            </a:lvl4pPr>
            <a:lvl5pPr marL="0" indent="0" algn="ctr">
              <a:lnSpc>
                <a:spcPts val="1500"/>
              </a:lnSpc>
              <a:spcBef>
                <a:spcPts val="0"/>
              </a:spcBef>
              <a:spcAft>
                <a:spcPts val="0"/>
              </a:spcAft>
              <a:buNone/>
              <a:defRPr sz="1200">
                <a:solidFill>
                  <a:schemeClr val="accent1"/>
                </a:solidFill>
              </a:defRPr>
            </a:lvl5pPr>
            <a:lvl6pPr marL="0" indent="0" algn="ctr">
              <a:lnSpc>
                <a:spcPts val="1500"/>
              </a:lnSpc>
              <a:spcBef>
                <a:spcPts val="0"/>
              </a:spcBef>
              <a:spcAft>
                <a:spcPts val="0"/>
              </a:spcAft>
              <a:buNone/>
              <a:defRPr sz="1200">
                <a:solidFill>
                  <a:schemeClr val="accent1"/>
                </a:solidFill>
              </a:defRPr>
            </a:lvl6pPr>
            <a:lvl7pPr marL="0" indent="0" algn="ctr">
              <a:lnSpc>
                <a:spcPts val="1500"/>
              </a:lnSpc>
              <a:spcBef>
                <a:spcPts val="0"/>
              </a:spcBef>
              <a:spcAft>
                <a:spcPts val="0"/>
              </a:spcAft>
              <a:buNone/>
              <a:defRPr sz="1200">
                <a:solidFill>
                  <a:schemeClr val="accent1"/>
                </a:solidFill>
              </a:defRPr>
            </a:lvl7pPr>
            <a:lvl8pPr marL="0" indent="0" algn="ctr">
              <a:lnSpc>
                <a:spcPts val="1500"/>
              </a:lnSpc>
              <a:spcBef>
                <a:spcPts val="0"/>
              </a:spcBef>
              <a:spcAft>
                <a:spcPts val="0"/>
              </a:spcAft>
              <a:buNone/>
              <a:defRPr sz="1200">
                <a:solidFill>
                  <a:schemeClr val="accent1"/>
                </a:solidFill>
              </a:defRPr>
            </a:lvl8pPr>
            <a:lvl9pPr marL="0" indent="0" algn="ctr">
              <a:lnSpc>
                <a:spcPts val="1500"/>
              </a:lnSpc>
              <a:spcBef>
                <a:spcPts val="0"/>
              </a:spcBef>
              <a:spcAft>
                <a:spcPts val="0"/>
              </a:spcAft>
              <a:buNone/>
              <a:defRPr sz="1200">
                <a:solidFill>
                  <a:schemeClr val="accent1"/>
                </a:solidFill>
              </a:defRPr>
            </a:lvl9pPr>
          </a:lstStyle>
          <a:p>
            <a:pPr lvl="0"/>
            <a:r>
              <a:rPr lang="en-GB" noProof="0" dirty="0" smtClean="0"/>
              <a:t>Contact details2</a:t>
            </a:r>
          </a:p>
        </p:txBody>
      </p:sp>
      <p:sp>
        <p:nvSpPr>
          <p:cNvPr id="8" name="Textplatzhalter 2"/>
          <p:cNvSpPr>
            <a:spLocks noGrp="1"/>
          </p:cNvSpPr>
          <p:nvPr>
            <p:ph type="body" sz="quarter" idx="12" hasCustomPrompt="1"/>
          </p:nvPr>
        </p:nvSpPr>
        <p:spPr bwMode="gray">
          <a:xfrm>
            <a:off x="6156325" y="1484784"/>
            <a:ext cx="2519363" cy="793180"/>
          </a:xfrm>
        </p:spPr>
        <p:txBody>
          <a:bodyPr/>
          <a:lstStyle>
            <a:lvl1pPr marL="0" indent="0" algn="ctr">
              <a:lnSpc>
                <a:spcPts val="1500"/>
              </a:lnSpc>
              <a:spcBef>
                <a:spcPts val="0"/>
              </a:spcBef>
              <a:spcAft>
                <a:spcPts val="0"/>
              </a:spcAft>
              <a:buFont typeface="Arial" panose="020B0604020202020204" pitchFamily="34" charset="0"/>
              <a:buNone/>
              <a:defRPr sz="1200">
                <a:solidFill>
                  <a:schemeClr val="accent1"/>
                </a:solidFill>
              </a:defRPr>
            </a:lvl1pPr>
            <a:lvl2pPr marL="0" indent="0" algn="ctr">
              <a:lnSpc>
                <a:spcPts val="1500"/>
              </a:lnSpc>
              <a:spcBef>
                <a:spcPts val="0"/>
              </a:spcBef>
              <a:spcAft>
                <a:spcPts val="0"/>
              </a:spcAft>
              <a:buFont typeface="Arial" panose="020B0604020202020204" pitchFamily="34" charset="0"/>
              <a:buNone/>
              <a:defRPr sz="1200">
                <a:solidFill>
                  <a:schemeClr val="accent1"/>
                </a:solidFill>
              </a:defRPr>
            </a:lvl2pPr>
            <a:lvl3pPr marL="0" indent="0" algn="ctr">
              <a:lnSpc>
                <a:spcPts val="1500"/>
              </a:lnSpc>
              <a:spcBef>
                <a:spcPts val="0"/>
              </a:spcBef>
              <a:spcAft>
                <a:spcPts val="0"/>
              </a:spcAft>
              <a:buNone/>
              <a:defRPr sz="1200">
                <a:solidFill>
                  <a:schemeClr val="accent1"/>
                </a:solidFill>
              </a:defRPr>
            </a:lvl3pPr>
            <a:lvl4pPr marL="0" indent="0" algn="ctr">
              <a:lnSpc>
                <a:spcPts val="1500"/>
              </a:lnSpc>
              <a:spcBef>
                <a:spcPts val="0"/>
              </a:spcBef>
              <a:spcAft>
                <a:spcPts val="0"/>
              </a:spcAft>
              <a:buNone/>
              <a:defRPr sz="1200">
                <a:solidFill>
                  <a:schemeClr val="accent1"/>
                </a:solidFill>
              </a:defRPr>
            </a:lvl4pPr>
            <a:lvl5pPr marL="0" indent="0" algn="ctr">
              <a:lnSpc>
                <a:spcPts val="1500"/>
              </a:lnSpc>
              <a:spcBef>
                <a:spcPts val="0"/>
              </a:spcBef>
              <a:spcAft>
                <a:spcPts val="0"/>
              </a:spcAft>
              <a:buNone/>
              <a:defRPr sz="1200">
                <a:solidFill>
                  <a:schemeClr val="accent1"/>
                </a:solidFill>
              </a:defRPr>
            </a:lvl5pPr>
            <a:lvl6pPr marL="0" indent="0" algn="ctr">
              <a:lnSpc>
                <a:spcPts val="1500"/>
              </a:lnSpc>
              <a:spcBef>
                <a:spcPts val="0"/>
              </a:spcBef>
              <a:spcAft>
                <a:spcPts val="0"/>
              </a:spcAft>
              <a:buNone/>
              <a:defRPr sz="1200">
                <a:solidFill>
                  <a:schemeClr val="accent1"/>
                </a:solidFill>
              </a:defRPr>
            </a:lvl6pPr>
            <a:lvl7pPr marL="0" indent="0" algn="ctr">
              <a:lnSpc>
                <a:spcPts val="1500"/>
              </a:lnSpc>
              <a:spcBef>
                <a:spcPts val="0"/>
              </a:spcBef>
              <a:spcAft>
                <a:spcPts val="0"/>
              </a:spcAft>
              <a:buNone/>
              <a:defRPr sz="1200">
                <a:solidFill>
                  <a:schemeClr val="accent1"/>
                </a:solidFill>
              </a:defRPr>
            </a:lvl7pPr>
            <a:lvl8pPr marL="0" indent="0" algn="ctr">
              <a:lnSpc>
                <a:spcPts val="1500"/>
              </a:lnSpc>
              <a:spcBef>
                <a:spcPts val="0"/>
              </a:spcBef>
              <a:spcAft>
                <a:spcPts val="0"/>
              </a:spcAft>
              <a:buNone/>
              <a:defRPr sz="1200">
                <a:solidFill>
                  <a:schemeClr val="accent1"/>
                </a:solidFill>
              </a:defRPr>
            </a:lvl8pPr>
            <a:lvl9pPr marL="0" indent="0" algn="ctr">
              <a:lnSpc>
                <a:spcPts val="1500"/>
              </a:lnSpc>
              <a:spcBef>
                <a:spcPts val="0"/>
              </a:spcBef>
              <a:spcAft>
                <a:spcPts val="0"/>
              </a:spcAft>
              <a:buNone/>
              <a:defRPr sz="1200">
                <a:solidFill>
                  <a:schemeClr val="accent1"/>
                </a:solidFill>
              </a:defRPr>
            </a:lvl9pPr>
          </a:lstStyle>
          <a:p>
            <a:pPr lvl="0"/>
            <a:r>
              <a:rPr lang="en-GB" noProof="0" dirty="0" smtClean="0"/>
              <a:t>Contact details3</a:t>
            </a:r>
          </a:p>
        </p:txBody>
      </p:sp>
      <p:sp>
        <p:nvSpPr>
          <p:cNvPr id="11" name="Textplatzhalter 10"/>
          <p:cNvSpPr>
            <a:spLocks noGrp="1"/>
          </p:cNvSpPr>
          <p:nvPr>
            <p:ph type="body" sz="quarter" idx="15" hasCustomPrompt="1"/>
          </p:nvPr>
        </p:nvSpPr>
        <p:spPr bwMode="gray">
          <a:xfrm>
            <a:off x="468313" y="6381874"/>
            <a:ext cx="8207375" cy="143470"/>
          </a:xfrm>
        </p:spPr>
        <p:txBody>
          <a:bodyPr/>
          <a:lstStyle>
            <a:lvl1pPr marL="0" indent="0" algn="ctr">
              <a:lnSpc>
                <a:spcPct val="100000"/>
              </a:lnSpc>
              <a:spcBef>
                <a:spcPts val="0"/>
              </a:spcBef>
              <a:buFont typeface="Arial" panose="020B0604020202020204" pitchFamily="34" charset="0"/>
              <a:buNone/>
              <a:defRPr sz="800" b="0">
                <a:solidFill>
                  <a:schemeClr val="accent1"/>
                </a:solidFill>
                <a:latin typeface="+mn-lt"/>
              </a:defRPr>
            </a:lvl1pPr>
            <a:lvl2pPr marL="0" indent="0" algn="ctr">
              <a:lnSpc>
                <a:spcPct val="100000"/>
              </a:lnSpc>
              <a:spcBef>
                <a:spcPts val="0"/>
              </a:spcBef>
              <a:buFont typeface="Arial" panose="020B0604020202020204" pitchFamily="34" charset="0"/>
              <a:buNone/>
              <a:defRPr sz="800">
                <a:solidFill>
                  <a:schemeClr val="accent1"/>
                </a:solidFill>
                <a:latin typeface="+mn-lt"/>
              </a:defRPr>
            </a:lvl2pPr>
            <a:lvl3pPr marL="0" indent="0" algn="ctr">
              <a:lnSpc>
                <a:spcPct val="100000"/>
              </a:lnSpc>
              <a:spcBef>
                <a:spcPts val="0"/>
              </a:spcBef>
              <a:buNone/>
              <a:defRPr sz="800">
                <a:solidFill>
                  <a:schemeClr val="accent1"/>
                </a:solidFill>
                <a:latin typeface="+mn-lt"/>
              </a:defRPr>
            </a:lvl3pPr>
            <a:lvl4pPr marL="0" indent="0" algn="ctr">
              <a:lnSpc>
                <a:spcPct val="100000"/>
              </a:lnSpc>
              <a:spcBef>
                <a:spcPts val="0"/>
              </a:spcBef>
              <a:buNone/>
              <a:defRPr sz="800">
                <a:solidFill>
                  <a:schemeClr val="accent1"/>
                </a:solidFill>
                <a:latin typeface="+mn-lt"/>
              </a:defRPr>
            </a:lvl4pPr>
            <a:lvl5pPr marL="0" indent="0" algn="ctr">
              <a:lnSpc>
                <a:spcPct val="100000"/>
              </a:lnSpc>
              <a:spcBef>
                <a:spcPts val="0"/>
              </a:spcBef>
              <a:buNone/>
              <a:defRPr sz="800">
                <a:solidFill>
                  <a:schemeClr val="accent1"/>
                </a:solidFill>
                <a:latin typeface="+mn-lt"/>
              </a:defRPr>
            </a:lvl5pPr>
            <a:lvl6pPr marL="0" indent="0" algn="ctr">
              <a:lnSpc>
                <a:spcPct val="100000"/>
              </a:lnSpc>
              <a:spcBef>
                <a:spcPts val="0"/>
              </a:spcBef>
              <a:buNone/>
              <a:defRPr sz="800">
                <a:solidFill>
                  <a:schemeClr val="accent1"/>
                </a:solidFill>
                <a:latin typeface="+mn-lt"/>
              </a:defRPr>
            </a:lvl6pPr>
            <a:lvl7pPr marL="0" indent="0" algn="ctr">
              <a:lnSpc>
                <a:spcPct val="100000"/>
              </a:lnSpc>
              <a:spcBef>
                <a:spcPts val="0"/>
              </a:spcBef>
              <a:buNone/>
              <a:defRPr sz="800">
                <a:solidFill>
                  <a:schemeClr val="accent1"/>
                </a:solidFill>
                <a:latin typeface="+mn-lt"/>
              </a:defRPr>
            </a:lvl7pPr>
            <a:lvl8pPr marL="0" indent="0" algn="ctr">
              <a:lnSpc>
                <a:spcPct val="100000"/>
              </a:lnSpc>
              <a:spcBef>
                <a:spcPts val="0"/>
              </a:spcBef>
              <a:buNone/>
              <a:defRPr sz="800">
                <a:solidFill>
                  <a:schemeClr val="accent1"/>
                </a:solidFill>
                <a:latin typeface="+mn-lt"/>
              </a:defRPr>
            </a:lvl8pPr>
            <a:lvl9pPr marL="0" indent="0" algn="ctr">
              <a:lnSpc>
                <a:spcPct val="100000"/>
              </a:lnSpc>
              <a:spcBef>
                <a:spcPts val="0"/>
              </a:spcBef>
              <a:buNone/>
              <a:defRPr sz="800">
                <a:solidFill>
                  <a:schemeClr val="accent1"/>
                </a:solidFill>
                <a:latin typeface="+mn-lt"/>
              </a:defRPr>
            </a:lvl9pPr>
          </a:lstStyle>
          <a:p>
            <a:pPr lvl="0"/>
            <a:r>
              <a:rPr lang="en-GB" noProof="0" dirty="0" smtClean="0"/>
              <a:t>Add legal information if required</a:t>
            </a: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372" t="40286" r="12373" b="40900"/>
          <a:stretch/>
        </p:blipFill>
        <p:spPr bwMode="gray">
          <a:xfrm>
            <a:off x="0" y="34290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gray">
          <a:xfrm>
            <a:off x="3888000" y="648000"/>
            <a:ext cx="1368000" cy="2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2185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blue) with lega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3FB0BC6-3022-46B6-BA32-CB5C3DCC4259}"/>
              </a:ext>
            </a:extLst>
          </p:cNvPr>
          <p:cNvSpPr/>
          <p:nvPr userDrawn="1"/>
        </p:nvSpPr>
        <p:spPr>
          <a:xfrm>
            <a:off x="0" y="3429001"/>
            <a:ext cx="9144000" cy="2771774"/>
          </a:xfrm>
          <a:prstGeom prst="rect">
            <a:avLst/>
          </a:prstGeom>
          <a:solidFill>
            <a:srgbClr val="14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a:p>
        </p:txBody>
      </p:sp>
      <p:pic>
        <p:nvPicPr>
          <p:cNvPr id="7" name="Grafik 6">
            <a:extLst>
              <a:ext uri="{FF2B5EF4-FFF2-40B4-BE49-F238E27FC236}">
                <a16:creationId xmlns:a16="http://schemas.microsoft.com/office/drawing/2014/main" id="{48174EAF-5D46-4252-A0B0-F83A39DF5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5805" y="684000"/>
            <a:ext cx="1452389" cy="352800"/>
          </a:xfrm>
          <a:prstGeom prst="rect">
            <a:avLst/>
          </a:prstGeom>
        </p:spPr>
      </p:pic>
      <p:sp>
        <p:nvSpPr>
          <p:cNvPr id="11" name="Textplatzhalter 10">
            <a:extLst>
              <a:ext uri="{FF2B5EF4-FFF2-40B4-BE49-F238E27FC236}">
                <a16:creationId xmlns:a16="http://schemas.microsoft.com/office/drawing/2014/main" id="{A71932B9-099A-4328-BADB-3E8EACC1D2B6}"/>
              </a:ext>
            </a:extLst>
          </p:cNvPr>
          <p:cNvSpPr>
            <a:spLocks noGrp="1"/>
          </p:cNvSpPr>
          <p:nvPr>
            <p:ph type="body" sz="quarter" idx="10" hasCustomPrompt="1"/>
          </p:nvPr>
        </p:nvSpPr>
        <p:spPr>
          <a:xfrm>
            <a:off x="395289" y="1484314"/>
            <a:ext cx="8353422" cy="1800224"/>
          </a:xfrm>
        </p:spPr>
        <p:txBody>
          <a:bodyPr/>
          <a:lstStyle>
            <a:lvl1pPr algn="ctr">
              <a:lnSpc>
                <a:spcPts val="3000"/>
              </a:lnSpc>
              <a:spcAft>
                <a:spcPts val="0"/>
              </a:spcAft>
              <a:defRPr sz="2600">
                <a:solidFill>
                  <a:schemeClr val="accent1"/>
                </a:solidFill>
              </a:defRPr>
            </a:lvl1pPr>
            <a:lvl2pPr algn="ctr">
              <a:lnSpc>
                <a:spcPts val="2500"/>
              </a:lnSpc>
              <a:spcBef>
                <a:spcPts val="0"/>
              </a:spcBef>
              <a:spcAft>
                <a:spcPts val="0"/>
              </a:spcAft>
              <a:defRPr sz="1600">
                <a:solidFill>
                  <a:schemeClr val="accent1"/>
                </a:solidFill>
              </a:defRPr>
            </a:lvl2pPr>
          </a:lstStyle>
          <a:p>
            <a:pPr lvl="0"/>
            <a:r>
              <a:rPr lang="en-GB" dirty="0"/>
              <a:t>Document Heading (first level)</a:t>
            </a:r>
          </a:p>
          <a:p>
            <a:pPr lvl="1"/>
            <a:r>
              <a:rPr lang="en-GB" dirty="0"/>
              <a:t>Document Subheading (second level)</a:t>
            </a:r>
          </a:p>
        </p:txBody>
      </p:sp>
      <p:sp>
        <p:nvSpPr>
          <p:cNvPr id="10" name="Text Placeholder 2">
            <a:extLst>
              <a:ext uri="{FF2B5EF4-FFF2-40B4-BE49-F238E27FC236}">
                <a16:creationId xmlns:a16="http://schemas.microsoft.com/office/drawing/2014/main" id="{77BBCE9A-0597-4A57-9890-AD0841B6713B}"/>
              </a:ext>
            </a:extLst>
          </p:cNvPr>
          <p:cNvSpPr>
            <a:spLocks noGrp="1"/>
          </p:cNvSpPr>
          <p:nvPr>
            <p:ph type="body" sz="quarter" idx="12" hasCustomPrompt="1"/>
          </p:nvPr>
        </p:nvSpPr>
        <p:spPr>
          <a:xfrm>
            <a:off x="0" y="6561138"/>
            <a:ext cx="9143999" cy="296862"/>
          </a:xfrm>
          <a:solidFill>
            <a:schemeClr val="bg1"/>
          </a:solidFill>
        </p:spPr>
        <p:txBody>
          <a:bodyPr anchor="ctr" anchorCtr="0"/>
          <a:lstStyle>
            <a:lvl1pPr algn="ctr">
              <a:lnSpc>
                <a:spcPts val="1100"/>
              </a:lnSpc>
              <a:spcAft>
                <a:spcPts val="0"/>
              </a:spcAft>
              <a:defRPr sz="800" cap="none" baseline="0">
                <a:solidFill>
                  <a:schemeClr val="tx1"/>
                </a:solidFill>
              </a:defRPr>
            </a:lvl1pPr>
          </a:lstStyle>
          <a:p>
            <a:pPr lvl="0"/>
            <a:r>
              <a:rPr lang="en-GB"/>
              <a:t>Legal</a:t>
            </a:r>
            <a:endParaRPr lang="en-GB" dirty="0"/>
          </a:p>
        </p:txBody>
      </p:sp>
      <p:pic>
        <p:nvPicPr>
          <p:cNvPr id="8" name="Grafik 7">
            <a:extLst>
              <a:ext uri="{FF2B5EF4-FFF2-40B4-BE49-F238E27FC236}">
                <a16:creationId xmlns:a16="http://schemas.microsoft.com/office/drawing/2014/main" id="{69507E1B-2770-470E-8909-D640971E7EA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47145" y="3795248"/>
            <a:ext cx="2050855" cy="2052000"/>
          </a:xfrm>
          <a:prstGeom prst="rect">
            <a:avLst/>
          </a:prstGeom>
        </p:spPr>
      </p:pic>
    </p:spTree>
    <p:extLst>
      <p:ext uri="{BB962C8B-B14F-4D97-AF65-F5344CB8AC3E}">
        <p14:creationId xmlns:p14="http://schemas.microsoft.com/office/powerpoint/2010/main" val="1124691944"/>
      </p:ext>
    </p:extLst>
  </p:cSld>
  <p:clrMapOvr>
    <a:masterClrMapping/>
  </p:clrMapOvr>
  <p:extLst>
    <p:ext uri="{DCECCB84-F9BA-43D5-87BE-67443E8EF086}">
      <p15:sldGuideLst xmlns:p15="http://schemas.microsoft.com/office/powerpoint/2012/main">
        <p15:guide id="1" orient="horz" pos="2160">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92E8596-B804-4C2C-AC0B-BFE66D839861}"/>
              </a:ext>
            </a:extLst>
          </p:cNvPr>
          <p:cNvSpPr>
            <a:spLocks noGrp="1"/>
          </p:cNvSpPr>
          <p:nvPr>
            <p:ph type="dt" sz="half" idx="10"/>
          </p:nvPr>
        </p:nvSpPr>
        <p:spPr/>
        <p:txBody>
          <a:bodyPr/>
          <a:lstStyle/>
          <a:p>
            <a:fld id="{C66999AE-28CB-467A-80CD-41C39B082FD5}" type="datetime1">
              <a:rPr lang="en-GB" smtClean="0"/>
              <a:t>20/01/2021</a:t>
            </a:fld>
            <a:endParaRPr lang="en-GB" dirty="0"/>
          </a:p>
        </p:txBody>
      </p:sp>
      <p:sp>
        <p:nvSpPr>
          <p:cNvPr id="4" name="Fußzeilenplatzhalter 3">
            <a:extLst>
              <a:ext uri="{FF2B5EF4-FFF2-40B4-BE49-F238E27FC236}">
                <a16:creationId xmlns:a16="http://schemas.microsoft.com/office/drawing/2014/main" id="{264322F3-E5ED-47BC-B960-7CEF7184CF06}"/>
              </a:ext>
            </a:extLst>
          </p:cNvPr>
          <p:cNvSpPr>
            <a:spLocks noGrp="1"/>
          </p:cNvSpPr>
          <p:nvPr>
            <p:ph type="ftr" sz="quarter" idx="11"/>
          </p:nvPr>
        </p:nvSpPr>
        <p:spPr/>
        <p:txBody>
          <a:bodyPr/>
          <a:lstStyle/>
          <a:p>
            <a:r>
              <a:rPr lang="en-GB" dirty="0"/>
              <a:t>Presentation title</a:t>
            </a:r>
          </a:p>
        </p:txBody>
      </p:sp>
      <p:sp>
        <p:nvSpPr>
          <p:cNvPr id="5" name="Foliennummernplatzhalter 4">
            <a:extLst>
              <a:ext uri="{FF2B5EF4-FFF2-40B4-BE49-F238E27FC236}">
                <a16:creationId xmlns:a16="http://schemas.microsoft.com/office/drawing/2014/main" id="{840993FF-3133-4253-B83E-F0DEF0891072}"/>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7" name="Textplatzhalter 6">
            <a:extLst>
              <a:ext uri="{FF2B5EF4-FFF2-40B4-BE49-F238E27FC236}">
                <a16:creationId xmlns:a16="http://schemas.microsoft.com/office/drawing/2014/main" id="{743D0B1D-91BD-4C2A-9CBC-AE98AFEC76CD}"/>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Textplatzhalter 3">
            <a:extLst>
              <a:ext uri="{FF2B5EF4-FFF2-40B4-BE49-F238E27FC236}">
                <a16:creationId xmlns:a16="http://schemas.microsoft.com/office/drawing/2014/main" id="{0122DF08-947D-4B64-B5DD-C31B70C7A044}"/>
              </a:ext>
            </a:extLst>
          </p:cNvPr>
          <p:cNvSpPr>
            <a:spLocks noGrp="1"/>
          </p:cNvSpPr>
          <p:nvPr>
            <p:ph type="body" sz="quarter" idx="14" hasCustomPrompt="1"/>
          </p:nvPr>
        </p:nvSpPr>
        <p:spPr>
          <a:xfrm>
            <a:off x="395813" y="1484313"/>
            <a:ext cx="8352900" cy="4716462"/>
          </a:xfrm>
        </p:spPr>
        <p:txBody>
          <a:bodyPr/>
          <a:lstStyle>
            <a:lvl1pPr algn="ctr">
              <a:defRPr/>
            </a:lvl1pPr>
            <a:lvl2pPr algn="ctr">
              <a:defRPr/>
            </a:lvl2pPr>
            <a:lvl3pPr algn="ctr">
              <a:defRPr/>
            </a:lvl3pPr>
            <a:lvl4pPr algn="ctr">
              <a:defRPr/>
            </a:lvl4pPr>
            <a:lvl5pPr algn="ctr">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9" name="Straight Connector 8">
            <a:extLst>
              <a:ext uri="{FF2B5EF4-FFF2-40B4-BE49-F238E27FC236}">
                <a16:creationId xmlns:a16="http://schemas.microsoft.com/office/drawing/2014/main" id="{C39A409F-83E8-4C88-B150-004E647F7D55}"/>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5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92E8596-B804-4C2C-AC0B-BFE66D839861}"/>
              </a:ext>
            </a:extLst>
          </p:cNvPr>
          <p:cNvSpPr>
            <a:spLocks noGrp="1"/>
          </p:cNvSpPr>
          <p:nvPr>
            <p:ph type="dt" sz="half" idx="10"/>
          </p:nvPr>
        </p:nvSpPr>
        <p:spPr/>
        <p:txBody>
          <a:bodyPr/>
          <a:lstStyle/>
          <a:p>
            <a:fld id="{A1A5D5A7-5206-4B7B-AE2F-50B8BC47B6E0}" type="datetime1">
              <a:rPr lang="en-GB" smtClean="0"/>
              <a:t>20/01/2021</a:t>
            </a:fld>
            <a:endParaRPr lang="en-GB" dirty="0"/>
          </a:p>
        </p:txBody>
      </p:sp>
      <p:sp>
        <p:nvSpPr>
          <p:cNvPr id="4" name="Fußzeilenplatzhalter 3">
            <a:extLst>
              <a:ext uri="{FF2B5EF4-FFF2-40B4-BE49-F238E27FC236}">
                <a16:creationId xmlns:a16="http://schemas.microsoft.com/office/drawing/2014/main" id="{264322F3-E5ED-47BC-B960-7CEF7184CF06}"/>
              </a:ext>
            </a:extLst>
          </p:cNvPr>
          <p:cNvSpPr>
            <a:spLocks noGrp="1"/>
          </p:cNvSpPr>
          <p:nvPr>
            <p:ph type="ftr" sz="quarter" idx="11"/>
          </p:nvPr>
        </p:nvSpPr>
        <p:spPr/>
        <p:txBody>
          <a:bodyPr/>
          <a:lstStyle/>
          <a:p>
            <a:r>
              <a:rPr lang="en-GB" dirty="0"/>
              <a:t>Presentation title</a:t>
            </a:r>
          </a:p>
        </p:txBody>
      </p:sp>
      <p:sp>
        <p:nvSpPr>
          <p:cNvPr id="5" name="Foliennummernplatzhalter 4">
            <a:extLst>
              <a:ext uri="{FF2B5EF4-FFF2-40B4-BE49-F238E27FC236}">
                <a16:creationId xmlns:a16="http://schemas.microsoft.com/office/drawing/2014/main" id="{840993FF-3133-4253-B83E-F0DEF0891072}"/>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7" name="Textplatzhalter 6">
            <a:extLst>
              <a:ext uri="{FF2B5EF4-FFF2-40B4-BE49-F238E27FC236}">
                <a16:creationId xmlns:a16="http://schemas.microsoft.com/office/drawing/2014/main" id="{743D0B1D-91BD-4C2A-9CBC-AE98AFEC76CD}"/>
              </a:ext>
            </a:extLst>
          </p:cNvPr>
          <p:cNvSpPr>
            <a:spLocks noGrp="1"/>
          </p:cNvSpPr>
          <p:nvPr>
            <p:ph type="body" sz="quarter" idx="13" hasCustomPrompt="1"/>
          </p:nvPr>
        </p:nvSpPr>
        <p:spPr>
          <a:xfrm>
            <a:off x="395288" y="333375"/>
            <a:ext cx="8353425" cy="539750"/>
          </a:xfrm>
        </p:spPr>
        <p:txBody>
          <a:bodyPr/>
          <a:lstStyle>
            <a:lvl1pPr algn="ctr">
              <a:lnSpc>
                <a:spcPts val="2500"/>
              </a:lnSpc>
              <a:spcAft>
                <a:spcPts val="0"/>
              </a:spcAft>
              <a:defRPr sz="2200"/>
            </a:lvl1pPr>
            <a:lvl2pPr algn="ctr">
              <a:lnSpc>
                <a:spcPts val="2500"/>
              </a:lnSpc>
              <a:defRPr sz="1600">
                <a:solidFill>
                  <a:schemeClr val="accent1"/>
                </a:solidFill>
              </a:defRPr>
            </a:lvl2pPr>
          </a:lstStyle>
          <a:p>
            <a:pPr lvl="0"/>
            <a:r>
              <a:rPr lang="en-GB" dirty="0"/>
              <a:t>Main Heading (first level)</a:t>
            </a:r>
          </a:p>
          <a:p>
            <a:pPr lvl="1"/>
            <a:r>
              <a:rPr lang="en-GB" dirty="0"/>
              <a:t>Subheading (second level)</a:t>
            </a:r>
          </a:p>
        </p:txBody>
      </p:sp>
      <p:sp>
        <p:nvSpPr>
          <p:cNvPr id="8" name="Textplatzhalter 3">
            <a:extLst>
              <a:ext uri="{FF2B5EF4-FFF2-40B4-BE49-F238E27FC236}">
                <a16:creationId xmlns:a16="http://schemas.microsoft.com/office/drawing/2014/main" id="{0122DF08-947D-4B64-B5DD-C31B70C7A044}"/>
              </a:ext>
            </a:extLst>
          </p:cNvPr>
          <p:cNvSpPr>
            <a:spLocks noGrp="1"/>
          </p:cNvSpPr>
          <p:nvPr>
            <p:ph type="body" sz="quarter" idx="14" hasCustomPrompt="1"/>
          </p:nvPr>
        </p:nvSpPr>
        <p:spPr>
          <a:xfrm>
            <a:off x="395813" y="1484313"/>
            <a:ext cx="4031725" cy="4716462"/>
          </a:xfrm>
        </p:spPr>
        <p:txBody>
          <a:bodyPr/>
          <a:lstStyle>
            <a:lvl1pPr marL="360000" indent="-360000" algn="l">
              <a:tabLst>
                <a:tab pos="360000" algn="l"/>
              </a:tabLst>
              <a:defRPr/>
            </a:lvl1pPr>
            <a:lvl2pPr marL="360000" indent="-360000" algn="l">
              <a:tabLst>
                <a:tab pos="360000" algn="l"/>
              </a:tabLst>
              <a:defRPr/>
            </a:lvl2pPr>
            <a:lvl3pPr marL="540000" algn="l">
              <a:tabLst>
                <a:tab pos="360000" algn="l"/>
              </a:tabLst>
              <a:defRPr/>
            </a:lvl3pPr>
            <a:lvl4pPr marL="720000" algn="l">
              <a:tabLst>
                <a:tab pos="360000" algn="l"/>
              </a:tabLst>
              <a:defRPr/>
            </a:lvl4pPr>
            <a:lvl5pPr marL="90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9" name="Textplatzhalter 3">
            <a:extLst>
              <a:ext uri="{FF2B5EF4-FFF2-40B4-BE49-F238E27FC236}">
                <a16:creationId xmlns:a16="http://schemas.microsoft.com/office/drawing/2014/main" id="{9D5E8E9D-4991-4D01-BF10-5C8E0BC3170D}"/>
              </a:ext>
            </a:extLst>
          </p:cNvPr>
          <p:cNvSpPr>
            <a:spLocks noGrp="1"/>
          </p:cNvSpPr>
          <p:nvPr>
            <p:ph type="body" sz="quarter" idx="15" hasCustomPrompt="1"/>
          </p:nvPr>
        </p:nvSpPr>
        <p:spPr>
          <a:xfrm>
            <a:off x="4716988" y="1484313"/>
            <a:ext cx="4031725" cy="4716462"/>
          </a:xfrm>
        </p:spPr>
        <p:txBody>
          <a:bodyPr/>
          <a:lstStyle>
            <a:lvl1pPr marL="360000" indent="-360000" algn="l">
              <a:tabLst>
                <a:tab pos="360000" algn="l"/>
              </a:tabLst>
              <a:defRPr/>
            </a:lvl1pPr>
            <a:lvl2pPr marL="360000" indent="-360000" algn="l">
              <a:tabLst>
                <a:tab pos="360000" algn="l"/>
              </a:tabLst>
              <a:defRPr/>
            </a:lvl2pPr>
            <a:lvl3pPr marL="540000" algn="l">
              <a:tabLst>
                <a:tab pos="360000" algn="l"/>
              </a:tabLst>
              <a:defRPr/>
            </a:lvl3pPr>
            <a:lvl4pPr marL="720000" algn="l">
              <a:tabLst>
                <a:tab pos="360000" algn="l"/>
              </a:tabLst>
              <a:defRPr/>
            </a:lvl4pPr>
            <a:lvl5pPr marL="900000" algn="l">
              <a:tabLst>
                <a:tab pos="360000" algn="l"/>
              </a:tabLst>
              <a:defRPr/>
            </a:lvl5p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cxnSp>
        <p:nvCxnSpPr>
          <p:cNvPr id="10" name="Straight Connector 9">
            <a:extLst>
              <a:ext uri="{FF2B5EF4-FFF2-40B4-BE49-F238E27FC236}">
                <a16:creationId xmlns:a16="http://schemas.microsoft.com/office/drawing/2014/main" id="{234FE32F-AF78-49BE-B009-F0B76E5FF244}"/>
              </a:ext>
            </a:extLst>
          </p:cNvPr>
          <p:cNvCxnSpPr>
            <a:cxnSpLocks/>
          </p:cNvCxnSpPr>
          <p:nvPr userDrawn="1"/>
        </p:nvCxnSpPr>
        <p:spPr>
          <a:xfrm>
            <a:off x="396081" y="6384164"/>
            <a:ext cx="8352632" cy="0"/>
          </a:xfrm>
          <a:prstGeom prst="line">
            <a:avLst/>
          </a:prstGeom>
          <a:ln w="3175">
            <a:solidFill>
              <a:srgbClr val="99A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62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royal blu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E370418-C7A9-408F-8C4E-B6C658F5C47B}"/>
              </a:ext>
            </a:extLst>
          </p:cNvPr>
          <p:cNvSpPr>
            <a:spLocks noGrp="1"/>
          </p:cNvSpPr>
          <p:nvPr>
            <p:ph type="dt" sz="half" idx="10"/>
          </p:nvPr>
        </p:nvSpPr>
        <p:spPr/>
        <p:txBody>
          <a:bodyPr/>
          <a:lstStyle/>
          <a:p>
            <a:fld id="{C705178A-73F5-40CD-A032-5C35ABB11DAD}" type="datetime1">
              <a:rPr lang="en-GB" smtClean="0"/>
              <a:t>20/01/2021</a:t>
            </a:fld>
            <a:endParaRPr lang="en-GB" dirty="0"/>
          </a:p>
        </p:txBody>
      </p:sp>
      <p:sp>
        <p:nvSpPr>
          <p:cNvPr id="4" name="Fußzeilenplatzhalter 3">
            <a:extLst>
              <a:ext uri="{FF2B5EF4-FFF2-40B4-BE49-F238E27FC236}">
                <a16:creationId xmlns:a16="http://schemas.microsoft.com/office/drawing/2014/main" id="{C8BA4BAE-880D-426B-B249-E2F757E11C12}"/>
              </a:ext>
            </a:extLst>
          </p:cNvPr>
          <p:cNvSpPr>
            <a:spLocks noGrp="1"/>
          </p:cNvSpPr>
          <p:nvPr>
            <p:ph type="ftr" sz="quarter" idx="11"/>
          </p:nvPr>
        </p:nvSpPr>
        <p:spPr/>
        <p:txBody>
          <a:bodyPr/>
          <a:lstStyle/>
          <a:p>
            <a:r>
              <a:rPr lang="en-GB" dirty="0"/>
              <a:t>Presentation title</a:t>
            </a:r>
          </a:p>
        </p:txBody>
      </p:sp>
      <p:sp>
        <p:nvSpPr>
          <p:cNvPr id="5" name="Foliennummernplatzhalter 4">
            <a:extLst>
              <a:ext uri="{FF2B5EF4-FFF2-40B4-BE49-F238E27FC236}">
                <a16:creationId xmlns:a16="http://schemas.microsoft.com/office/drawing/2014/main" id="{5DFCFDC5-E59F-4200-85CE-1B0326BC7F80}"/>
              </a:ext>
            </a:extLst>
          </p:cNvPr>
          <p:cNvSpPr>
            <a:spLocks noGrp="1"/>
          </p:cNvSpPr>
          <p:nvPr>
            <p:ph type="sldNum" sz="quarter" idx="12"/>
          </p:nvPr>
        </p:nvSpPr>
        <p:spPr/>
        <p:txBody>
          <a:bodyPr/>
          <a:lstStyle/>
          <a:p>
            <a:fld id="{0A6ABA92-B65E-42F5-BB28-73DA50746AED}" type="slidenum">
              <a:rPr lang="en-GB" smtClean="0"/>
              <a:pPr/>
              <a:t>‹#›</a:t>
            </a:fld>
            <a:endParaRPr lang="en-GB" dirty="0"/>
          </a:p>
        </p:txBody>
      </p:sp>
      <p:sp>
        <p:nvSpPr>
          <p:cNvPr id="6" name="Rechteck 5">
            <a:extLst>
              <a:ext uri="{FF2B5EF4-FFF2-40B4-BE49-F238E27FC236}">
                <a16:creationId xmlns:a16="http://schemas.microsoft.com/office/drawing/2014/main" id="{52F3DE87-AE21-4C9E-90A0-6FAECB7A5BA5}"/>
              </a:ext>
            </a:extLst>
          </p:cNvPr>
          <p:cNvSpPr/>
          <p:nvPr userDrawn="1"/>
        </p:nvSpPr>
        <p:spPr>
          <a:xfrm>
            <a:off x="395288" y="333375"/>
            <a:ext cx="8353425" cy="5867400"/>
          </a:xfrm>
          <a:prstGeom prst="rect">
            <a:avLst/>
          </a:prstGeom>
          <a:solidFill>
            <a:srgbClr val="14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platzhalter 10">
            <a:extLst>
              <a:ext uri="{FF2B5EF4-FFF2-40B4-BE49-F238E27FC236}">
                <a16:creationId xmlns:a16="http://schemas.microsoft.com/office/drawing/2014/main" id="{C60DF09A-3C80-4792-9B7B-EC77304EA662}"/>
              </a:ext>
            </a:extLst>
          </p:cNvPr>
          <p:cNvSpPr>
            <a:spLocks noGrp="1"/>
          </p:cNvSpPr>
          <p:nvPr>
            <p:ph type="body" sz="quarter" idx="13" hasCustomPrompt="1"/>
          </p:nvPr>
        </p:nvSpPr>
        <p:spPr>
          <a:xfrm>
            <a:off x="395289" y="333375"/>
            <a:ext cx="8353422" cy="5867400"/>
          </a:xfrm>
        </p:spPr>
        <p:txBody>
          <a:bodyPr anchor="ctr" anchorCtr="0"/>
          <a:lstStyle>
            <a:lvl1pPr algn="ctr">
              <a:lnSpc>
                <a:spcPts val="3000"/>
              </a:lnSpc>
              <a:spcAft>
                <a:spcPts val="0"/>
              </a:spcAft>
              <a:defRPr sz="2600">
                <a:solidFill>
                  <a:schemeClr val="bg1"/>
                </a:solidFill>
              </a:defRPr>
            </a:lvl1pPr>
            <a:lvl2pPr algn="ctr">
              <a:lnSpc>
                <a:spcPts val="2500"/>
              </a:lnSpc>
              <a:spcBef>
                <a:spcPts val="0"/>
              </a:spcBef>
              <a:spcAft>
                <a:spcPts val="0"/>
              </a:spcAft>
              <a:defRPr sz="1600">
                <a:solidFill>
                  <a:schemeClr val="bg1"/>
                </a:solidFill>
              </a:defRPr>
            </a:lvl2pPr>
          </a:lstStyle>
          <a:p>
            <a:pPr lvl="0"/>
            <a:r>
              <a:rPr lang="en-GB" dirty="0"/>
              <a:t>Document Heading (first level)</a:t>
            </a:r>
          </a:p>
          <a:p>
            <a:pPr lvl="1"/>
            <a:r>
              <a:rPr lang="en-GB" dirty="0"/>
              <a:t>Document Subheading (second level)</a:t>
            </a:r>
          </a:p>
        </p:txBody>
      </p:sp>
    </p:spTree>
    <p:extLst>
      <p:ext uri="{BB962C8B-B14F-4D97-AF65-F5344CB8AC3E}">
        <p14:creationId xmlns:p14="http://schemas.microsoft.com/office/powerpoint/2010/main" val="26282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1.emf"/><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395813" y="333374"/>
            <a:ext cx="8352900" cy="539751"/>
          </a:xfrm>
          <a:prstGeom prst="rect">
            <a:avLst/>
          </a:prstGeom>
        </p:spPr>
        <p:txBody>
          <a:bodyPr vert="horz" lIns="0" tIns="0" rIns="0" bIns="0" rtlCol="0" anchor="t" anchorCtr="0">
            <a:noAutofit/>
          </a:bodyPr>
          <a:lstStyle/>
          <a:p>
            <a:r>
              <a:rPr lang="en-GB" dirty="0"/>
              <a:t>Main Heading (Not Used in the Layouts)</a:t>
            </a:r>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395813" y="1484313"/>
            <a:ext cx="8352900" cy="4716462"/>
          </a:xfrm>
          <a:prstGeom prst="rect">
            <a:avLst/>
          </a:prstGeom>
        </p:spPr>
        <p:txBody>
          <a:bodyPr vert="horz" lIns="0" tIns="0" rIns="0" bIns="0" rtlCol="0">
            <a:noAutofit/>
          </a:body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4" name="Datumsplatzhalter 3">
            <a:extLst>
              <a:ext uri="{FF2B5EF4-FFF2-40B4-BE49-F238E27FC236}">
                <a16:creationId xmlns:a16="http://schemas.microsoft.com/office/drawing/2014/main" id="{86B66F5F-246B-41C3-A7EF-74B5848C435E}"/>
              </a:ext>
            </a:extLst>
          </p:cNvPr>
          <p:cNvSpPr>
            <a:spLocks noGrp="1"/>
          </p:cNvSpPr>
          <p:nvPr>
            <p:ph type="dt" sz="half" idx="2"/>
          </p:nvPr>
        </p:nvSpPr>
        <p:spPr>
          <a:xfrm>
            <a:off x="395288" y="6524625"/>
            <a:ext cx="792162" cy="196851"/>
          </a:xfrm>
          <a:prstGeom prst="rect">
            <a:avLst/>
          </a:prstGeom>
        </p:spPr>
        <p:txBody>
          <a:bodyPr vert="horz" lIns="0" tIns="18000" rIns="0" bIns="0" rtlCol="0" anchor="t" anchorCtr="0"/>
          <a:lstStyle>
            <a:lvl1pPr algn="l">
              <a:lnSpc>
                <a:spcPts val="1100"/>
              </a:lnSpc>
              <a:defRPr sz="800">
                <a:solidFill>
                  <a:schemeClr val="tx1"/>
                </a:solidFill>
              </a:defRPr>
            </a:lvl1pPr>
          </a:lstStyle>
          <a:p>
            <a:fld id="{0E857E89-7D97-426E-B220-E455B60125E9}" type="datetime1">
              <a:rPr lang="en-GB" smtClean="0"/>
              <a:t>20/01/2021</a:t>
            </a:fld>
            <a:endParaRPr lang="en-GB" dirty="0"/>
          </a:p>
        </p:txBody>
      </p:sp>
      <p:sp>
        <p:nvSpPr>
          <p:cNvPr id="5" name="Fußzeilenplatzhalter 4">
            <a:extLst>
              <a:ext uri="{FF2B5EF4-FFF2-40B4-BE49-F238E27FC236}">
                <a16:creationId xmlns:a16="http://schemas.microsoft.com/office/drawing/2014/main" id="{BA7469D3-D758-4D66-B52B-335D0B004E98}"/>
              </a:ext>
            </a:extLst>
          </p:cNvPr>
          <p:cNvSpPr>
            <a:spLocks noGrp="1"/>
          </p:cNvSpPr>
          <p:nvPr>
            <p:ph type="ftr" sz="quarter" idx="3"/>
          </p:nvPr>
        </p:nvSpPr>
        <p:spPr>
          <a:xfrm>
            <a:off x="5867400" y="6524625"/>
            <a:ext cx="2520600" cy="196851"/>
          </a:xfrm>
          <a:prstGeom prst="rect">
            <a:avLst/>
          </a:prstGeom>
        </p:spPr>
        <p:txBody>
          <a:bodyPr vert="horz" lIns="0" tIns="18000" rIns="0" bIns="0" rtlCol="0" anchor="t" anchorCtr="0"/>
          <a:lstStyle>
            <a:lvl1pPr algn="r">
              <a:lnSpc>
                <a:spcPts val="1100"/>
              </a:lnSpc>
              <a:defRPr sz="800">
                <a:solidFill>
                  <a:schemeClr val="tx1"/>
                </a:solidFill>
              </a:defRPr>
            </a:lvl1pPr>
          </a:lstStyle>
          <a:p>
            <a:r>
              <a:rPr lang="en-GB" dirty="0"/>
              <a:t>Presentation title</a:t>
            </a:r>
          </a:p>
        </p:txBody>
      </p:sp>
      <p:sp>
        <p:nvSpPr>
          <p:cNvPr id="6" name="Foliennummernplatzhalter 5">
            <a:extLst>
              <a:ext uri="{FF2B5EF4-FFF2-40B4-BE49-F238E27FC236}">
                <a16:creationId xmlns:a16="http://schemas.microsoft.com/office/drawing/2014/main" id="{B6B6E1BC-0BF1-4586-8DE0-316908CCD9C2}"/>
              </a:ext>
            </a:extLst>
          </p:cNvPr>
          <p:cNvSpPr>
            <a:spLocks noGrp="1"/>
          </p:cNvSpPr>
          <p:nvPr>
            <p:ph type="sldNum" sz="quarter" idx="4"/>
          </p:nvPr>
        </p:nvSpPr>
        <p:spPr>
          <a:xfrm>
            <a:off x="8388000" y="6524625"/>
            <a:ext cx="360712" cy="196851"/>
          </a:xfrm>
          <a:prstGeom prst="rect">
            <a:avLst/>
          </a:prstGeom>
        </p:spPr>
        <p:txBody>
          <a:bodyPr vert="horz" lIns="0" tIns="18000" rIns="0" bIns="0" rtlCol="0" anchor="t" anchorCtr="0"/>
          <a:lstStyle>
            <a:lvl1pPr algn="r">
              <a:lnSpc>
                <a:spcPts val="1100"/>
              </a:lnSpc>
              <a:defRPr sz="800">
                <a:solidFill>
                  <a:schemeClr val="tx1"/>
                </a:solidFill>
              </a:defRPr>
            </a:lvl1pPr>
          </a:lstStyle>
          <a:p>
            <a:fld id="{0A6ABA92-B65E-42F5-BB28-73DA50746AED}" type="slidenum">
              <a:rPr lang="en-GB" smtClean="0"/>
              <a:pPr/>
              <a:t>‹#›</a:t>
            </a:fld>
            <a:endParaRPr lang="en-GB" dirty="0"/>
          </a:p>
        </p:txBody>
      </p:sp>
      <p:pic>
        <p:nvPicPr>
          <p:cNvPr id="9" name="Grafik 8">
            <a:extLst>
              <a:ext uri="{FF2B5EF4-FFF2-40B4-BE49-F238E27FC236}">
                <a16:creationId xmlns:a16="http://schemas.microsoft.com/office/drawing/2014/main" id="{6A323667-5B83-4D69-8A2F-E18555CFAEAE}"/>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4173222" y="6495933"/>
            <a:ext cx="797555" cy="218400"/>
          </a:xfrm>
          <a:prstGeom prst="rect">
            <a:avLst/>
          </a:prstGeom>
        </p:spPr>
      </p:pic>
      <p:sp>
        <p:nvSpPr>
          <p:cNvPr id="10" name="jb_classification">
            <a:extLst>
              <a:ext uri="{FF2B5EF4-FFF2-40B4-BE49-F238E27FC236}">
                <a16:creationId xmlns:a16="http://schemas.microsoft.com/office/drawing/2014/main" id="{72A75FDB-04E2-40DE-AE58-471F502E8AE9}"/>
              </a:ext>
            </a:extLst>
          </p:cNvPr>
          <p:cNvSpPr txBox="1"/>
          <p:nvPr userDrawn="1"/>
        </p:nvSpPr>
        <p:spPr>
          <a:xfrm>
            <a:off x="1187451" y="6524626"/>
            <a:ext cx="1800224" cy="196850"/>
          </a:xfrm>
          <a:prstGeom prst="rect">
            <a:avLst/>
          </a:prstGeom>
          <a:noFill/>
        </p:spPr>
        <p:txBody>
          <a:bodyPr wrap="square" lIns="0" tIns="18000" rIns="0" bIns="0" rtlCol="0" anchor="t" anchorCtr="0">
            <a:noAutofit/>
          </a:bodyPr>
          <a:lstStyle/>
          <a:p>
            <a:pPr algn="l">
              <a:lnSpc>
                <a:spcPts val="1100"/>
              </a:lnSpc>
            </a:pPr>
            <a:r>
              <a:rPr lang="en-GB" sz="800" dirty="0"/>
              <a:t> </a:t>
            </a:r>
          </a:p>
        </p:txBody>
      </p:sp>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79" r:id="rId5"/>
    <p:sldLayoutId id="2147483680" r:id="rId6"/>
    <p:sldLayoutId id="2147483660" r:id="rId7"/>
    <p:sldLayoutId id="2147483661" r:id="rId8"/>
    <p:sldLayoutId id="2147483662" r:id="rId9"/>
    <p:sldLayoutId id="2147483663" r:id="rId10"/>
    <p:sldLayoutId id="2147483650" r:id="rId11"/>
    <p:sldLayoutId id="2147483664" r:id="rId12"/>
    <p:sldLayoutId id="2147483665" r:id="rId13"/>
    <p:sldLayoutId id="2147483666" r:id="rId14"/>
    <p:sldLayoutId id="2147483667" r:id="rId15"/>
    <p:sldLayoutId id="2147483668" r:id="rId16"/>
    <p:sldLayoutId id="2147483669" r:id="rId17"/>
    <p:sldLayoutId id="2147483672" r:id="rId18"/>
    <p:sldLayoutId id="2147483674" r:id="rId19"/>
    <p:sldLayoutId id="2147483673" r:id="rId20"/>
    <p:sldLayoutId id="2147483675" r:id="rId21"/>
    <p:sldLayoutId id="2147483654" r:id="rId22"/>
    <p:sldLayoutId id="2147483655" r:id="rId23"/>
    <p:sldLayoutId id="2147483676" r:id="rId24"/>
    <p:sldLayoutId id="2147483677" r:id="rId25"/>
    <p:sldLayoutId id="2147483678" r:id="rId26"/>
    <p:sldLayoutId id="2147483683" r:id="rId27"/>
    <p:sldLayoutId id="2147483684" r:id="rId28"/>
    <p:sldLayoutId id="2147483685" r:id="rId29"/>
  </p:sldLayoutIdLst>
  <p:hf hdr="0"/>
  <p:txStyles>
    <p:titleStyle>
      <a:lvl1pPr algn="ctr" defTabSz="685800" rtl="0" eaLnBrk="1" latinLnBrk="0" hangingPunct="1">
        <a:lnSpc>
          <a:spcPts val="25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ts val="1800"/>
        </a:lnSpc>
        <a:spcBef>
          <a:spcPts val="0"/>
        </a:spcBef>
        <a:spcAft>
          <a:spcPts val="567"/>
        </a:spcAft>
        <a:buFont typeface="Arial" panose="020B0604020202020204" pitchFamily="34" charset="0"/>
        <a:buNone/>
        <a:defRPr sz="1400" kern="1200" cap="all" baseline="0">
          <a:solidFill>
            <a:schemeClr val="accent1"/>
          </a:solidFill>
          <a:latin typeface="+mn-lt"/>
          <a:ea typeface="+mn-ea"/>
          <a:cs typeface="+mn-cs"/>
        </a:defRPr>
      </a:lvl1pPr>
      <a:lvl2pPr marL="0" indent="0" algn="l" defTabSz="685800" rtl="0" eaLnBrk="1" latinLnBrk="0" hangingPunct="1">
        <a:lnSpc>
          <a:spcPts val="1800"/>
        </a:lnSpc>
        <a:spcBef>
          <a:spcPts val="0"/>
        </a:spcBef>
        <a:spcAft>
          <a:spcPts val="567"/>
        </a:spcAft>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ts val="1800"/>
        </a:lnSpc>
        <a:spcBef>
          <a:spcPts val="0"/>
        </a:spcBef>
        <a:spcAft>
          <a:spcPts val="567"/>
        </a:spcAft>
        <a:buFont typeface="Verlag Office" pitchFamily="2" charset="0"/>
        <a:buChar char="•"/>
        <a:defRPr sz="1200" kern="1200">
          <a:solidFill>
            <a:schemeClr val="tx1"/>
          </a:solidFill>
          <a:latin typeface="+mn-lt"/>
          <a:ea typeface="+mn-ea"/>
          <a:cs typeface="+mn-cs"/>
        </a:defRPr>
      </a:lvl3pPr>
      <a:lvl4pPr marL="360000" indent="-180000" algn="l" defTabSz="685800" rtl="0" eaLnBrk="1" latinLnBrk="0" hangingPunct="1">
        <a:lnSpc>
          <a:spcPts val="1800"/>
        </a:lnSpc>
        <a:spcBef>
          <a:spcPts val="0"/>
        </a:spcBef>
        <a:spcAft>
          <a:spcPts val="567"/>
        </a:spcAft>
        <a:buFont typeface="Verlag Office" pitchFamily="2" charset="0"/>
        <a:buChar char="–"/>
        <a:defRPr sz="1200" kern="1200">
          <a:solidFill>
            <a:schemeClr val="tx1"/>
          </a:solidFill>
          <a:latin typeface="+mn-lt"/>
          <a:ea typeface="+mn-ea"/>
          <a:cs typeface="+mn-cs"/>
        </a:defRPr>
      </a:lvl4pPr>
      <a:lvl5pPr marL="540000" indent="-180000" algn="l" defTabSz="685800" rtl="0" eaLnBrk="1" latinLnBrk="0" hangingPunct="1">
        <a:lnSpc>
          <a:spcPts val="1800"/>
        </a:lnSpc>
        <a:spcBef>
          <a:spcPts val="0"/>
        </a:spcBef>
        <a:spcAft>
          <a:spcPts val="567"/>
        </a:spcAft>
        <a:buFont typeface="Verlag Office" pitchFamily="2"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 userDrawn="1">
          <p15:clr>
            <a:srgbClr val="A4A3A4"/>
          </p15:clr>
        </p15:guide>
        <p15:guide id="2" pos="5511" userDrawn="1">
          <p15:clr>
            <a:srgbClr val="A4A3A4"/>
          </p15:clr>
        </p15:guide>
        <p15:guide id="3" orient="horz" pos="210" userDrawn="1">
          <p15:clr>
            <a:srgbClr val="F26B43"/>
          </p15:clr>
        </p15:guide>
        <p15:guide id="4" orient="horz" pos="935" userDrawn="1">
          <p15:clr>
            <a:srgbClr val="F26B43"/>
          </p15:clr>
        </p15:guide>
        <p15:guide id="5" orient="horz" pos="3906" userDrawn="1">
          <p15:clr>
            <a:srgbClr val="F26B43"/>
          </p15:clr>
        </p15:guide>
        <p15:guide id="6" orient="horz" pos="4110" userDrawn="1">
          <p15:clr>
            <a:srgbClr val="F26B43"/>
          </p15:clr>
        </p15:guide>
        <p15:guide id="7" pos="2971" userDrawn="1">
          <p15:clr>
            <a:srgbClr val="A4A3A4"/>
          </p15:clr>
        </p15:guide>
        <p15:guide id="8" pos="2789" userDrawn="1">
          <p15:clr>
            <a:srgbClr val="A4A3A4"/>
          </p15:clr>
        </p15:guide>
        <p15:guide id="9" pos="2064" userDrawn="1">
          <p15:clr>
            <a:srgbClr val="A4A3A4"/>
          </p15:clr>
        </p15:guide>
        <p15:guide id="10" pos="1882" userDrawn="1">
          <p15:clr>
            <a:srgbClr val="A4A3A4"/>
          </p15:clr>
        </p15:guide>
        <p15:guide id="11" pos="1156" userDrawn="1">
          <p15:clr>
            <a:srgbClr val="A4A3A4"/>
          </p15:clr>
        </p15:guide>
        <p15:guide id="12" pos="975" userDrawn="1">
          <p15:clr>
            <a:srgbClr val="A4A3A4"/>
          </p15:clr>
        </p15:guide>
        <p15:guide id="13" pos="3696" userDrawn="1">
          <p15:clr>
            <a:srgbClr val="A4A3A4"/>
          </p15:clr>
        </p15:guide>
        <p15:guide id="14" pos="3878" userDrawn="1">
          <p15:clr>
            <a:srgbClr val="A4A3A4"/>
          </p15:clr>
        </p15:guide>
        <p15:guide id="15" pos="4604" userDrawn="1">
          <p15:clr>
            <a:srgbClr val="A4A3A4"/>
          </p15:clr>
        </p15:guide>
        <p15:guide id="16" pos="4785" userDrawn="1">
          <p15:clr>
            <a:srgbClr val="A4A3A4"/>
          </p15:clr>
        </p15:guide>
        <p15:guide id="17" orient="horz" pos="550" userDrawn="1">
          <p15:clr>
            <a:srgbClr val="F26B43"/>
          </p15:clr>
        </p15:guide>
        <p15:guide id="18" orient="horz" pos="958" userDrawn="1">
          <p15:clr>
            <a:srgbClr val="FBAE40"/>
          </p15:clr>
        </p15:guide>
        <p15:guide id="19" orient="horz" pos="232" userDrawn="1">
          <p15:clr>
            <a:srgbClr val="FBAE40"/>
          </p15:clr>
        </p15:guide>
        <p15:guide id="20" orient="horz" pos="4133" userDrawn="1">
          <p15:clr>
            <a:srgbClr val="FBAE40"/>
          </p15:clr>
        </p15:guide>
        <p15:guide id="21" pos="1066" userDrawn="1">
          <p15:clr>
            <a:srgbClr val="A4A3A4"/>
          </p15:clr>
        </p15:guide>
        <p15:guide id="22" pos="1973" userDrawn="1">
          <p15:clr>
            <a:srgbClr val="A4A3A4"/>
          </p15:clr>
        </p15:guide>
        <p15:guide id="23" pos="2880" userDrawn="1">
          <p15:clr>
            <a:srgbClr val="A4A3A4"/>
          </p15:clr>
        </p15:guide>
        <p15:guide id="24" pos="3787" userDrawn="1">
          <p15:clr>
            <a:srgbClr val="A4A3A4"/>
          </p15:clr>
        </p15:guide>
        <p15:guide id="25" pos="4694"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395813" y="333374"/>
            <a:ext cx="8352900" cy="539751"/>
          </a:xfrm>
          <a:prstGeom prst="rect">
            <a:avLst/>
          </a:prstGeom>
        </p:spPr>
        <p:txBody>
          <a:bodyPr vert="horz" lIns="0" tIns="0" rIns="0" bIns="0" rtlCol="0" anchor="t" anchorCtr="0">
            <a:noAutofit/>
          </a:bodyPr>
          <a:lstStyle/>
          <a:p>
            <a:r>
              <a:rPr lang="en-GB" dirty="0"/>
              <a:t>Main Heading (Not Used in the Layouts)</a:t>
            </a:r>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395813" y="1484313"/>
            <a:ext cx="8352900" cy="4716462"/>
          </a:xfrm>
          <a:prstGeom prst="rect">
            <a:avLst/>
          </a:prstGeom>
        </p:spPr>
        <p:txBody>
          <a:bodyPr vert="horz" lIns="0" tIns="0" rIns="0" bIns="0" rtlCol="0">
            <a:noAutofit/>
          </a:bodyPr>
          <a:lstStyle/>
          <a:p>
            <a:pPr lvl="0"/>
            <a:r>
              <a:rPr lang="en-GB" dirty="0"/>
              <a:t>Main Title (First level)</a:t>
            </a:r>
          </a:p>
          <a:p>
            <a:pPr lvl="1"/>
            <a:r>
              <a:rPr lang="en-GB" dirty="0"/>
              <a:t>Text/Subtitle (second level)</a:t>
            </a:r>
          </a:p>
          <a:p>
            <a:pPr lvl="2"/>
            <a:r>
              <a:rPr lang="en-GB" dirty="0"/>
              <a:t>List item (third level)</a:t>
            </a:r>
          </a:p>
          <a:p>
            <a:pPr lvl="3"/>
            <a:r>
              <a:rPr lang="en-GB" dirty="0"/>
              <a:t>List item (fourth level)</a:t>
            </a:r>
          </a:p>
          <a:p>
            <a:pPr lvl="4"/>
            <a:r>
              <a:rPr lang="en-GB" dirty="0"/>
              <a:t>List item (fifth level)</a:t>
            </a:r>
          </a:p>
        </p:txBody>
      </p:sp>
      <p:sp>
        <p:nvSpPr>
          <p:cNvPr id="4" name="Datumsplatzhalter 3">
            <a:extLst>
              <a:ext uri="{FF2B5EF4-FFF2-40B4-BE49-F238E27FC236}">
                <a16:creationId xmlns:a16="http://schemas.microsoft.com/office/drawing/2014/main" id="{86B66F5F-246B-41C3-A7EF-74B5848C435E}"/>
              </a:ext>
            </a:extLst>
          </p:cNvPr>
          <p:cNvSpPr>
            <a:spLocks noGrp="1"/>
          </p:cNvSpPr>
          <p:nvPr>
            <p:ph type="dt" sz="half" idx="2"/>
          </p:nvPr>
        </p:nvSpPr>
        <p:spPr>
          <a:xfrm>
            <a:off x="395288" y="6524625"/>
            <a:ext cx="792162" cy="196851"/>
          </a:xfrm>
          <a:prstGeom prst="rect">
            <a:avLst/>
          </a:prstGeom>
        </p:spPr>
        <p:txBody>
          <a:bodyPr vert="horz" lIns="0" tIns="18000" rIns="0" bIns="0" rtlCol="0" anchor="t" anchorCtr="0"/>
          <a:lstStyle>
            <a:lvl1pPr algn="l">
              <a:lnSpc>
                <a:spcPts val="1100"/>
              </a:lnSpc>
              <a:defRPr sz="800">
                <a:solidFill>
                  <a:schemeClr val="tx1"/>
                </a:solidFill>
              </a:defRPr>
            </a:lvl1pPr>
          </a:lstStyle>
          <a:p>
            <a:fld id="{1BEAB2D5-E526-426C-8B9E-976CB82ADFF5}" type="datetime1">
              <a:rPr lang="en-US" smtClean="0"/>
              <a:t>1/20/2021</a:t>
            </a:fld>
            <a:endParaRPr lang="en-GB" dirty="0"/>
          </a:p>
        </p:txBody>
      </p:sp>
      <p:sp>
        <p:nvSpPr>
          <p:cNvPr id="5" name="Fußzeilenplatzhalter 4">
            <a:extLst>
              <a:ext uri="{FF2B5EF4-FFF2-40B4-BE49-F238E27FC236}">
                <a16:creationId xmlns:a16="http://schemas.microsoft.com/office/drawing/2014/main" id="{BA7469D3-D758-4D66-B52B-335D0B004E98}"/>
              </a:ext>
            </a:extLst>
          </p:cNvPr>
          <p:cNvSpPr>
            <a:spLocks noGrp="1"/>
          </p:cNvSpPr>
          <p:nvPr>
            <p:ph type="ftr" sz="quarter" idx="3"/>
          </p:nvPr>
        </p:nvSpPr>
        <p:spPr>
          <a:xfrm>
            <a:off x="5867400" y="6524625"/>
            <a:ext cx="2520600" cy="196851"/>
          </a:xfrm>
          <a:prstGeom prst="rect">
            <a:avLst/>
          </a:prstGeom>
        </p:spPr>
        <p:txBody>
          <a:bodyPr vert="horz" lIns="0" tIns="18000" rIns="0" bIns="0" rtlCol="0" anchor="t" anchorCtr="0"/>
          <a:lstStyle>
            <a:lvl1pPr algn="r">
              <a:lnSpc>
                <a:spcPts val="1100"/>
              </a:lnSpc>
              <a:defRPr sz="800">
                <a:solidFill>
                  <a:schemeClr val="tx1"/>
                </a:solidFill>
              </a:defRPr>
            </a:lvl1pPr>
          </a:lstStyle>
          <a:p>
            <a:r>
              <a:rPr lang="en-GB" smtClean="0"/>
              <a:t>Next Generation investment solutions</a:t>
            </a:r>
            <a:endParaRPr lang="en-GB" dirty="0"/>
          </a:p>
        </p:txBody>
      </p:sp>
      <p:sp>
        <p:nvSpPr>
          <p:cNvPr id="6" name="Foliennummernplatzhalter 5">
            <a:extLst>
              <a:ext uri="{FF2B5EF4-FFF2-40B4-BE49-F238E27FC236}">
                <a16:creationId xmlns:a16="http://schemas.microsoft.com/office/drawing/2014/main" id="{B6B6E1BC-0BF1-4586-8DE0-316908CCD9C2}"/>
              </a:ext>
            </a:extLst>
          </p:cNvPr>
          <p:cNvSpPr>
            <a:spLocks noGrp="1"/>
          </p:cNvSpPr>
          <p:nvPr>
            <p:ph type="sldNum" sz="quarter" idx="4"/>
          </p:nvPr>
        </p:nvSpPr>
        <p:spPr>
          <a:xfrm>
            <a:off x="8388000" y="6524625"/>
            <a:ext cx="360712" cy="196851"/>
          </a:xfrm>
          <a:prstGeom prst="rect">
            <a:avLst/>
          </a:prstGeom>
        </p:spPr>
        <p:txBody>
          <a:bodyPr vert="horz" lIns="0" tIns="18000" rIns="0" bIns="0" rtlCol="0" anchor="t" anchorCtr="0"/>
          <a:lstStyle>
            <a:lvl1pPr algn="r">
              <a:lnSpc>
                <a:spcPts val="1100"/>
              </a:lnSpc>
              <a:defRPr sz="800">
                <a:solidFill>
                  <a:schemeClr val="tx1"/>
                </a:solidFill>
              </a:defRPr>
            </a:lvl1pPr>
          </a:lstStyle>
          <a:p>
            <a:fld id="{0A6ABA92-B65E-42F5-BB28-73DA50746AED}" type="slidenum">
              <a:rPr lang="en-GB" smtClean="0"/>
              <a:pPr/>
              <a:t>‹#›</a:t>
            </a:fld>
            <a:endParaRPr lang="en-GB" dirty="0"/>
          </a:p>
        </p:txBody>
      </p:sp>
      <p:pic>
        <p:nvPicPr>
          <p:cNvPr id="9" name="Grafik 8">
            <a:extLst>
              <a:ext uri="{FF2B5EF4-FFF2-40B4-BE49-F238E27FC236}">
                <a16:creationId xmlns:a16="http://schemas.microsoft.com/office/drawing/2014/main" id="{6A323667-5B83-4D69-8A2F-E18555CFAEAE}"/>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4173222" y="6495933"/>
            <a:ext cx="797555" cy="218400"/>
          </a:xfrm>
          <a:prstGeom prst="rect">
            <a:avLst/>
          </a:prstGeom>
        </p:spPr>
      </p:pic>
      <p:sp>
        <p:nvSpPr>
          <p:cNvPr id="10" name="jb_classification">
            <a:extLst>
              <a:ext uri="{FF2B5EF4-FFF2-40B4-BE49-F238E27FC236}">
                <a16:creationId xmlns:a16="http://schemas.microsoft.com/office/drawing/2014/main" id="{72A75FDB-04E2-40DE-AE58-471F502E8AE9}"/>
              </a:ext>
            </a:extLst>
          </p:cNvPr>
          <p:cNvSpPr txBox="1"/>
          <p:nvPr userDrawn="1"/>
        </p:nvSpPr>
        <p:spPr>
          <a:xfrm>
            <a:off x="1187451" y="6524626"/>
            <a:ext cx="1800224" cy="196850"/>
          </a:xfrm>
          <a:prstGeom prst="rect">
            <a:avLst/>
          </a:prstGeom>
          <a:noFill/>
        </p:spPr>
        <p:txBody>
          <a:bodyPr wrap="square" lIns="0" tIns="18000" rIns="0" bIns="0" rtlCol="0" anchor="t" anchorCtr="0">
            <a:noAutofit/>
          </a:bodyPr>
          <a:lstStyle/>
          <a:p>
            <a:pPr algn="l">
              <a:lnSpc>
                <a:spcPts val="1100"/>
              </a:lnSpc>
            </a:pPr>
            <a:r>
              <a:rPr lang="en-GB" sz="800" dirty="0"/>
              <a:t> </a:t>
            </a:r>
          </a:p>
        </p:txBody>
      </p:sp>
    </p:spTree>
    <p:extLst>
      <p:ext uri="{BB962C8B-B14F-4D97-AF65-F5344CB8AC3E}">
        <p14:creationId xmlns:p14="http://schemas.microsoft.com/office/powerpoint/2010/main" val="63883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Lst>
  <p:hf hdr="0"/>
  <p:txStyles>
    <p:titleStyle>
      <a:lvl1pPr algn="ctr" defTabSz="685800" rtl="0" eaLnBrk="1" latinLnBrk="0" hangingPunct="1">
        <a:lnSpc>
          <a:spcPts val="25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ts val="1800"/>
        </a:lnSpc>
        <a:spcBef>
          <a:spcPts val="0"/>
        </a:spcBef>
        <a:spcAft>
          <a:spcPts val="567"/>
        </a:spcAft>
        <a:buFont typeface="Arial" panose="020B0604020202020204" pitchFamily="34" charset="0"/>
        <a:buNone/>
        <a:defRPr sz="1400" kern="1200" cap="all" baseline="0">
          <a:solidFill>
            <a:schemeClr val="accent1"/>
          </a:solidFill>
          <a:latin typeface="+mn-lt"/>
          <a:ea typeface="+mn-ea"/>
          <a:cs typeface="+mn-cs"/>
        </a:defRPr>
      </a:lvl1pPr>
      <a:lvl2pPr marL="0" indent="0" algn="l" defTabSz="685800" rtl="0" eaLnBrk="1" latinLnBrk="0" hangingPunct="1">
        <a:lnSpc>
          <a:spcPts val="1800"/>
        </a:lnSpc>
        <a:spcBef>
          <a:spcPts val="0"/>
        </a:spcBef>
        <a:spcAft>
          <a:spcPts val="567"/>
        </a:spcAft>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ts val="1800"/>
        </a:lnSpc>
        <a:spcBef>
          <a:spcPts val="0"/>
        </a:spcBef>
        <a:spcAft>
          <a:spcPts val="567"/>
        </a:spcAft>
        <a:buFont typeface="Verlag Office" pitchFamily="2" charset="0"/>
        <a:buChar char="•"/>
        <a:defRPr sz="1200" kern="1200">
          <a:solidFill>
            <a:schemeClr val="tx1"/>
          </a:solidFill>
          <a:latin typeface="+mn-lt"/>
          <a:ea typeface="+mn-ea"/>
          <a:cs typeface="+mn-cs"/>
        </a:defRPr>
      </a:lvl3pPr>
      <a:lvl4pPr marL="360000" indent="-180000" algn="l" defTabSz="685800" rtl="0" eaLnBrk="1" latinLnBrk="0" hangingPunct="1">
        <a:lnSpc>
          <a:spcPts val="1800"/>
        </a:lnSpc>
        <a:spcBef>
          <a:spcPts val="0"/>
        </a:spcBef>
        <a:spcAft>
          <a:spcPts val="567"/>
        </a:spcAft>
        <a:buFont typeface="Verlag Office" pitchFamily="2" charset="0"/>
        <a:buChar char="–"/>
        <a:defRPr sz="1200" kern="1200">
          <a:solidFill>
            <a:schemeClr val="tx1"/>
          </a:solidFill>
          <a:latin typeface="+mn-lt"/>
          <a:ea typeface="+mn-ea"/>
          <a:cs typeface="+mn-cs"/>
        </a:defRPr>
      </a:lvl4pPr>
      <a:lvl5pPr marL="540000" indent="-180000" algn="l" defTabSz="685800" rtl="0" eaLnBrk="1" latinLnBrk="0" hangingPunct="1">
        <a:lnSpc>
          <a:spcPts val="1800"/>
        </a:lnSpc>
        <a:spcBef>
          <a:spcPts val="0"/>
        </a:spcBef>
        <a:spcAft>
          <a:spcPts val="567"/>
        </a:spcAft>
        <a:buFont typeface="Verlag Office" pitchFamily="2"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9">
          <p15:clr>
            <a:srgbClr val="A4A3A4"/>
          </p15:clr>
        </p15:guide>
        <p15:guide id="2" pos="5511">
          <p15:clr>
            <a:srgbClr val="A4A3A4"/>
          </p15:clr>
        </p15:guide>
        <p15:guide id="3" orient="horz" pos="210">
          <p15:clr>
            <a:srgbClr val="F26B43"/>
          </p15:clr>
        </p15:guide>
        <p15:guide id="4" orient="horz" pos="935">
          <p15:clr>
            <a:srgbClr val="F26B43"/>
          </p15:clr>
        </p15:guide>
        <p15:guide id="5" orient="horz" pos="3906">
          <p15:clr>
            <a:srgbClr val="F26B43"/>
          </p15:clr>
        </p15:guide>
        <p15:guide id="6" orient="horz" pos="4110">
          <p15:clr>
            <a:srgbClr val="F26B43"/>
          </p15:clr>
        </p15:guide>
        <p15:guide id="7" pos="2971">
          <p15:clr>
            <a:srgbClr val="A4A3A4"/>
          </p15:clr>
        </p15:guide>
        <p15:guide id="8" pos="2789">
          <p15:clr>
            <a:srgbClr val="A4A3A4"/>
          </p15:clr>
        </p15:guide>
        <p15:guide id="9" pos="2064">
          <p15:clr>
            <a:srgbClr val="A4A3A4"/>
          </p15:clr>
        </p15:guide>
        <p15:guide id="10" pos="1882">
          <p15:clr>
            <a:srgbClr val="A4A3A4"/>
          </p15:clr>
        </p15:guide>
        <p15:guide id="11" pos="1156">
          <p15:clr>
            <a:srgbClr val="A4A3A4"/>
          </p15:clr>
        </p15:guide>
        <p15:guide id="12" pos="975">
          <p15:clr>
            <a:srgbClr val="A4A3A4"/>
          </p15:clr>
        </p15:guide>
        <p15:guide id="13" pos="3696">
          <p15:clr>
            <a:srgbClr val="A4A3A4"/>
          </p15:clr>
        </p15:guide>
        <p15:guide id="14" pos="3878">
          <p15:clr>
            <a:srgbClr val="A4A3A4"/>
          </p15:clr>
        </p15:guide>
        <p15:guide id="15" pos="4604">
          <p15:clr>
            <a:srgbClr val="A4A3A4"/>
          </p15:clr>
        </p15:guide>
        <p15:guide id="16" pos="4785">
          <p15:clr>
            <a:srgbClr val="A4A3A4"/>
          </p15:clr>
        </p15:guide>
        <p15:guide id="17" orient="horz" pos="550">
          <p15:clr>
            <a:srgbClr val="F26B43"/>
          </p15:clr>
        </p15:guide>
        <p15:guide id="18" orient="horz" pos="958">
          <p15:clr>
            <a:srgbClr val="FBAE40"/>
          </p15:clr>
        </p15:guide>
        <p15:guide id="19" orient="horz" pos="232">
          <p15:clr>
            <a:srgbClr val="FBAE40"/>
          </p15:clr>
        </p15:guide>
        <p15:guide id="20" orient="horz" pos="4133">
          <p15:clr>
            <a:srgbClr val="FBAE40"/>
          </p15:clr>
        </p15:guide>
        <p15:guide id="21" pos="1066">
          <p15:clr>
            <a:srgbClr val="A4A3A4"/>
          </p15:clr>
        </p15:guide>
        <p15:guide id="22" pos="1973">
          <p15:clr>
            <a:srgbClr val="A4A3A4"/>
          </p15:clr>
        </p15:guide>
        <p15:guide id="23" pos="2880">
          <p15:clr>
            <a:srgbClr val="A4A3A4"/>
          </p15:clr>
        </p15:guide>
        <p15:guide id="24" pos="3787">
          <p15:clr>
            <a:srgbClr val="A4A3A4"/>
          </p15:clr>
        </p15:guide>
        <p15:guide id="25" pos="469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svg"/><Relationship Id="rId26" Type="http://schemas.openxmlformats.org/officeDocument/2006/relationships/image" Target="../media/image27.svg"/><Relationship Id="rId39" Type="http://schemas.openxmlformats.org/officeDocument/2006/relationships/image" Target="../media/image67.png"/><Relationship Id="rId21" Type="http://schemas.openxmlformats.org/officeDocument/2006/relationships/image" Target="../media/image58.png"/><Relationship Id="rId34" Type="http://schemas.openxmlformats.org/officeDocument/2006/relationships/image" Target="../media/image35.svg"/><Relationship Id="rId42" Type="http://schemas.openxmlformats.org/officeDocument/2006/relationships/image" Target="../media/image70.png"/><Relationship Id="rId47" Type="http://schemas.openxmlformats.org/officeDocument/2006/relationships/image" Target="../media/image73.png"/><Relationship Id="rId50" Type="http://schemas.openxmlformats.org/officeDocument/2006/relationships/image" Target="../media/image47.svg"/><Relationship Id="rId55" Type="http://schemas.openxmlformats.org/officeDocument/2006/relationships/image" Target="../media/image34.png"/><Relationship Id="rId7" Type="http://schemas.microsoft.com/office/2007/relationships/diagramDrawing" Target="../diagrams/drawing1.xml"/><Relationship Id="rId12" Type="http://schemas.openxmlformats.org/officeDocument/2006/relationships/image" Target="../media/image53.png"/><Relationship Id="rId17" Type="http://schemas.openxmlformats.org/officeDocument/2006/relationships/image" Target="../media/image56.png"/><Relationship Id="rId25" Type="http://schemas.openxmlformats.org/officeDocument/2006/relationships/image" Target="../media/image60.png"/><Relationship Id="rId33" Type="http://schemas.openxmlformats.org/officeDocument/2006/relationships/image" Target="../media/image64.png"/><Relationship Id="rId38" Type="http://schemas.openxmlformats.org/officeDocument/2006/relationships/image" Target="../media/image39.svg"/><Relationship Id="rId46" Type="http://schemas.openxmlformats.org/officeDocument/2006/relationships/image" Target="../media/image43.svg"/><Relationship Id="rId2" Type="http://schemas.openxmlformats.org/officeDocument/2006/relationships/notesSlide" Target="../notesSlides/notesSlide13.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62.png"/><Relationship Id="rId41" Type="http://schemas.openxmlformats.org/officeDocument/2006/relationships/image" Target="../media/image69.png"/><Relationship Id="rId54" Type="http://schemas.microsoft.com/office/2007/relationships/hdphoto" Target="../media/hdphoto4.wdp"/><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image" Target="../media/image12.svg"/><Relationship Id="rId24" Type="http://schemas.openxmlformats.org/officeDocument/2006/relationships/image" Target="../media/image25.svg"/><Relationship Id="rId32" Type="http://schemas.openxmlformats.org/officeDocument/2006/relationships/image" Target="../media/image33.svg"/><Relationship Id="rId37" Type="http://schemas.openxmlformats.org/officeDocument/2006/relationships/image" Target="../media/image66.png"/><Relationship Id="rId40" Type="http://schemas.openxmlformats.org/officeDocument/2006/relationships/image" Target="../media/image68.png"/><Relationship Id="rId45" Type="http://schemas.openxmlformats.org/officeDocument/2006/relationships/image" Target="../media/image72.png"/><Relationship Id="rId53" Type="http://schemas.openxmlformats.org/officeDocument/2006/relationships/image" Target="../media/image75.png"/><Relationship Id="rId58" Type="http://schemas.openxmlformats.org/officeDocument/2006/relationships/image" Target="../media/image54.svg"/><Relationship Id="rId5" Type="http://schemas.openxmlformats.org/officeDocument/2006/relationships/diagramQuickStyle" Target="../diagrams/quickStyle1.xml"/><Relationship Id="rId15" Type="http://schemas.openxmlformats.org/officeDocument/2006/relationships/image" Target="../media/image55.png"/><Relationship Id="rId23" Type="http://schemas.openxmlformats.org/officeDocument/2006/relationships/image" Target="../media/image59.png"/><Relationship Id="rId28" Type="http://schemas.openxmlformats.org/officeDocument/2006/relationships/image" Target="../media/image29.svg"/><Relationship Id="rId36" Type="http://schemas.openxmlformats.org/officeDocument/2006/relationships/image" Target="../media/image37.svg"/><Relationship Id="rId49" Type="http://schemas.openxmlformats.org/officeDocument/2006/relationships/image" Target="../media/image74.png"/><Relationship Id="rId57" Type="http://schemas.openxmlformats.org/officeDocument/2006/relationships/image" Target="../media/image77.png"/><Relationship Id="rId10" Type="http://schemas.openxmlformats.org/officeDocument/2006/relationships/image" Target="../media/image52.png"/><Relationship Id="rId19" Type="http://schemas.openxmlformats.org/officeDocument/2006/relationships/image" Target="../media/image57.png"/><Relationship Id="rId31" Type="http://schemas.openxmlformats.org/officeDocument/2006/relationships/image" Target="../media/image63.png"/><Relationship Id="rId44" Type="http://schemas.openxmlformats.org/officeDocument/2006/relationships/image" Target="../media/image41.svg"/><Relationship Id="rId52" Type="http://schemas.openxmlformats.org/officeDocument/2006/relationships/image" Target="../media/image49.svg"/><Relationship Id="rId4" Type="http://schemas.openxmlformats.org/officeDocument/2006/relationships/diagramLayout" Target="../diagrams/layout1.xml"/><Relationship Id="rId9" Type="http://schemas.openxmlformats.org/officeDocument/2006/relationships/image" Target="../media/image10.svg"/><Relationship Id="rId14" Type="http://schemas.openxmlformats.org/officeDocument/2006/relationships/image" Target="../media/image54.png"/><Relationship Id="rId22" Type="http://schemas.openxmlformats.org/officeDocument/2006/relationships/image" Target="../media/image23.svg"/><Relationship Id="rId27" Type="http://schemas.openxmlformats.org/officeDocument/2006/relationships/image" Target="../media/image61.png"/><Relationship Id="rId30" Type="http://schemas.openxmlformats.org/officeDocument/2006/relationships/image" Target="../media/image31.svg"/><Relationship Id="rId35" Type="http://schemas.openxmlformats.org/officeDocument/2006/relationships/image" Target="../media/image65.png"/><Relationship Id="rId43" Type="http://schemas.openxmlformats.org/officeDocument/2006/relationships/image" Target="../media/image71.png"/><Relationship Id="rId48" Type="http://schemas.openxmlformats.org/officeDocument/2006/relationships/image" Target="../media/image45.svg"/><Relationship Id="rId56" Type="http://schemas.openxmlformats.org/officeDocument/2006/relationships/image" Target="../media/image76.png"/><Relationship Id="rId8" Type="http://schemas.openxmlformats.org/officeDocument/2006/relationships/image" Target="../media/image51.png"/><Relationship Id="rId51" Type="http://schemas.openxmlformats.org/officeDocument/2006/relationships/image" Target="../media/image33.png"/><Relationship Id="rId3"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85.png"/><Relationship Id="rId3" Type="http://schemas.openxmlformats.org/officeDocument/2006/relationships/image" Target="../media/image50.png"/><Relationship Id="rId7" Type="http://schemas.openxmlformats.org/officeDocument/2006/relationships/image" Target="../media/image80.png"/><Relationship Id="rId12"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83.png"/><Relationship Id="rId5" Type="http://schemas.openxmlformats.org/officeDocument/2006/relationships/image" Target="../media/image79.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13" Type="http://schemas.microsoft.com/office/2007/relationships/hdphoto" Target="../media/hdphoto7.wdp"/><Relationship Id="rId3" Type="http://schemas.openxmlformats.org/officeDocument/2006/relationships/image" Target="../media/image50.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97.emf"/></Relationships>
</file>

<file path=ppt/slides/_rels/slide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4.xml"/><Relationship Id="rId4" Type="http://schemas.openxmlformats.org/officeDocument/2006/relationships/image" Target="../media/image100.pn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em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4.xml"/><Relationship Id="rId4" Type="http://schemas.openxmlformats.org/officeDocument/2006/relationships/image" Target="../media/image105.png"/></Relationships>
</file>

<file path=ppt/slides/_rels/slide26.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34.xml"/><Relationship Id="rId4" Type="http://schemas.openxmlformats.org/officeDocument/2006/relationships/image" Target="../media/image108.emf"/></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4.xml"/><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113.png"/></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hyperlink" Target="http://www.juliusbaer.com/legal-information-en"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9" Type="http://schemas.openxmlformats.org/officeDocument/2006/relationships/image" Target="NULL"/><Relationship Id="rId51" Type="http://schemas.openxmlformats.org/officeDocument/2006/relationships/image" Target="../media/image29.png"/><Relationship Id="rId13" Type="http://schemas.openxmlformats.org/officeDocument/2006/relationships/image" Target="NULL"/><Relationship Id="rId47" Type="http://schemas.openxmlformats.org/officeDocument/2006/relationships/image" Target="NULL"/><Relationship Id="rId21" Type="http://schemas.openxmlformats.org/officeDocument/2006/relationships/image" Target="NULL"/><Relationship Id="rId50" Type="http://schemas.openxmlformats.org/officeDocument/2006/relationships/image" Target="../media/image28.png"/><Relationship Id="rId55" Type="http://schemas.openxmlformats.org/officeDocument/2006/relationships/image" Target="../media/image31.png"/><Relationship Id="rId46" Type="http://schemas.openxmlformats.org/officeDocument/2006/relationships/image" Target="../media/image25.png"/><Relationship Id="rId2" Type="http://schemas.openxmlformats.org/officeDocument/2006/relationships/image" Target="../media/image21.png"/><Relationship Id="rId41" Type="http://schemas.openxmlformats.org/officeDocument/2006/relationships/image" Target="NULL"/><Relationship Id="rId54" Type="http://schemas.openxmlformats.org/officeDocument/2006/relationships/image" Target="NULL"/><Relationship Id="rId1" Type="http://schemas.openxmlformats.org/officeDocument/2006/relationships/slideLayout" Target="../slideLayouts/slideLayout44.xml"/><Relationship Id="rId24" Type="http://schemas.openxmlformats.org/officeDocument/2006/relationships/image" Target="../media/image22.png"/><Relationship Id="rId45" Type="http://schemas.openxmlformats.org/officeDocument/2006/relationships/image" Target="../media/image24.png"/><Relationship Id="rId53" Type="http://schemas.openxmlformats.org/officeDocument/2006/relationships/image" Target="../media/image30.png"/><Relationship Id="rId23" Type="http://schemas.openxmlformats.org/officeDocument/2006/relationships/image" Target="NULL"/><Relationship Id="rId49" Type="http://schemas.openxmlformats.org/officeDocument/2006/relationships/image" Target="../media/image27.png"/><Relationship Id="rId44" Type="http://schemas.openxmlformats.org/officeDocument/2006/relationships/image" Target="../media/image23.png"/><Relationship Id="rId52" Type="http://schemas.openxmlformats.org/officeDocument/2006/relationships/image" Target="NULL"/><Relationship Id="rId43" Type="http://schemas.openxmlformats.org/officeDocument/2006/relationships/image" Target="NULL"/><Relationship Id="rId9" Type="http://schemas.openxmlformats.org/officeDocument/2006/relationships/image" Target="NULL"/><Relationship Id="rId27" Type="http://schemas.openxmlformats.org/officeDocument/2006/relationships/image" Target="NULL"/><Relationship Id="rId48" Type="http://schemas.openxmlformats.org/officeDocument/2006/relationships/image" Target="../media/image26.png"/></Relationships>
</file>

<file path=ppt/slides/_rels/slide9.xml.rels><?xml version="1.0" encoding="UTF-8" standalone="yes"?>
<Relationships xmlns="http://schemas.openxmlformats.org/package/2006/relationships"><Relationship Id="rId51" Type="http://schemas.openxmlformats.org/officeDocument/2006/relationships/image" Target="../media/image33.png"/><Relationship Id="rId39" Type="http://schemas.openxmlformats.org/officeDocument/2006/relationships/image" Target="../media/image241.svg"/><Relationship Id="rId3" Type="http://schemas.microsoft.com/office/2007/relationships/hdphoto" Target="../media/hdphoto2.wdp"/><Relationship Id="rId50" Type="http://schemas.openxmlformats.org/officeDocument/2006/relationships/image" Target="NULL"/><Relationship Id="rId63" Type="http://schemas.openxmlformats.org/officeDocument/2006/relationships/image" Target="../media/image38.png"/><Relationship Id="rId68" Type="http://schemas.openxmlformats.org/officeDocument/2006/relationships/image" Target="../media/image265.svg"/><Relationship Id="rId59" Type="http://schemas.microsoft.com/office/2007/relationships/hdphoto" Target="../media/hdphoto3.wdp"/><Relationship Id="rId67" Type="http://schemas.openxmlformats.org/officeDocument/2006/relationships/image" Target="../media/image41.png"/><Relationship Id="rId71" Type="http://schemas.openxmlformats.org/officeDocument/2006/relationships/image" Target="../media/image43.png"/><Relationship Id="rId2" Type="http://schemas.openxmlformats.org/officeDocument/2006/relationships/image" Target="../media/image32.png"/><Relationship Id="rId41" Type="http://schemas.openxmlformats.org/officeDocument/2006/relationships/image" Target="NULL"/><Relationship Id="rId62" Type="http://schemas.openxmlformats.org/officeDocument/2006/relationships/image" Target="../media/image37.png"/><Relationship Id="rId70" Type="http://schemas.openxmlformats.org/officeDocument/2006/relationships/image" Target="../media/image269.svg"/><Relationship Id="rId1" Type="http://schemas.openxmlformats.org/officeDocument/2006/relationships/slideLayout" Target="../slideLayouts/slideLayout35.xml"/><Relationship Id="rId58" Type="http://schemas.openxmlformats.org/officeDocument/2006/relationships/image" Target="../media/image35.png"/><Relationship Id="rId66" Type="http://schemas.openxmlformats.org/officeDocument/2006/relationships/image" Target="../media/image40.png"/><Relationship Id="rId57" Type="http://schemas.openxmlformats.org/officeDocument/2006/relationships/image" Target="../media/image34.png"/><Relationship Id="rId61" Type="http://schemas.openxmlformats.org/officeDocument/2006/relationships/image" Target="../media/image28.png"/><Relationship Id="rId23" Type="http://schemas.openxmlformats.org/officeDocument/2006/relationships/image" Target="NULL"/><Relationship Id="rId60" Type="http://schemas.openxmlformats.org/officeDocument/2006/relationships/image" Target="../media/image36.png"/><Relationship Id="rId31" Type="http://schemas.openxmlformats.org/officeDocument/2006/relationships/image" Target="../media/image62.svg"/><Relationship Id="rId65" Type="http://schemas.openxmlformats.org/officeDocument/2006/relationships/image" Target="../media/image267.svg"/><Relationship Id="rId56" Type="http://schemas.openxmlformats.org/officeDocument/2006/relationships/image" Target="NULL"/><Relationship Id="rId48" Type="http://schemas.openxmlformats.org/officeDocument/2006/relationships/image" Target="NULL"/><Relationship Id="rId43" Type="http://schemas.openxmlformats.org/officeDocument/2006/relationships/image" Target="../media/image245.svg"/><Relationship Id="rId64" Type="http://schemas.openxmlformats.org/officeDocument/2006/relationships/image" Target="../media/image39.png"/><Relationship Id="rId69" Type="http://schemas.openxmlformats.org/officeDocument/2006/relationships/image" Target="../media/image42.png"/><Relationship Id="rId9" Type="http://schemas.openxmlformats.org/officeDocument/2006/relationships/image" Target="../media/image2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DCA1D4-F542-464F-A398-A1CE1C2DF4C1}"/>
              </a:ext>
            </a:extLst>
          </p:cNvPr>
          <p:cNvSpPr>
            <a:spLocks noGrp="1"/>
          </p:cNvSpPr>
          <p:nvPr>
            <p:ph type="body" sz="quarter" idx="10"/>
          </p:nvPr>
        </p:nvSpPr>
        <p:spPr/>
        <p:txBody>
          <a:bodyPr/>
          <a:lstStyle/>
          <a:p>
            <a:r>
              <a:rPr lang="en-GB" dirty="0"/>
              <a:t>Next generation</a:t>
            </a:r>
          </a:p>
          <a:p>
            <a:pPr lvl="1"/>
            <a:endParaRPr lang="en-GB" dirty="0"/>
          </a:p>
          <a:p>
            <a:pPr lvl="1"/>
            <a:r>
              <a:rPr lang="en-GB" dirty="0" smtClean="0"/>
              <a:t>INVESTING IN TOMORROW’S WINNER TODAY</a:t>
            </a:r>
          </a:p>
          <a:p>
            <a:pPr lvl="1"/>
            <a:endParaRPr lang="en-GB" dirty="0" smtClean="0"/>
          </a:p>
          <a:p>
            <a:pPr lvl="1"/>
            <a:r>
              <a:rPr lang="en-GB" dirty="0" smtClean="0"/>
              <a:t>January 2021</a:t>
            </a:r>
            <a:endParaRPr lang="en-GB" dirty="0"/>
          </a:p>
        </p:txBody>
      </p:sp>
      <p:pic>
        <p:nvPicPr>
          <p:cNvPr id="5" name="Bildplatzhalter 4">
            <a:extLst>
              <a:ext uri="{FF2B5EF4-FFF2-40B4-BE49-F238E27FC236}">
                <a16:creationId xmlns:a16="http://schemas.microsoft.com/office/drawing/2014/main" id="{0A197EAF-A3C3-4ADB-98BD-34EFCD8FDA3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4" b="44"/>
          <a:stretch>
            <a:fillRect/>
          </a:stretch>
        </p:blipFill>
        <p:spPr/>
      </p:pic>
    </p:spTree>
    <p:extLst>
      <p:ext uri="{BB962C8B-B14F-4D97-AF65-F5344CB8AC3E}">
        <p14:creationId xmlns:p14="http://schemas.microsoft.com/office/powerpoint/2010/main" val="65036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ABA92-B65E-42F5-BB28-73DA50746AED}" type="slidenum">
              <a:rPr lang="en-GB" smtClean="0"/>
              <a:t>10</a:t>
            </a:fld>
            <a:endParaRPr lang="en-GB" dirty="0"/>
          </a:p>
        </p:txBody>
      </p:sp>
      <p:sp>
        <p:nvSpPr>
          <p:cNvPr id="5" name="Text Placeholder 4"/>
          <p:cNvSpPr>
            <a:spLocks noGrp="1"/>
          </p:cNvSpPr>
          <p:nvPr>
            <p:ph type="body" sz="quarter" idx="13"/>
          </p:nvPr>
        </p:nvSpPr>
        <p:spPr/>
        <p:txBody>
          <a:bodyPr/>
          <a:lstStyle/>
          <a:p>
            <a:r>
              <a:rPr lang="de-CH" dirty="0" smtClean="0"/>
              <a:t>80% </a:t>
            </a:r>
            <a:r>
              <a:rPr lang="de-CH" dirty="0" err="1" smtClean="0"/>
              <a:t>of</a:t>
            </a:r>
            <a:r>
              <a:rPr lang="de-CH" dirty="0" smtClean="0"/>
              <a:t> </a:t>
            </a:r>
            <a:r>
              <a:rPr lang="de-CH" dirty="0" err="1" smtClean="0"/>
              <a:t>businesses</a:t>
            </a:r>
            <a:endParaRPr lang="de-CH" dirty="0" smtClean="0"/>
          </a:p>
          <a:p>
            <a:r>
              <a:rPr lang="de-CH" dirty="0" smtClean="0"/>
              <a:t>not on </a:t>
            </a:r>
            <a:r>
              <a:rPr lang="de-CH" dirty="0" err="1" smtClean="0"/>
              <a:t>the</a:t>
            </a:r>
            <a:r>
              <a:rPr lang="de-CH" dirty="0" smtClean="0"/>
              <a:t> </a:t>
            </a:r>
            <a:r>
              <a:rPr lang="de-CH" dirty="0" err="1" smtClean="0"/>
              <a:t>cloud</a:t>
            </a:r>
            <a:endParaRPr lang="de-CH" dirty="0"/>
          </a:p>
        </p:txBody>
      </p:sp>
      <p:sp>
        <p:nvSpPr>
          <p:cNvPr id="6"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1542792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de-CH" dirty="0"/>
              <a:t>DIGITAL DISRUPTION</a:t>
            </a:r>
          </a:p>
        </p:txBody>
      </p:sp>
      <p:sp>
        <p:nvSpPr>
          <p:cNvPr id="7" name="Text Placeholder 4"/>
          <p:cNvSpPr txBox="1">
            <a:spLocks/>
          </p:cNvSpPr>
          <p:nvPr/>
        </p:nvSpPr>
        <p:spPr>
          <a:xfrm>
            <a:off x="468313" y="477813"/>
            <a:ext cx="8207375" cy="648072"/>
          </a:xfrm>
          <a:prstGeom prst="rect">
            <a:avLst/>
          </a:prstGeom>
        </p:spPr>
        <p:txBody>
          <a:bodyPr vert="horz" lIns="0" tIns="18000"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CH" sz="1600" dirty="0" smtClean="0">
                <a:solidFill>
                  <a:srgbClr val="001489"/>
                </a:solidFill>
              </a:rPr>
              <a:t>Innovation </a:t>
            </a:r>
            <a:r>
              <a:rPr lang="de-CH" sz="1600" dirty="0" err="1" smtClean="0">
                <a:solidFill>
                  <a:srgbClr val="001489"/>
                </a:solidFill>
              </a:rPr>
              <a:t>mitigating</a:t>
            </a:r>
            <a:r>
              <a:rPr lang="de-CH" sz="1600" dirty="0" smtClean="0">
                <a:solidFill>
                  <a:srgbClr val="001489"/>
                </a:solidFill>
              </a:rPr>
              <a:t> </a:t>
            </a:r>
            <a:r>
              <a:rPr lang="de-CH" sz="1600" dirty="0" err="1" smtClean="0">
                <a:solidFill>
                  <a:srgbClr val="001489"/>
                </a:solidFill>
              </a:rPr>
              <a:t>cloud</a:t>
            </a:r>
            <a:r>
              <a:rPr lang="de-CH" sz="1600" dirty="0" smtClean="0">
                <a:solidFill>
                  <a:srgbClr val="001489"/>
                </a:solidFill>
              </a:rPr>
              <a:t> </a:t>
            </a:r>
            <a:r>
              <a:rPr lang="de-CH" sz="1600" dirty="0" err="1" smtClean="0">
                <a:solidFill>
                  <a:srgbClr val="001489"/>
                </a:solidFill>
              </a:rPr>
              <a:t>adoption</a:t>
            </a:r>
            <a:r>
              <a:rPr lang="de-CH" sz="1600" dirty="0" smtClean="0">
                <a:solidFill>
                  <a:srgbClr val="001489"/>
                </a:solidFill>
              </a:rPr>
              <a:t> </a:t>
            </a:r>
            <a:r>
              <a:rPr lang="de-CH" sz="1600" dirty="0" err="1" smtClean="0">
                <a:solidFill>
                  <a:srgbClr val="001489"/>
                </a:solidFill>
              </a:rPr>
              <a:t>risks</a:t>
            </a:r>
            <a:endParaRPr lang="en-GB" sz="1600" dirty="0">
              <a:solidFill>
                <a:srgbClr val="001489"/>
              </a:solidFill>
            </a:endParaRPr>
          </a:p>
        </p:txBody>
      </p:sp>
      <p:cxnSp>
        <p:nvCxnSpPr>
          <p:cNvPr id="8" name="Straight Arrow Connector 7"/>
          <p:cNvCxnSpPr/>
          <p:nvPr/>
        </p:nvCxnSpPr>
        <p:spPr bwMode="gray">
          <a:xfrm flipH="1">
            <a:off x="1403648" y="6021288"/>
            <a:ext cx="7146436" cy="0"/>
          </a:xfrm>
          <a:prstGeom prst="straightConnector1">
            <a:avLst/>
          </a:prstGeom>
          <a:solidFill>
            <a:schemeClr val="bg1"/>
          </a:solidFill>
          <a:ln w="31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gray">
          <a:xfrm>
            <a:off x="1403648" y="5517232"/>
            <a:ext cx="1080000" cy="407470"/>
          </a:xfrm>
          <a:prstGeom prst="rect">
            <a:avLst/>
          </a:prstGeom>
          <a:solidFill>
            <a:srgbClr val="EFEEE5"/>
          </a:solidFill>
          <a:ln w="3175" cap="flat" cmpd="sng" algn="ctr">
            <a:solidFill>
              <a:srgbClr val="EFEEE5"/>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effectLst/>
                <a:uLnTx/>
                <a:uFillTx/>
                <a:latin typeface="Verlag Office"/>
                <a:ea typeface="+mn-ea"/>
                <a:cs typeface="+mn-cs"/>
              </a:rPr>
              <a:t>1980</a:t>
            </a:r>
            <a:endParaRPr kumimoji="0" lang="en-GB" sz="1100" i="0" u="none" strike="noStrike" kern="1200" cap="none" spc="0" normalizeH="0" baseline="0" noProof="0" dirty="0" err="1" smtClean="0">
              <a:ln>
                <a:noFill/>
              </a:ln>
              <a:effectLst/>
              <a:uLnTx/>
              <a:uFillTx/>
              <a:latin typeface="Verlag Office"/>
              <a:ea typeface="+mn-ea"/>
              <a:cs typeface="+mn-cs"/>
            </a:endParaRPr>
          </a:p>
        </p:txBody>
      </p:sp>
      <p:sp>
        <p:nvSpPr>
          <p:cNvPr id="10" name="Rectangle 9"/>
          <p:cNvSpPr/>
          <p:nvPr/>
        </p:nvSpPr>
        <p:spPr bwMode="gray">
          <a:xfrm>
            <a:off x="2915936" y="5517232"/>
            <a:ext cx="1080000" cy="407470"/>
          </a:xfrm>
          <a:prstGeom prst="rect">
            <a:avLst/>
          </a:prstGeom>
          <a:solidFill>
            <a:srgbClr val="EFEEE5"/>
          </a:solidFill>
          <a:ln w="3175" cap="flat" cmpd="sng" algn="ctr">
            <a:solidFill>
              <a:srgbClr val="EFEEE5"/>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effectLst/>
                <a:uLnTx/>
                <a:uFillTx/>
                <a:latin typeface="Verlag Office"/>
                <a:ea typeface="+mn-ea"/>
                <a:cs typeface="+mn-cs"/>
              </a:rPr>
              <a:t>1990</a:t>
            </a:r>
            <a:endParaRPr kumimoji="0" lang="en-GB" sz="1100" i="0" u="none" strike="noStrike" kern="1200" cap="none" spc="0" normalizeH="0" baseline="0" noProof="0" dirty="0" err="1" smtClean="0">
              <a:ln>
                <a:noFill/>
              </a:ln>
              <a:effectLst/>
              <a:uLnTx/>
              <a:uFillTx/>
              <a:latin typeface="Verlag Office"/>
              <a:ea typeface="+mn-ea"/>
              <a:cs typeface="+mn-cs"/>
            </a:endParaRPr>
          </a:p>
        </p:txBody>
      </p:sp>
      <p:sp>
        <p:nvSpPr>
          <p:cNvPr id="11" name="Rectangle 10"/>
          <p:cNvSpPr/>
          <p:nvPr/>
        </p:nvSpPr>
        <p:spPr bwMode="gray">
          <a:xfrm>
            <a:off x="4572120" y="5517232"/>
            <a:ext cx="1080000" cy="407470"/>
          </a:xfrm>
          <a:prstGeom prst="rect">
            <a:avLst/>
          </a:prstGeom>
          <a:solidFill>
            <a:srgbClr val="EFEEE5"/>
          </a:solidFill>
          <a:ln w="3175" cap="flat" cmpd="sng" algn="ctr">
            <a:solidFill>
              <a:srgbClr val="EFEEE5"/>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i="0" u="none" strike="noStrike" kern="1200" cap="none" spc="0" normalizeH="0" baseline="0" noProof="0" dirty="0" smtClean="0">
                <a:ln>
                  <a:noFill/>
                </a:ln>
                <a:effectLst/>
                <a:uLnTx/>
                <a:uFillTx/>
                <a:latin typeface="Verlag Office"/>
                <a:ea typeface="+mn-ea"/>
                <a:cs typeface="+mn-cs"/>
              </a:rPr>
              <a:t>2000</a:t>
            </a:r>
            <a:endParaRPr kumimoji="0" lang="en-GB" sz="1100" i="0" u="none" strike="noStrike" kern="1200" cap="none" spc="0" normalizeH="0" baseline="0" noProof="0" dirty="0" err="1" smtClean="0">
              <a:ln>
                <a:noFill/>
              </a:ln>
              <a:effectLst/>
              <a:uLnTx/>
              <a:uFillTx/>
              <a:latin typeface="Verlag Office"/>
              <a:ea typeface="+mn-ea"/>
              <a:cs typeface="+mn-cs"/>
            </a:endParaRPr>
          </a:p>
        </p:txBody>
      </p:sp>
      <p:sp>
        <p:nvSpPr>
          <p:cNvPr id="12" name="Rectangle 11"/>
          <p:cNvSpPr/>
          <p:nvPr/>
        </p:nvSpPr>
        <p:spPr bwMode="gray">
          <a:xfrm>
            <a:off x="6084168" y="5517232"/>
            <a:ext cx="1080000" cy="407470"/>
          </a:xfrm>
          <a:prstGeom prst="rect">
            <a:avLst/>
          </a:prstGeom>
          <a:solidFill>
            <a:srgbClr val="EFEEE5"/>
          </a:solidFill>
          <a:ln w="3175" cap="flat" cmpd="sng" algn="ctr">
            <a:solidFill>
              <a:srgbClr val="EFEEE5"/>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i="0" u="none" strike="noStrike" kern="1200" cap="none" spc="0" normalizeH="0" baseline="0" noProof="0" dirty="0" smtClean="0">
                <a:ln>
                  <a:noFill/>
                </a:ln>
                <a:effectLst/>
                <a:uLnTx/>
                <a:uFillTx/>
                <a:latin typeface="Verlag Office"/>
                <a:ea typeface="+mn-ea"/>
                <a:cs typeface="+mn-cs"/>
              </a:rPr>
              <a:t>2010</a:t>
            </a:r>
            <a:endParaRPr kumimoji="0" lang="en-GB" sz="1100" i="0" u="none" strike="noStrike" kern="1200" cap="none" spc="0" normalizeH="0" baseline="0" noProof="0" dirty="0" err="1" smtClean="0">
              <a:ln>
                <a:noFill/>
              </a:ln>
              <a:effectLst/>
              <a:uLnTx/>
              <a:uFillTx/>
              <a:latin typeface="Verlag Office"/>
              <a:ea typeface="+mn-ea"/>
              <a:cs typeface="+mn-cs"/>
            </a:endParaRPr>
          </a:p>
        </p:txBody>
      </p:sp>
      <p:sp>
        <p:nvSpPr>
          <p:cNvPr id="13" name="Rectangle 12"/>
          <p:cNvSpPr/>
          <p:nvPr/>
        </p:nvSpPr>
        <p:spPr bwMode="gray">
          <a:xfrm>
            <a:off x="7613732" y="5517232"/>
            <a:ext cx="1080000" cy="407470"/>
          </a:xfrm>
          <a:prstGeom prst="rect">
            <a:avLst/>
          </a:prstGeom>
          <a:solidFill>
            <a:srgbClr val="EFEEE5"/>
          </a:solidFill>
          <a:ln w="3175" cap="flat" cmpd="sng" algn="ctr">
            <a:solidFill>
              <a:srgbClr val="EFEEE5"/>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i="0" u="none" strike="noStrike" kern="1200" cap="none" spc="0" normalizeH="0" baseline="0" noProof="0" dirty="0" smtClean="0">
                <a:ln>
                  <a:noFill/>
                </a:ln>
                <a:effectLst/>
                <a:uLnTx/>
                <a:uFillTx/>
                <a:latin typeface="Verlag Office"/>
                <a:ea typeface="+mn-ea"/>
                <a:cs typeface="+mn-cs"/>
              </a:rPr>
              <a:t>2020E</a:t>
            </a:r>
            <a:endParaRPr kumimoji="0" lang="en-GB" sz="1100" i="0" u="none" strike="noStrike" kern="1200" cap="none" spc="0" normalizeH="0" baseline="0" noProof="0" dirty="0" err="1" smtClean="0">
              <a:ln>
                <a:noFill/>
              </a:ln>
              <a:effectLst/>
              <a:uLnTx/>
              <a:uFillTx/>
              <a:latin typeface="Verlag Office"/>
              <a:ea typeface="+mn-ea"/>
              <a:cs typeface="+mn-cs"/>
            </a:endParaRPr>
          </a:p>
        </p:txBody>
      </p:sp>
      <p:sp>
        <p:nvSpPr>
          <p:cNvPr id="15" name="TextBox 14"/>
          <p:cNvSpPr txBox="1"/>
          <p:nvPr/>
        </p:nvSpPr>
        <p:spPr>
          <a:xfrm>
            <a:off x="1043873" y="938676"/>
            <a:ext cx="1027688" cy="545637"/>
          </a:xfrm>
          <a:prstGeom prst="rect">
            <a:avLst/>
          </a:prstGeom>
          <a:noFill/>
        </p:spPr>
        <p:txBody>
          <a:bodyPr wrap="square" lIns="0" tIns="0" rIns="0" bIns="0" rtlCol="0">
            <a:noAutofit/>
          </a:bodyPr>
          <a:lstStyle/>
          <a:p>
            <a:pPr algn="l">
              <a:lnSpc>
                <a:spcPts val="1800"/>
              </a:lnSpc>
            </a:pPr>
            <a:endParaRPr lang="de-CH" sz="1200" dirty="0" err="1" smtClean="0"/>
          </a:p>
        </p:txBody>
      </p:sp>
      <p:sp>
        <p:nvSpPr>
          <p:cNvPr id="16" name="Rectangle 15"/>
          <p:cNvSpPr/>
          <p:nvPr/>
        </p:nvSpPr>
        <p:spPr bwMode="gray">
          <a:xfrm>
            <a:off x="2651240" y="5202987"/>
            <a:ext cx="1503171" cy="270715"/>
          </a:xfrm>
          <a:prstGeom prst="rect">
            <a:avLst/>
          </a:prstGeom>
          <a:no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solidFill>
                  <a:srgbClr val="001489"/>
                </a:solidFill>
                <a:effectLst/>
                <a:uLnTx/>
                <a:uFillTx/>
                <a:latin typeface="Verlag Office"/>
                <a:ea typeface="+mn-ea"/>
                <a:cs typeface="+mn-cs"/>
              </a:rPr>
              <a:t>CLIENT-SERVER ERA</a:t>
            </a:r>
            <a:endParaRPr kumimoji="0" lang="en-GB" sz="1100" i="0" u="none" strike="noStrike" kern="1200" cap="none" spc="0" normalizeH="0" baseline="0" noProof="0" dirty="0" err="1" smtClean="0">
              <a:ln>
                <a:noFill/>
              </a:ln>
              <a:solidFill>
                <a:srgbClr val="001489"/>
              </a:solidFill>
              <a:effectLst/>
              <a:uLnTx/>
              <a:uFillTx/>
              <a:latin typeface="Verlag Office"/>
              <a:ea typeface="+mn-ea"/>
              <a:cs typeface="+mn-cs"/>
            </a:endParaRPr>
          </a:p>
        </p:txBody>
      </p:sp>
      <p:sp>
        <p:nvSpPr>
          <p:cNvPr id="17" name="Rectangle 16"/>
          <p:cNvSpPr/>
          <p:nvPr/>
        </p:nvSpPr>
        <p:spPr bwMode="gray">
          <a:xfrm>
            <a:off x="467544" y="1492709"/>
            <a:ext cx="1397948" cy="504000"/>
          </a:xfrm>
          <a:prstGeom prst="rect">
            <a:avLst/>
          </a:prstGeom>
          <a:no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effectLst/>
                <a:uLnTx/>
                <a:uFillTx/>
                <a:latin typeface="Verlag Office"/>
                <a:ea typeface="+mn-ea"/>
                <a:cs typeface="+mn-cs"/>
              </a:rPr>
              <a:t>CENTRALISED COMPUTING</a:t>
            </a:r>
            <a:endParaRPr kumimoji="0" lang="en-GB" sz="1100" i="0" u="none" strike="noStrike" kern="1200" cap="none" spc="0" normalizeH="0" baseline="0" noProof="0" dirty="0" err="1" smtClean="0">
              <a:ln>
                <a:noFill/>
              </a:ln>
              <a:effectLst/>
              <a:uLnTx/>
              <a:uFillTx/>
              <a:latin typeface="Verlag Office"/>
              <a:ea typeface="+mn-ea"/>
              <a:cs typeface="+mn-cs"/>
            </a:endParaRPr>
          </a:p>
        </p:txBody>
      </p:sp>
      <p:sp>
        <p:nvSpPr>
          <p:cNvPr id="18" name="Rectangle 17"/>
          <p:cNvSpPr/>
          <p:nvPr/>
        </p:nvSpPr>
        <p:spPr bwMode="gray">
          <a:xfrm>
            <a:off x="488476" y="4634482"/>
            <a:ext cx="1397948" cy="504000"/>
          </a:xfrm>
          <a:prstGeom prst="rect">
            <a:avLst/>
          </a:prstGeom>
          <a:no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effectLst/>
                <a:uLnTx/>
                <a:uFillTx/>
                <a:latin typeface="Verlag Office"/>
                <a:ea typeface="+mn-ea"/>
                <a:cs typeface="+mn-cs"/>
              </a:rPr>
              <a:t>DECENTRALISED COMPUTING</a:t>
            </a:r>
            <a:endParaRPr kumimoji="0" lang="en-GB" sz="1100" i="0" u="none" strike="noStrike" kern="1200" cap="none" spc="0" normalizeH="0" baseline="0" noProof="0" dirty="0" err="1">
              <a:ln>
                <a:noFill/>
              </a:ln>
              <a:effectLst/>
              <a:uLnTx/>
              <a:uFillTx/>
              <a:latin typeface="Verlag Office"/>
              <a:ea typeface="+mn-ea"/>
              <a:cs typeface="+mn-cs"/>
            </a:endParaRPr>
          </a:p>
        </p:txBody>
      </p:sp>
      <p:sp>
        <p:nvSpPr>
          <p:cNvPr id="20" name="Rectangle 19"/>
          <p:cNvSpPr/>
          <p:nvPr/>
        </p:nvSpPr>
        <p:spPr bwMode="gray">
          <a:xfrm>
            <a:off x="315384" y="2076904"/>
            <a:ext cx="1350756" cy="270715"/>
          </a:xfrm>
          <a:prstGeom prst="rect">
            <a:avLst/>
          </a:prstGeom>
          <a:no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solidFill>
                  <a:srgbClr val="001489"/>
                </a:solidFill>
                <a:effectLst/>
                <a:uLnTx/>
                <a:uFillTx/>
                <a:latin typeface="Verlag Office"/>
                <a:ea typeface="+mn-ea"/>
                <a:cs typeface="+mn-cs"/>
              </a:rPr>
              <a:t>MAINFRAME ERA</a:t>
            </a:r>
            <a:endParaRPr kumimoji="0" lang="en-GB" sz="1100" i="0" u="none" strike="noStrike" kern="1200" cap="none" spc="0" normalizeH="0" baseline="0" noProof="0" dirty="0" err="1" smtClean="0">
              <a:ln>
                <a:noFill/>
              </a:ln>
              <a:solidFill>
                <a:srgbClr val="001489"/>
              </a:solidFill>
              <a:effectLst/>
              <a:uLnTx/>
              <a:uFillTx/>
              <a:latin typeface="Verlag Office"/>
              <a:ea typeface="+mn-ea"/>
              <a:cs typeface="+mn-cs"/>
            </a:endParaRPr>
          </a:p>
        </p:txBody>
      </p:sp>
      <p:sp>
        <p:nvSpPr>
          <p:cNvPr id="21" name="Rectangle 20"/>
          <p:cNvSpPr/>
          <p:nvPr/>
        </p:nvSpPr>
        <p:spPr bwMode="gray">
          <a:xfrm>
            <a:off x="4516644" y="1605344"/>
            <a:ext cx="1350756" cy="270715"/>
          </a:xfrm>
          <a:prstGeom prst="rect">
            <a:avLst/>
          </a:prstGeom>
          <a:no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solidFill>
                  <a:srgbClr val="001489"/>
                </a:solidFill>
                <a:effectLst/>
                <a:uLnTx/>
                <a:uFillTx/>
                <a:latin typeface="Verlag Office"/>
                <a:ea typeface="+mn-ea"/>
                <a:cs typeface="+mn-cs"/>
              </a:rPr>
              <a:t>PUBLIC CLOUD ERA</a:t>
            </a:r>
            <a:endParaRPr kumimoji="0" lang="en-GB" sz="1100" i="0" u="none" strike="noStrike" kern="1200" cap="none" spc="0" normalizeH="0" baseline="0" noProof="0" dirty="0" err="1" smtClean="0">
              <a:ln>
                <a:noFill/>
              </a:ln>
              <a:solidFill>
                <a:srgbClr val="001489"/>
              </a:solidFill>
              <a:effectLst/>
              <a:uLnTx/>
              <a:uFillTx/>
              <a:latin typeface="Verlag Office"/>
              <a:ea typeface="+mn-ea"/>
              <a:cs typeface="+mn-cs"/>
            </a:endParaRPr>
          </a:p>
        </p:txBody>
      </p:sp>
      <p:sp>
        <p:nvSpPr>
          <p:cNvPr id="22" name="Arc 21"/>
          <p:cNvSpPr/>
          <p:nvPr/>
        </p:nvSpPr>
        <p:spPr bwMode="gray">
          <a:xfrm rot="16004378" flipH="1" flipV="1">
            <a:off x="1873582" y="1527712"/>
            <a:ext cx="1915654" cy="3517078"/>
          </a:xfrm>
          <a:prstGeom prst="arc">
            <a:avLst>
              <a:gd name="adj1" fmla="val 16392699"/>
              <a:gd name="adj2" fmla="val 5432279"/>
            </a:avLst>
          </a:prstGeom>
          <a:noFill/>
          <a:ln w="19050" cap="flat" cmpd="sng" algn="ctr">
            <a:solidFill>
              <a:srgbClr val="001489"/>
            </a:solidFill>
            <a:prstDash val="solid"/>
            <a:round/>
            <a:headEnd type="arrow" w="med" len="med"/>
            <a:tailEnd type="none" w="med" len="med"/>
          </a:ln>
          <a:effectLs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23" name="Arc 22"/>
          <p:cNvSpPr/>
          <p:nvPr/>
        </p:nvSpPr>
        <p:spPr bwMode="gray">
          <a:xfrm rot="16544558" flipV="1">
            <a:off x="5367170" y="1781290"/>
            <a:ext cx="1871481" cy="3492069"/>
          </a:xfrm>
          <a:prstGeom prst="arc">
            <a:avLst>
              <a:gd name="adj1" fmla="val 16195451"/>
              <a:gd name="adj2" fmla="val 5425918"/>
            </a:avLst>
          </a:prstGeom>
          <a:noFill/>
          <a:ln w="19050" cap="flat" cmpd="sng" algn="ctr">
            <a:solidFill>
              <a:srgbClr val="001489"/>
            </a:solidFill>
            <a:prstDash val="solid"/>
            <a:round/>
            <a:headEnd type="arrow" w="med" len="med"/>
            <a:tailEnd type="none" w="med" len="med"/>
          </a:ln>
          <a:effectLs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lag Office"/>
              <a:ea typeface="+mn-ea"/>
              <a:cs typeface="+mn-cs"/>
            </a:endParaRP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29283" r="28687"/>
          <a:stretch/>
        </p:blipFill>
        <p:spPr>
          <a:xfrm>
            <a:off x="531827" y="2386839"/>
            <a:ext cx="966842" cy="1210696"/>
          </a:xfrm>
          <a:prstGeom prst="rect">
            <a:avLst/>
          </a:prstGeom>
        </p:spPr>
      </p:pic>
      <p:pic>
        <p:nvPicPr>
          <p:cNvPr id="27" name="Picture 2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30679" y="4229254"/>
            <a:ext cx="1452570" cy="807992"/>
          </a:xfrm>
          <a:prstGeom prst="rect">
            <a:avLst/>
          </a:prstGeom>
        </p:spPr>
      </p:pic>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19628" t="9967" r="16973" b="8375"/>
          <a:stretch/>
        </p:blipFill>
        <p:spPr>
          <a:xfrm>
            <a:off x="5772728" y="1439246"/>
            <a:ext cx="1378488" cy="1124496"/>
          </a:xfrm>
          <a:prstGeom prst="rect">
            <a:avLst/>
          </a:prstGeom>
        </p:spPr>
      </p:pic>
      <p:pic>
        <p:nvPicPr>
          <p:cNvPr id="29" name="Picture 28"/>
          <p:cNvPicPr>
            <a:picLocks noChangeAspect="1"/>
          </p:cNvPicPr>
          <p:nvPr/>
        </p:nvPicPr>
        <p:blipFill>
          <a:blip r:embed="rId6"/>
          <a:stretch>
            <a:fillRect/>
          </a:stretch>
        </p:blipFill>
        <p:spPr>
          <a:xfrm>
            <a:off x="6971330" y="3964044"/>
            <a:ext cx="1768892" cy="1148744"/>
          </a:xfrm>
          <a:prstGeom prst="rect">
            <a:avLst/>
          </a:prstGeom>
        </p:spPr>
      </p:pic>
      <p:sp>
        <p:nvSpPr>
          <p:cNvPr id="31" name="Rectangle 30"/>
          <p:cNvSpPr/>
          <p:nvPr/>
        </p:nvSpPr>
        <p:spPr bwMode="gray">
          <a:xfrm>
            <a:off x="7059287" y="3806153"/>
            <a:ext cx="1457556" cy="270715"/>
          </a:xfrm>
          <a:prstGeom prst="rect">
            <a:avLst/>
          </a:prstGeom>
          <a:no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i="0" u="none" strike="noStrike" kern="1200" cap="none" spc="0" normalizeH="0" baseline="0" noProof="0" dirty="0" smtClean="0">
                <a:ln>
                  <a:noFill/>
                </a:ln>
                <a:solidFill>
                  <a:srgbClr val="001489"/>
                </a:solidFill>
                <a:effectLst/>
                <a:uLnTx/>
                <a:uFillTx/>
                <a:latin typeface="Verlag Office"/>
                <a:ea typeface="+mn-ea"/>
                <a:cs typeface="+mn-cs"/>
              </a:rPr>
              <a:t>HYBRID CLOUD ERA</a:t>
            </a:r>
            <a:endParaRPr kumimoji="0" lang="en-GB" sz="1100" i="0" u="none" strike="noStrike" kern="1200" cap="none" spc="0" normalizeH="0" baseline="0" noProof="0" dirty="0" err="1" smtClean="0">
              <a:ln>
                <a:noFill/>
              </a:ln>
              <a:solidFill>
                <a:srgbClr val="001489"/>
              </a:solidFill>
              <a:effectLst/>
              <a:uLnTx/>
              <a:uFillTx/>
              <a:latin typeface="Verlag Office"/>
              <a:ea typeface="+mn-ea"/>
              <a:cs typeface="+mn-cs"/>
            </a:endParaRPr>
          </a:p>
        </p:txBody>
      </p:sp>
      <p:sp>
        <p:nvSpPr>
          <p:cNvPr id="6" name="Slide Number Placeholder 5"/>
          <p:cNvSpPr>
            <a:spLocks noGrp="1"/>
          </p:cNvSpPr>
          <p:nvPr>
            <p:ph type="sldNum" sz="quarter" idx="12"/>
          </p:nvPr>
        </p:nvSpPr>
        <p:spPr/>
        <p:txBody>
          <a:bodyPr/>
          <a:lstStyle/>
          <a:p>
            <a:fld id="{0A6ABA92-B65E-42F5-BB28-73DA50746AED}" type="slidenum">
              <a:rPr lang="en-GB" smtClean="0"/>
              <a:pPr/>
              <a:t>11</a:t>
            </a:fld>
            <a:endParaRPr lang="en-GB" dirty="0"/>
          </a:p>
        </p:txBody>
      </p:sp>
      <p:sp>
        <p:nvSpPr>
          <p:cNvPr id="25" name="Text Placeholder 5"/>
          <p:cNvSpPr txBox="1">
            <a:spLocks/>
          </p:cNvSpPr>
          <p:nvPr/>
        </p:nvSpPr>
        <p:spPr>
          <a:xfrm>
            <a:off x="466726" y="6162449"/>
            <a:ext cx="8208962" cy="179387"/>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5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500"/>
            </a:lvl3pPr>
            <a:lvl4pPr marL="360000" indent="-180975" fontAlgn="base">
              <a:lnSpc>
                <a:spcPct val="110000"/>
              </a:lnSpc>
              <a:spcBef>
                <a:spcPts val="300"/>
              </a:spcBef>
              <a:spcAft>
                <a:spcPts val="300"/>
              </a:spcAft>
              <a:buClr>
                <a:schemeClr val="tx1"/>
              </a:buClr>
              <a:buFont typeface="Verlag Office" pitchFamily="2" charset="0"/>
              <a:buChar char="–"/>
              <a:defRPr sz="1500"/>
            </a:lvl4pPr>
            <a:lvl5pPr marL="540000" indent="-180975" fontAlgn="base">
              <a:lnSpc>
                <a:spcPct val="110000"/>
              </a:lnSpc>
              <a:spcBef>
                <a:spcPts val="300"/>
              </a:spcBef>
              <a:spcAft>
                <a:spcPts val="300"/>
              </a:spcAft>
              <a:buClr>
                <a:schemeClr val="tx1"/>
              </a:buClr>
              <a:buFont typeface="Verlag Office" pitchFamily="2" charset="0"/>
              <a:buChar char="–"/>
              <a:defRPr sz="1500"/>
            </a:lvl5pPr>
            <a:lvl6pPr marL="720000" indent="-180975" fontAlgn="base">
              <a:lnSpc>
                <a:spcPct val="110000"/>
              </a:lnSpc>
              <a:spcBef>
                <a:spcPts val="300"/>
              </a:spcBef>
              <a:spcAft>
                <a:spcPts val="300"/>
              </a:spcAft>
              <a:buClr>
                <a:schemeClr val="tx1"/>
              </a:buClr>
              <a:buFont typeface="Verlag Office" pitchFamily="2" charset="0"/>
              <a:buChar char="–"/>
              <a:defRPr sz="1500"/>
            </a:lvl6pPr>
            <a:lvl7pPr marL="900000" indent="-180975" fontAlgn="base">
              <a:lnSpc>
                <a:spcPct val="110000"/>
              </a:lnSpc>
              <a:spcBef>
                <a:spcPts val="300"/>
              </a:spcBef>
              <a:spcAft>
                <a:spcPts val="300"/>
              </a:spcAft>
              <a:buClr>
                <a:schemeClr val="tx1"/>
              </a:buClr>
              <a:buFont typeface="Verlag Office" pitchFamily="2" charset="0"/>
              <a:buChar char="–"/>
              <a:defRPr sz="1500"/>
            </a:lvl7pPr>
            <a:lvl8pPr marL="1080000" indent="-180975" fontAlgn="base">
              <a:lnSpc>
                <a:spcPct val="110000"/>
              </a:lnSpc>
              <a:spcBef>
                <a:spcPts val="300"/>
              </a:spcBef>
              <a:spcAft>
                <a:spcPts val="300"/>
              </a:spcAft>
              <a:buClr>
                <a:schemeClr val="tx1"/>
              </a:buClr>
              <a:buFont typeface="Verlag Office" pitchFamily="2" charset="0"/>
              <a:buChar char="–"/>
              <a:defRPr sz="1500"/>
            </a:lvl8pPr>
            <a:lvl9pPr marL="1260000" indent="-180975" fontAlgn="base">
              <a:lnSpc>
                <a:spcPct val="110000"/>
              </a:lnSpc>
              <a:spcBef>
                <a:spcPts val="300"/>
              </a:spcBef>
              <a:spcAft>
                <a:spcPts val="300"/>
              </a:spcAft>
              <a:buClr>
                <a:schemeClr val="tx1"/>
              </a:buClr>
              <a:buFont typeface="Verlag Office" pitchFamily="2" charset="0"/>
              <a:buChar char="–"/>
              <a:defRPr sz="15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de-CH" sz="800" b="1" i="0" u="none" strike="noStrike" kern="1200" cap="none" spc="0" normalizeH="0" baseline="0" noProof="0" dirty="0">
                <a:ln>
                  <a:noFill/>
                </a:ln>
                <a:solidFill>
                  <a:srgbClr val="000000"/>
                </a:solidFill>
                <a:effectLst/>
                <a:uLnTx/>
                <a:uFillTx/>
                <a:latin typeface="Verlag Office"/>
                <a:ea typeface="+mn-ea"/>
                <a:cs typeface="+mn-cs"/>
              </a:rPr>
              <a:t>Source</a:t>
            </a:r>
            <a:r>
              <a:rPr kumimoji="0" lang="de-CH" sz="800" b="0" i="0" u="none" strike="noStrike" kern="1200" cap="none" spc="0" normalizeH="0" baseline="0" noProof="0" dirty="0">
                <a:ln>
                  <a:noFill/>
                </a:ln>
                <a:solidFill>
                  <a:srgbClr val="000000"/>
                </a:solidFill>
                <a:effectLst/>
                <a:uLnTx/>
                <a:uFillTx/>
                <a:latin typeface="Verlag Office"/>
                <a:ea typeface="+mn-ea"/>
                <a:cs typeface="+mn-cs"/>
              </a:rPr>
              <a:t>: Julius Baer</a:t>
            </a: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GB" sz="800" b="1"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30"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170912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 name="Text Placeholder 4"/>
          <p:cNvSpPr>
            <a:spLocks noGrp="1"/>
          </p:cNvSpPr>
          <p:nvPr>
            <p:ph type="body" sz="quarter" idx="13"/>
          </p:nvPr>
        </p:nvSpPr>
        <p:spPr/>
        <p:txBody>
          <a:bodyPr/>
          <a:lstStyle/>
          <a:p>
            <a:r>
              <a:rPr lang="en-GB" dirty="0" smtClean="0"/>
              <a:t>Cloud taking share of IT spending</a:t>
            </a:r>
            <a:endParaRPr lang="de-CH" dirty="0"/>
          </a:p>
        </p:txBody>
      </p:sp>
      <p:sp>
        <p:nvSpPr>
          <p:cNvPr id="13" name="Text Placeholder 10"/>
          <p:cNvSpPr txBox="1">
            <a:spLocks/>
          </p:cNvSpPr>
          <p:nvPr/>
        </p:nvSpPr>
        <p:spPr>
          <a:xfrm>
            <a:off x="468313" y="6000574"/>
            <a:ext cx="4037851" cy="619827"/>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0" cap="none" spc="0" normalizeH="0" baseline="0" noProof="0" dirty="0" smtClean="0">
                <a:ln>
                  <a:noFill/>
                </a:ln>
                <a:solidFill>
                  <a:srgbClr val="000000"/>
                </a:solidFill>
                <a:effectLst/>
                <a:uLnTx/>
                <a:uFillTx/>
                <a:latin typeface="Verlag Office"/>
                <a:ea typeface="+mn-ea"/>
                <a:cs typeface="+mn-cs"/>
              </a:rPr>
              <a:t>Source: </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Citigroup, </a:t>
            </a:r>
            <a:r>
              <a:rPr kumimoji="0" lang="en-GB" sz="800" b="0" i="0" u="none" strike="noStrike" kern="0" cap="none" spc="0" normalizeH="0" baseline="0" noProof="0" dirty="0">
                <a:ln>
                  <a:noFill/>
                </a:ln>
                <a:solidFill>
                  <a:srgbClr val="000000"/>
                </a:solidFill>
                <a:effectLst/>
                <a:uLnTx/>
                <a:uFillTx/>
                <a:latin typeface="Verlag Office"/>
                <a:ea typeface="+mn-ea"/>
                <a:cs typeface="+mn-cs"/>
              </a:rPr>
              <a:t>Julius </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Baer; E=estimate</a:t>
            </a:r>
            <a:endParaRPr kumimoji="0" lang="en-GB" sz="800" b="0" i="0" u="none" strike="noStrike" kern="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GB" sz="800" b="0" i="0" u="none" strike="noStrike" kern="0" cap="none" spc="0" normalizeH="0" baseline="0" noProof="0" dirty="0">
              <a:ln>
                <a:noFill/>
              </a:ln>
              <a:solidFill>
                <a:srgbClr val="000000"/>
              </a:solidFill>
              <a:effectLst/>
              <a:uLnTx/>
              <a:uFillTx/>
              <a:latin typeface="Verlag Office"/>
              <a:ea typeface="+mn-ea"/>
              <a:cs typeface="+mn-cs"/>
            </a:endParaRPr>
          </a:p>
        </p:txBody>
      </p:sp>
      <p:sp>
        <p:nvSpPr>
          <p:cNvPr id="14" name="Text Placeholder 15"/>
          <p:cNvSpPr txBox="1">
            <a:spLocks/>
          </p:cNvSpPr>
          <p:nvPr/>
        </p:nvSpPr>
        <p:spPr>
          <a:xfrm>
            <a:off x="4789487" y="6000574"/>
            <a:ext cx="3959225" cy="358774"/>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0" cap="none" spc="0" normalizeH="0" baseline="0" noProof="0" dirty="0" smtClean="0">
                <a:ln>
                  <a:noFill/>
                </a:ln>
                <a:solidFill>
                  <a:srgbClr val="000000"/>
                </a:solidFill>
                <a:effectLst/>
                <a:uLnTx/>
                <a:uFillTx/>
                <a:latin typeface="Verlag Office"/>
                <a:ea typeface="+mn-ea"/>
                <a:cs typeface="+mn-cs"/>
              </a:rPr>
              <a:t>Source: </a:t>
            </a:r>
            <a:r>
              <a:rPr kumimoji="0" lang="en-GB" sz="800" b="0" i="0" u="none" strike="noStrike" kern="0" cap="none" spc="0" normalizeH="0" baseline="0" noProof="0" dirty="0">
                <a:ln>
                  <a:noFill/>
                </a:ln>
                <a:solidFill>
                  <a:srgbClr val="000000"/>
                </a:solidFill>
                <a:effectLst/>
                <a:uLnTx/>
                <a:uFillTx/>
                <a:latin typeface="Verlag Office"/>
                <a:ea typeface="+mn-ea"/>
                <a:cs typeface="+mn-cs"/>
              </a:rPr>
              <a:t>Synergy </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Research, IDC, Citigroup, Julius Baer; E=estimate</a:t>
            </a:r>
            <a:endParaRPr kumimoji="0" lang="en-GB" sz="800" b="0" i="0" u="none" strike="noStrike" kern="0" cap="none" spc="0" normalizeH="0" baseline="0" noProof="0" dirty="0">
              <a:ln>
                <a:noFill/>
              </a:ln>
              <a:solidFill>
                <a:srgbClr val="000000"/>
              </a:solidFill>
              <a:effectLst/>
              <a:uLnTx/>
              <a:uFillTx/>
              <a:latin typeface="Verlag Office"/>
              <a:ea typeface="+mn-ea"/>
              <a:cs typeface="+mn-cs"/>
            </a:endParaRPr>
          </a:p>
        </p:txBody>
      </p:sp>
      <p:sp>
        <p:nvSpPr>
          <p:cNvPr id="16" name="Text Placeholder 9"/>
          <p:cNvSpPr txBox="1">
            <a:spLocks/>
          </p:cNvSpPr>
          <p:nvPr/>
        </p:nvSpPr>
        <p:spPr>
          <a:xfrm>
            <a:off x="468313" y="1485900"/>
            <a:ext cx="3959225" cy="50165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US" sz="1400" b="0" i="0" u="none" strike="noStrike" kern="0" cap="all" spc="0" normalizeH="0" baseline="0" noProof="0" dirty="0">
                <a:ln>
                  <a:noFill/>
                </a:ln>
                <a:solidFill>
                  <a:srgbClr val="001489"/>
                </a:solidFill>
                <a:effectLst/>
                <a:uLnTx/>
                <a:uFillTx/>
                <a:latin typeface="Verlag Office"/>
                <a:ea typeface="+mn-ea"/>
                <a:cs typeface="+mn-cs"/>
              </a:rPr>
              <a:t>CLOUD </a:t>
            </a:r>
            <a:r>
              <a:rPr kumimoji="0" lang="en-US" sz="1400" b="0" i="0" u="none" strike="noStrike" kern="0" cap="all" spc="0" normalizeH="0" baseline="0" noProof="0" dirty="0" smtClean="0">
                <a:ln>
                  <a:noFill/>
                </a:ln>
                <a:solidFill>
                  <a:srgbClr val="001489"/>
                </a:solidFill>
                <a:effectLst/>
                <a:uLnTx/>
                <a:uFillTx/>
                <a:latin typeface="Verlag Office"/>
                <a:ea typeface="+mn-ea"/>
                <a:cs typeface="+mn-cs"/>
              </a:rPr>
              <a:t>COMPUTING GROWING </a:t>
            </a:r>
            <a:r>
              <a:rPr kumimoji="0" lang="en-US" sz="1400" b="0" i="0" u="none" strike="noStrike" kern="0" cap="all" spc="0" normalizeH="0" baseline="0" noProof="0" dirty="0">
                <a:ln>
                  <a:noFill/>
                </a:ln>
                <a:solidFill>
                  <a:srgbClr val="001489"/>
                </a:solidFill>
                <a:effectLst/>
                <a:uLnTx/>
                <a:uFillTx/>
                <a:latin typeface="Verlag Office"/>
                <a:ea typeface="+mn-ea"/>
                <a:cs typeface="+mn-cs"/>
              </a:rPr>
              <a:t>AS A SHARE OF IT SPENDING</a:t>
            </a:r>
            <a:endParaRPr kumimoji="0" lang="en-US" sz="1400"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17" name="Text Placeholder 19"/>
          <p:cNvSpPr txBox="1">
            <a:spLocks/>
          </p:cNvSpPr>
          <p:nvPr/>
        </p:nvSpPr>
        <p:spPr>
          <a:xfrm>
            <a:off x="4716463" y="1484313"/>
            <a:ext cx="3959225" cy="50165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1400" b="0" i="0" u="none" strike="noStrike" kern="0" cap="none" spc="0" normalizeH="0" baseline="0" noProof="0" dirty="0">
                <a:ln>
                  <a:noFill/>
                </a:ln>
                <a:solidFill>
                  <a:srgbClr val="001489"/>
                </a:solidFill>
                <a:effectLst/>
                <a:uLnTx/>
                <a:uFillTx/>
                <a:latin typeface="Verlag Office"/>
                <a:ea typeface="+mn-ea"/>
                <a:cs typeface="+mn-cs"/>
              </a:rPr>
              <a:t>HYPERSCALER </a:t>
            </a:r>
            <a:r>
              <a:rPr kumimoji="0" lang="en-GB" sz="1400" b="0" i="0" u="none" strike="noStrike" kern="0" cap="none" spc="0" normalizeH="0" baseline="0" noProof="0" dirty="0" smtClean="0">
                <a:ln>
                  <a:noFill/>
                </a:ln>
                <a:solidFill>
                  <a:srgbClr val="001489"/>
                </a:solidFill>
                <a:effectLst/>
                <a:uLnTx/>
                <a:uFillTx/>
                <a:latin typeface="Verlag Office"/>
                <a:ea typeface="+mn-ea"/>
                <a:cs typeface="+mn-cs"/>
              </a:rPr>
              <a:t>TO ACCOUNT FOR HALF OF ALL DATA CENTRE SPENDING BY 2025</a:t>
            </a:r>
            <a:endParaRPr kumimoji="0" lang="en-GB" sz="1400"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19" name="Text Placeholder 8"/>
          <p:cNvSpPr>
            <a:spLocks noGrp="1"/>
          </p:cNvSpPr>
          <p:nvPr>
            <p:ph type="body" sz="quarter" idx="11"/>
          </p:nvPr>
        </p:nvSpPr>
        <p:spPr>
          <a:xfrm>
            <a:off x="468313" y="496863"/>
            <a:ext cx="8207375" cy="648072"/>
          </a:xfrm>
        </p:spPr>
        <p:txBody>
          <a:bodyPr anchor="ctr"/>
          <a:lstStyle/>
          <a:p>
            <a:pPr algn="ctr"/>
            <a:r>
              <a:rPr lang="en-US" sz="1600" dirty="0" smtClean="0">
                <a:solidFill>
                  <a:srgbClr val="001489"/>
                </a:solidFill>
              </a:rPr>
              <a:t>Businesses are continuously shifting it spending to the cloud</a:t>
            </a:r>
            <a:endParaRPr lang="en-GB" sz="1600" dirty="0">
              <a:solidFill>
                <a:srgbClr val="001489"/>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7" name="Picture 6"/>
          <p:cNvPicPr>
            <a:picLocks noChangeAspect="1"/>
          </p:cNvPicPr>
          <p:nvPr/>
        </p:nvPicPr>
        <p:blipFill>
          <a:blip r:embed="rId3"/>
          <a:stretch>
            <a:fillRect/>
          </a:stretch>
        </p:blipFill>
        <p:spPr>
          <a:xfrm>
            <a:off x="4716462" y="1902497"/>
            <a:ext cx="3883323" cy="4098077"/>
          </a:xfrm>
          <a:prstGeom prst="rect">
            <a:avLst/>
          </a:prstGeom>
        </p:spPr>
      </p:pic>
      <p:pic>
        <p:nvPicPr>
          <p:cNvPr id="8" name="Picture 7"/>
          <p:cNvPicPr>
            <a:picLocks noChangeAspect="1"/>
          </p:cNvPicPr>
          <p:nvPr/>
        </p:nvPicPr>
        <p:blipFill>
          <a:blip r:embed="rId4"/>
          <a:stretch>
            <a:fillRect/>
          </a:stretch>
        </p:blipFill>
        <p:spPr>
          <a:xfrm>
            <a:off x="468311" y="1960078"/>
            <a:ext cx="3828759" cy="4040495"/>
          </a:xfrm>
          <a:prstGeom prst="rect">
            <a:avLst/>
          </a:prstGeom>
        </p:spPr>
      </p:pic>
    </p:spTree>
    <p:extLst>
      <p:ext uri="{BB962C8B-B14F-4D97-AF65-F5344CB8AC3E}">
        <p14:creationId xmlns:p14="http://schemas.microsoft.com/office/powerpoint/2010/main" val="199058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Cloud transformation</a:t>
            </a:r>
            <a:endParaRPr lang="de-CH" dirty="0"/>
          </a:p>
          <a:p>
            <a:endParaRPr lang="de-CH" dirty="0"/>
          </a:p>
        </p:txBody>
      </p:sp>
      <p:sp>
        <p:nvSpPr>
          <p:cNvPr id="7" name="Text Placeholder 4"/>
          <p:cNvSpPr txBox="1">
            <a:spLocks/>
          </p:cNvSpPr>
          <p:nvPr/>
        </p:nvSpPr>
        <p:spPr>
          <a:xfrm>
            <a:off x="468313" y="737029"/>
            <a:ext cx="8207375" cy="431825"/>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rgbClr val="001489"/>
                </a:solidFill>
              </a:rPr>
              <a:t>Important advances adding value and accelerating product innovation</a:t>
            </a:r>
            <a:endParaRPr lang="en-GB" sz="1600" dirty="0">
              <a:solidFill>
                <a:srgbClr val="001489"/>
              </a:solidFill>
            </a:endParaRPr>
          </a:p>
        </p:txBody>
      </p:sp>
      <p:sp>
        <p:nvSpPr>
          <p:cNvPr id="8" name="Rectangle 7"/>
          <p:cNvSpPr/>
          <p:nvPr/>
        </p:nvSpPr>
        <p:spPr>
          <a:xfrm>
            <a:off x="446904" y="1520825"/>
            <a:ext cx="1764000" cy="2261962"/>
          </a:xfrm>
          <a:prstGeom prst="rect">
            <a:avLst/>
          </a:prstGeom>
          <a:noFill/>
          <a:ln>
            <a:solidFill>
              <a:srgbClr val="EFEEE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de-CH" sz="1200" dirty="0" smtClean="0">
                <a:solidFill>
                  <a:srgbClr val="001489"/>
                </a:solidFill>
              </a:rPr>
              <a:t>Components</a:t>
            </a:r>
          </a:p>
        </p:txBody>
      </p:sp>
      <p:sp>
        <p:nvSpPr>
          <p:cNvPr id="13" name="TextBox 12"/>
          <p:cNvSpPr txBox="1"/>
          <p:nvPr/>
        </p:nvSpPr>
        <p:spPr>
          <a:xfrm>
            <a:off x="445557" y="1952171"/>
            <a:ext cx="1764000" cy="1830616"/>
          </a:xfrm>
          <a:prstGeom prst="rect">
            <a:avLst/>
          </a:prstGeom>
          <a:solidFill>
            <a:srgbClr val="EFEEE5"/>
          </a:solidFill>
        </p:spPr>
        <p:txBody>
          <a:bodyPr wrap="square" lIns="72000" tIns="0" rIns="0" bIns="0" rtlCol="0">
            <a:noAutofit/>
          </a:bodyPr>
          <a:lstStyle/>
          <a:p>
            <a:pPr marL="171450" indent="-171450" algn="l">
              <a:lnSpc>
                <a:spcPts val="1800"/>
              </a:lnSpc>
              <a:buFont typeface="Arial" panose="020B0604020202020204" pitchFamily="34" charset="0"/>
              <a:buChar char="•"/>
            </a:pPr>
            <a:r>
              <a:rPr lang="de-CH" sz="1200" dirty="0" err="1" smtClean="0"/>
              <a:t>Processors</a:t>
            </a:r>
            <a:endParaRPr lang="de-CH" sz="1200" dirty="0" smtClean="0"/>
          </a:p>
          <a:p>
            <a:pPr marL="171450" indent="-171450" algn="l">
              <a:lnSpc>
                <a:spcPts val="1800"/>
              </a:lnSpc>
              <a:buFont typeface="Arial" panose="020B0604020202020204" pitchFamily="34" charset="0"/>
              <a:buChar char="•"/>
            </a:pPr>
            <a:r>
              <a:rPr lang="de-CH" sz="1200" dirty="0" smtClean="0"/>
              <a:t>Memory</a:t>
            </a:r>
          </a:p>
          <a:p>
            <a:pPr marL="171450" indent="-171450" algn="l">
              <a:lnSpc>
                <a:spcPts val="1800"/>
              </a:lnSpc>
              <a:buFont typeface="Arial" panose="020B0604020202020204" pitchFamily="34" charset="0"/>
              <a:buChar char="•"/>
            </a:pPr>
            <a:r>
              <a:rPr lang="de-CH" sz="1200" dirty="0" smtClean="0"/>
              <a:t>Routers</a:t>
            </a:r>
          </a:p>
        </p:txBody>
      </p:sp>
      <p:sp>
        <p:nvSpPr>
          <p:cNvPr id="17" name="Rectangle 16"/>
          <p:cNvSpPr/>
          <p:nvPr/>
        </p:nvSpPr>
        <p:spPr>
          <a:xfrm>
            <a:off x="3075757" y="3900004"/>
            <a:ext cx="963033" cy="540000"/>
          </a:xfrm>
          <a:prstGeom prst="rect">
            <a:avLst/>
          </a:prstGeom>
          <a:solidFill>
            <a:srgbClr val="D0C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smtClean="0"/>
          </a:p>
        </p:txBody>
      </p:sp>
      <p:sp>
        <p:nvSpPr>
          <p:cNvPr id="18" name="Rectangle 17"/>
          <p:cNvSpPr/>
          <p:nvPr/>
        </p:nvSpPr>
        <p:spPr>
          <a:xfrm>
            <a:off x="4038789" y="3900004"/>
            <a:ext cx="1908000" cy="540000"/>
          </a:xfrm>
          <a:prstGeom prst="rect">
            <a:avLst/>
          </a:prstGeom>
          <a:solidFill>
            <a:srgbClr val="C0B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smtClean="0"/>
          </a:p>
        </p:txBody>
      </p:sp>
      <p:sp>
        <p:nvSpPr>
          <p:cNvPr id="19" name="Rectangle 18"/>
          <p:cNvSpPr/>
          <p:nvPr/>
        </p:nvSpPr>
        <p:spPr>
          <a:xfrm>
            <a:off x="5946789" y="3900004"/>
            <a:ext cx="920721" cy="540000"/>
          </a:xfrm>
          <a:prstGeom prst="rect">
            <a:avLst/>
          </a:prstGeom>
          <a:solidFill>
            <a:srgbClr val="B0A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CH" sz="1200" dirty="0" err="1" smtClean="0"/>
          </a:p>
        </p:txBody>
      </p:sp>
      <p:sp>
        <p:nvSpPr>
          <p:cNvPr id="21" name="TextBox 20"/>
          <p:cNvSpPr txBox="1"/>
          <p:nvPr/>
        </p:nvSpPr>
        <p:spPr>
          <a:xfrm>
            <a:off x="3169367" y="4021741"/>
            <a:ext cx="3617140" cy="299406"/>
          </a:xfrm>
          <a:prstGeom prst="rect">
            <a:avLst/>
          </a:prstGeom>
          <a:noFill/>
        </p:spPr>
        <p:txBody>
          <a:bodyPr wrap="square" lIns="0" tIns="0" rIns="0" bIns="0" rtlCol="0" anchor="ctr">
            <a:noAutofit/>
          </a:bodyPr>
          <a:lstStyle/>
          <a:p>
            <a:pPr lvl="0" algn="ctr">
              <a:defRPr/>
            </a:pPr>
            <a:r>
              <a:rPr lang="en-GB" sz="1200" dirty="0" smtClean="0">
                <a:solidFill>
                  <a:srgbClr val="001489"/>
                </a:solidFill>
                <a:latin typeface="Verlag Office" pitchFamily="2" charset="0"/>
              </a:rPr>
              <a:t>BIG DATA, MACHINE LEARNING/AI, SECURITY </a:t>
            </a:r>
            <a:endParaRPr lang="en-GB" sz="1200" dirty="0">
              <a:solidFill>
                <a:srgbClr val="001489"/>
              </a:solidFill>
              <a:latin typeface="Verlag Office" pitchFamily="2" charset="0"/>
            </a:endParaRPr>
          </a:p>
        </p:txBody>
      </p:sp>
      <p:sp>
        <p:nvSpPr>
          <p:cNvPr id="30" name="TextBox 29"/>
          <p:cNvSpPr txBox="1"/>
          <p:nvPr/>
        </p:nvSpPr>
        <p:spPr bwMode="gray">
          <a:xfrm>
            <a:off x="455195" y="4537815"/>
            <a:ext cx="1512000" cy="91261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Intel</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Samsung</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Qualcomm</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err="1" smtClean="0">
                <a:ln>
                  <a:noFill/>
                </a:ln>
                <a:solidFill>
                  <a:srgbClr val="000000"/>
                </a:solidFill>
                <a:effectLst/>
                <a:uLnTx/>
                <a:uFillTx/>
                <a:latin typeface="Verlag Office"/>
                <a:ea typeface="+mn-ea"/>
                <a:cs typeface="+mn-cs"/>
              </a:rPr>
              <a:t>Nvidia</a:t>
            </a:r>
            <a:endParaRPr kumimoji="0" lang="en-GB" sz="100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Cisco</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lang="en-GB" sz="1000" noProof="0" dirty="0" smtClean="0">
                <a:solidFill>
                  <a:srgbClr val="000000"/>
                </a:solidFill>
                <a:latin typeface="Verlag Office"/>
              </a:rPr>
              <a:t>TSMC</a:t>
            </a:r>
            <a:endParaRPr kumimoji="0" lang="en-GB" sz="10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Verlag Office"/>
              <a:ea typeface="+mn-ea"/>
              <a:cs typeface="+mn-cs"/>
            </a:endParaRPr>
          </a:p>
        </p:txBody>
      </p:sp>
      <p:sp>
        <p:nvSpPr>
          <p:cNvPr id="31" name="TextBox 30"/>
          <p:cNvSpPr txBox="1"/>
          <p:nvPr/>
        </p:nvSpPr>
        <p:spPr bwMode="gray">
          <a:xfrm>
            <a:off x="2283114" y="4537815"/>
            <a:ext cx="1512000" cy="7920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Amazon AWS</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Microsoft Azure</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Google</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Oracle</a:t>
            </a:r>
          </a:p>
        </p:txBody>
      </p:sp>
      <p:sp>
        <p:nvSpPr>
          <p:cNvPr id="32" name="TextBox 31"/>
          <p:cNvSpPr txBox="1"/>
          <p:nvPr/>
        </p:nvSpPr>
        <p:spPr bwMode="gray">
          <a:xfrm>
            <a:off x="5929183" y="4537815"/>
            <a:ext cx="1512000" cy="7920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Amazon</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Accenture</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err="1" smtClean="0">
                <a:ln>
                  <a:noFill/>
                </a:ln>
                <a:solidFill>
                  <a:srgbClr val="000000"/>
                </a:solidFill>
                <a:effectLst/>
                <a:uLnTx/>
                <a:uFillTx/>
                <a:latin typeface="Verlag Office"/>
                <a:ea typeface="+mn-ea"/>
                <a:cs typeface="+mn-cs"/>
              </a:rPr>
              <a:t>Veeva</a:t>
            </a:r>
            <a:endParaRPr kumimoji="0" lang="en-GB" sz="100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Facebook</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endParaRPr kumimoji="0" lang="en-GB" sz="10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Verlag Office"/>
              <a:ea typeface="+mn-ea"/>
              <a:cs typeface="+mn-cs"/>
            </a:endParaRPr>
          </a:p>
        </p:txBody>
      </p:sp>
      <p:sp>
        <p:nvSpPr>
          <p:cNvPr id="33" name="TextBox 32"/>
          <p:cNvSpPr txBox="1"/>
          <p:nvPr/>
        </p:nvSpPr>
        <p:spPr bwMode="gray">
          <a:xfrm>
            <a:off x="4072586" y="4537815"/>
            <a:ext cx="1512000" cy="7920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Microsoft</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Google</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Salesforce</a:t>
            </a: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err="1" smtClean="0">
                <a:ln>
                  <a:noFill/>
                </a:ln>
                <a:solidFill>
                  <a:srgbClr val="000000"/>
                </a:solidFill>
                <a:effectLst/>
                <a:uLnTx/>
                <a:uFillTx/>
                <a:latin typeface="Verlag Office"/>
                <a:ea typeface="+mn-ea"/>
                <a:cs typeface="+mn-cs"/>
              </a:rPr>
              <a:t>ServiceNow</a:t>
            </a:r>
            <a:endParaRPr kumimoji="0" lang="en-GB" sz="100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1200" cap="none" spc="0" normalizeH="0" baseline="0" noProof="0" dirty="0" smtClean="0">
                <a:ln>
                  <a:noFill/>
                </a:ln>
                <a:solidFill>
                  <a:srgbClr val="000000"/>
                </a:solidFill>
                <a:effectLst/>
                <a:uLnTx/>
                <a:uFillTx/>
                <a:latin typeface="Verlag Office"/>
                <a:ea typeface="+mn-ea"/>
                <a:cs typeface="+mn-cs"/>
              </a:rPr>
              <a:t>Adobe</a:t>
            </a:r>
          </a:p>
        </p:txBody>
      </p:sp>
      <p:sp>
        <p:nvSpPr>
          <p:cNvPr id="34" name="Text Placeholder 5"/>
          <p:cNvSpPr txBox="1">
            <a:spLocks/>
          </p:cNvSpPr>
          <p:nvPr/>
        </p:nvSpPr>
        <p:spPr>
          <a:xfrm>
            <a:off x="468313" y="6204021"/>
            <a:ext cx="8208962" cy="203902"/>
          </a:xfrm>
          <a:prstGeom prst="rect">
            <a:avLst/>
          </a:prstGeom>
        </p:spPr>
        <p:txBody>
          <a:bodyPr lIns="0" tIns="0" rIns="0" bIns="0"/>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Julius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Baer </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043" y="2331556"/>
            <a:ext cx="695914" cy="695916"/>
          </a:xfrm>
          <a:prstGeom prst="rect">
            <a:avLst/>
          </a:prstGeom>
        </p:spPr>
      </p:pic>
      <p:cxnSp>
        <p:nvCxnSpPr>
          <p:cNvPr id="43" name="Straight Arrow Connector 42"/>
          <p:cNvCxnSpPr/>
          <p:nvPr/>
        </p:nvCxnSpPr>
        <p:spPr>
          <a:xfrm>
            <a:off x="7550530" y="2685461"/>
            <a:ext cx="489513" cy="0"/>
          </a:xfrm>
          <a:prstGeom prst="straightConnector1">
            <a:avLst/>
          </a:prstGeom>
          <a:ln>
            <a:solidFill>
              <a:srgbClr val="001489"/>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19130" y="3140755"/>
            <a:ext cx="878591" cy="252999"/>
          </a:xfrm>
          <a:prstGeom prst="rect">
            <a:avLst/>
          </a:prstGeom>
          <a:noFill/>
        </p:spPr>
        <p:txBody>
          <a:bodyPr wrap="square" lIns="0" tIns="0" rIns="0" bIns="0" rtlCol="0">
            <a:noAutofit/>
          </a:bodyPr>
          <a:lstStyle/>
          <a:p>
            <a:pPr algn="l">
              <a:lnSpc>
                <a:spcPts val="1800"/>
              </a:lnSpc>
            </a:pPr>
            <a:r>
              <a:rPr lang="de-CH" sz="1200" dirty="0" smtClean="0">
                <a:solidFill>
                  <a:srgbClr val="001489"/>
                </a:solidFill>
              </a:rPr>
              <a:t>Consumer</a:t>
            </a:r>
          </a:p>
        </p:txBody>
      </p:sp>
      <p:sp>
        <p:nvSpPr>
          <p:cNvPr id="6" name="Slide Number Placeholder 5"/>
          <p:cNvSpPr>
            <a:spLocks noGrp="1"/>
          </p:cNvSpPr>
          <p:nvPr>
            <p:ph type="sldNum" sz="quarter" idx="12"/>
          </p:nvPr>
        </p:nvSpPr>
        <p:spPr/>
        <p:txBody>
          <a:bodyPr/>
          <a:lstStyle/>
          <a:p>
            <a:fld id="{0A6ABA92-B65E-42F5-BB28-73DA50746AED}" type="slidenum">
              <a:rPr lang="en-GB" smtClean="0"/>
              <a:pPr/>
              <a:t>13</a:t>
            </a:fld>
            <a:endParaRPr lang="en-GB" dirty="0"/>
          </a:p>
        </p:txBody>
      </p:sp>
      <p:sp>
        <p:nvSpPr>
          <p:cNvPr id="41" name="Rectangle 40"/>
          <p:cNvSpPr/>
          <p:nvPr/>
        </p:nvSpPr>
        <p:spPr>
          <a:xfrm>
            <a:off x="2267104" y="1520825"/>
            <a:ext cx="1764000" cy="2261962"/>
          </a:xfrm>
          <a:prstGeom prst="rect">
            <a:avLst/>
          </a:prstGeom>
          <a:noFill/>
          <a:ln>
            <a:solidFill>
              <a:srgbClr val="DFDDC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de-CH" sz="1200" dirty="0" err="1" smtClean="0">
                <a:solidFill>
                  <a:srgbClr val="001489"/>
                </a:solidFill>
              </a:rPr>
              <a:t>IaaS</a:t>
            </a:r>
            <a:endParaRPr lang="de-CH" sz="1200" dirty="0" smtClean="0">
              <a:solidFill>
                <a:srgbClr val="001489"/>
              </a:solidFill>
            </a:endParaRPr>
          </a:p>
        </p:txBody>
      </p:sp>
      <p:sp>
        <p:nvSpPr>
          <p:cNvPr id="42" name="TextBox 41"/>
          <p:cNvSpPr txBox="1"/>
          <p:nvPr/>
        </p:nvSpPr>
        <p:spPr>
          <a:xfrm>
            <a:off x="2265757" y="1952171"/>
            <a:ext cx="1764000" cy="1830616"/>
          </a:xfrm>
          <a:prstGeom prst="rect">
            <a:avLst/>
          </a:prstGeom>
          <a:solidFill>
            <a:srgbClr val="DFDDCB"/>
          </a:solidFill>
        </p:spPr>
        <p:txBody>
          <a:bodyPr wrap="square" lIns="72000" tIns="0" rIns="0" bIns="0" rtlCol="0">
            <a:noAutofit/>
          </a:bodyPr>
          <a:lstStyle/>
          <a:p>
            <a:pPr marL="171450" indent="-171450">
              <a:lnSpc>
                <a:spcPts val="1800"/>
              </a:lnSpc>
              <a:buFont typeface="Arial" panose="020B0604020202020204" pitchFamily="34" charset="0"/>
              <a:buChar char="•"/>
            </a:pPr>
            <a:r>
              <a:rPr lang="de-CH" sz="1200" dirty="0"/>
              <a:t>Network Servers</a:t>
            </a:r>
          </a:p>
          <a:p>
            <a:pPr marL="171450" indent="-171450">
              <a:lnSpc>
                <a:spcPts val="1800"/>
              </a:lnSpc>
              <a:buFont typeface="Arial" panose="020B0604020202020204" pitchFamily="34" charset="0"/>
              <a:buChar char="•"/>
            </a:pPr>
            <a:r>
              <a:rPr lang="de-CH" sz="1200" dirty="0"/>
              <a:t>Administration</a:t>
            </a:r>
          </a:p>
          <a:p>
            <a:pPr marL="171450" indent="-171450">
              <a:lnSpc>
                <a:spcPts val="1800"/>
              </a:lnSpc>
              <a:buFont typeface="Arial" panose="020B0604020202020204" pitchFamily="34" charset="0"/>
              <a:buChar char="•"/>
            </a:pPr>
            <a:r>
              <a:rPr lang="de-CH" sz="1200" dirty="0" err="1"/>
              <a:t>Virtualisation</a:t>
            </a:r>
            <a:endParaRPr lang="de-CH" sz="1200" dirty="0"/>
          </a:p>
        </p:txBody>
      </p:sp>
      <p:sp>
        <p:nvSpPr>
          <p:cNvPr id="44" name="Rectangle 43"/>
          <p:cNvSpPr/>
          <p:nvPr/>
        </p:nvSpPr>
        <p:spPr>
          <a:xfrm>
            <a:off x="4091881" y="1522265"/>
            <a:ext cx="1764000" cy="2261962"/>
          </a:xfrm>
          <a:prstGeom prst="rect">
            <a:avLst/>
          </a:prstGeom>
          <a:noFill/>
          <a:ln>
            <a:solidFill>
              <a:srgbClr val="D0CC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de-CH" sz="1200" dirty="0" smtClean="0">
                <a:solidFill>
                  <a:srgbClr val="001489"/>
                </a:solidFill>
              </a:rPr>
              <a:t>Paas + SaaS</a:t>
            </a:r>
          </a:p>
        </p:txBody>
      </p:sp>
      <p:sp>
        <p:nvSpPr>
          <p:cNvPr id="46" name="TextBox 45"/>
          <p:cNvSpPr txBox="1"/>
          <p:nvPr/>
        </p:nvSpPr>
        <p:spPr>
          <a:xfrm>
            <a:off x="4090534" y="1953611"/>
            <a:ext cx="1764000" cy="1830616"/>
          </a:xfrm>
          <a:prstGeom prst="rect">
            <a:avLst/>
          </a:prstGeom>
          <a:solidFill>
            <a:srgbClr val="D0CCB2"/>
          </a:solidFill>
          <a:ln>
            <a:noFill/>
          </a:ln>
        </p:spPr>
        <p:txBody>
          <a:bodyPr wrap="square" lIns="72000" tIns="0" rIns="0" bIns="0" rtlCol="0">
            <a:noAutofit/>
          </a:bodyPr>
          <a:lstStyle/>
          <a:p>
            <a:pPr marL="171450" indent="-171450">
              <a:lnSpc>
                <a:spcPts val="1800"/>
              </a:lnSpc>
              <a:buFont typeface="Arial" panose="020B0604020202020204" pitchFamily="34" charset="0"/>
              <a:buChar char="•"/>
            </a:pPr>
            <a:r>
              <a:rPr lang="de-CH" sz="1200" dirty="0" err="1"/>
              <a:t>Platforms</a:t>
            </a:r>
            <a:endParaRPr lang="de-CH" sz="1200" dirty="0"/>
          </a:p>
          <a:p>
            <a:pPr marL="171450" indent="-171450">
              <a:lnSpc>
                <a:spcPts val="1800"/>
              </a:lnSpc>
              <a:buFont typeface="Arial" panose="020B0604020202020204" pitchFamily="34" charset="0"/>
              <a:buChar char="•"/>
            </a:pPr>
            <a:r>
              <a:rPr lang="de-CH" sz="1200" dirty="0"/>
              <a:t>Data </a:t>
            </a:r>
            <a:r>
              <a:rPr lang="de-CH" sz="1200" dirty="0" err="1"/>
              <a:t>management</a:t>
            </a:r>
            <a:endParaRPr lang="de-CH" sz="1200" dirty="0"/>
          </a:p>
          <a:p>
            <a:pPr marL="171450" indent="-171450">
              <a:lnSpc>
                <a:spcPts val="1800"/>
              </a:lnSpc>
              <a:buFont typeface="Arial" panose="020B0604020202020204" pitchFamily="34" charset="0"/>
              <a:buChar char="•"/>
            </a:pPr>
            <a:r>
              <a:rPr lang="de-CH" sz="1200" dirty="0"/>
              <a:t>Automation</a:t>
            </a:r>
          </a:p>
          <a:p>
            <a:pPr marL="171450" indent="-171450">
              <a:lnSpc>
                <a:spcPts val="1800"/>
              </a:lnSpc>
              <a:buFont typeface="Arial" panose="020B0604020202020204" pitchFamily="34" charset="0"/>
              <a:buChar char="•"/>
            </a:pPr>
            <a:r>
              <a:rPr lang="de-CH" sz="1200" dirty="0"/>
              <a:t>CRM</a:t>
            </a:r>
          </a:p>
        </p:txBody>
      </p:sp>
      <p:sp>
        <p:nvSpPr>
          <p:cNvPr id="47" name="Rectangle 46"/>
          <p:cNvSpPr/>
          <p:nvPr/>
        </p:nvSpPr>
        <p:spPr>
          <a:xfrm>
            <a:off x="5930530" y="1522265"/>
            <a:ext cx="1764000" cy="2261962"/>
          </a:xfrm>
          <a:prstGeom prst="rect">
            <a:avLst/>
          </a:prstGeom>
          <a:noFill/>
          <a:ln>
            <a:solidFill>
              <a:srgbClr val="C0BB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de-CH" sz="1200" dirty="0" smtClean="0">
                <a:solidFill>
                  <a:srgbClr val="001489"/>
                </a:solidFill>
              </a:rPr>
              <a:t>Services</a:t>
            </a:r>
          </a:p>
        </p:txBody>
      </p:sp>
      <p:sp>
        <p:nvSpPr>
          <p:cNvPr id="48" name="TextBox 47"/>
          <p:cNvSpPr txBox="1"/>
          <p:nvPr/>
        </p:nvSpPr>
        <p:spPr>
          <a:xfrm>
            <a:off x="5929183" y="1953611"/>
            <a:ext cx="1764000" cy="1830616"/>
          </a:xfrm>
          <a:prstGeom prst="rect">
            <a:avLst/>
          </a:prstGeom>
          <a:solidFill>
            <a:srgbClr val="C0BB98"/>
          </a:solidFill>
          <a:ln>
            <a:noFill/>
          </a:ln>
        </p:spPr>
        <p:txBody>
          <a:bodyPr wrap="square" lIns="72000" tIns="0" rIns="0" bIns="0" rtlCol="0">
            <a:noAutofit/>
          </a:bodyPr>
          <a:lstStyle/>
          <a:p>
            <a:pPr marL="171450" indent="-171450">
              <a:lnSpc>
                <a:spcPts val="1800"/>
              </a:lnSpc>
              <a:buFont typeface="Arial" panose="020B0604020202020204" pitchFamily="34" charset="0"/>
              <a:buChar char="•"/>
            </a:pPr>
            <a:r>
              <a:rPr lang="de-CH" sz="1200" dirty="0"/>
              <a:t>Consulting</a:t>
            </a:r>
          </a:p>
          <a:p>
            <a:pPr marL="171450" indent="-171450">
              <a:lnSpc>
                <a:spcPts val="1800"/>
              </a:lnSpc>
              <a:buFont typeface="Arial" panose="020B0604020202020204" pitchFamily="34" charset="0"/>
              <a:buChar char="•"/>
            </a:pPr>
            <a:r>
              <a:rPr lang="de-CH" sz="1200" dirty="0" err="1"/>
              <a:t>Fintech</a:t>
            </a:r>
            <a:endParaRPr lang="de-CH" sz="1200" dirty="0"/>
          </a:p>
          <a:p>
            <a:pPr marL="171450" indent="-171450">
              <a:lnSpc>
                <a:spcPts val="1800"/>
              </a:lnSpc>
              <a:buFont typeface="Arial" panose="020B0604020202020204" pitchFamily="34" charset="0"/>
              <a:buChar char="•"/>
            </a:pPr>
            <a:r>
              <a:rPr lang="de-CH" sz="1200" dirty="0" err="1"/>
              <a:t>Health</a:t>
            </a:r>
            <a:r>
              <a:rPr lang="de-CH" sz="1200" dirty="0"/>
              <a:t> IT</a:t>
            </a:r>
          </a:p>
        </p:txBody>
      </p:sp>
      <p:grpSp>
        <p:nvGrpSpPr>
          <p:cNvPr id="4" name="Group 3"/>
          <p:cNvGrpSpPr/>
          <p:nvPr/>
        </p:nvGrpSpPr>
        <p:grpSpPr>
          <a:xfrm>
            <a:off x="2017612" y="2539103"/>
            <a:ext cx="307879" cy="307877"/>
            <a:chOff x="2291829" y="2792062"/>
            <a:chExt cx="307879" cy="307877"/>
          </a:xfrm>
        </p:grpSpPr>
        <p:sp>
          <p:nvSpPr>
            <p:cNvPr id="36"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algn="ctr"/>
              <a:r>
                <a:rPr lang="de-CH" sz="1539" dirty="0" smtClean="0"/>
                <a:t> </a:t>
              </a:r>
              <a:r>
                <a:rPr lang="de-CH" sz="2000" dirty="0" smtClean="0">
                  <a:solidFill>
                    <a:srgbClr val="001489"/>
                  </a:solidFill>
                </a:rPr>
                <a:t>&gt;</a:t>
              </a:r>
              <a:endParaRPr sz="2000" dirty="0">
                <a:solidFill>
                  <a:srgbClr val="001489"/>
                </a:solidFill>
              </a:endParaRPr>
            </a:p>
          </p:txBody>
        </p:sp>
        <p:sp>
          <p:nvSpPr>
            <p:cNvPr id="37"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endParaRPr sz="1539"/>
            </a:p>
          </p:txBody>
        </p:sp>
      </p:grpSp>
      <p:grpSp>
        <p:nvGrpSpPr>
          <p:cNvPr id="50" name="Group 49"/>
          <p:cNvGrpSpPr/>
          <p:nvPr/>
        </p:nvGrpSpPr>
        <p:grpSpPr>
          <a:xfrm>
            <a:off x="3861524" y="2539103"/>
            <a:ext cx="307879" cy="307877"/>
            <a:chOff x="2291829" y="2792062"/>
            <a:chExt cx="307879" cy="307877"/>
          </a:xfrm>
        </p:grpSpPr>
        <p:sp>
          <p:nvSpPr>
            <p:cNvPr id="51"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algn="ctr"/>
              <a:r>
                <a:rPr lang="de-CH" sz="1539" dirty="0" smtClean="0"/>
                <a:t> </a:t>
              </a:r>
              <a:r>
                <a:rPr lang="de-CH" sz="2000" dirty="0" smtClean="0">
                  <a:solidFill>
                    <a:srgbClr val="001489"/>
                  </a:solidFill>
                </a:rPr>
                <a:t>&gt;</a:t>
              </a:r>
              <a:endParaRPr sz="2000" dirty="0">
                <a:solidFill>
                  <a:srgbClr val="001489"/>
                </a:solidFill>
              </a:endParaRPr>
            </a:p>
          </p:txBody>
        </p:sp>
        <p:sp>
          <p:nvSpPr>
            <p:cNvPr id="52"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endParaRPr sz="1539"/>
            </a:p>
          </p:txBody>
        </p:sp>
      </p:grpSp>
      <p:grpSp>
        <p:nvGrpSpPr>
          <p:cNvPr id="53" name="Group 52"/>
          <p:cNvGrpSpPr/>
          <p:nvPr/>
        </p:nvGrpSpPr>
        <p:grpSpPr>
          <a:xfrm>
            <a:off x="5686815" y="2539103"/>
            <a:ext cx="307879" cy="307877"/>
            <a:chOff x="2291829" y="2792062"/>
            <a:chExt cx="307879" cy="307877"/>
          </a:xfrm>
        </p:grpSpPr>
        <p:sp>
          <p:nvSpPr>
            <p:cNvPr id="54"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algn="ctr"/>
              <a:r>
                <a:rPr lang="de-CH" sz="1539" dirty="0" smtClean="0"/>
                <a:t> </a:t>
              </a:r>
              <a:r>
                <a:rPr lang="de-CH" sz="2000" dirty="0" smtClean="0">
                  <a:solidFill>
                    <a:srgbClr val="001489"/>
                  </a:solidFill>
                </a:rPr>
                <a:t>&gt;</a:t>
              </a:r>
              <a:endParaRPr sz="2000" dirty="0">
                <a:solidFill>
                  <a:srgbClr val="001489"/>
                </a:solidFill>
              </a:endParaRPr>
            </a:p>
          </p:txBody>
        </p:sp>
        <p:sp>
          <p:nvSpPr>
            <p:cNvPr id="55"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endParaRPr sz="1539"/>
            </a:p>
          </p:txBody>
        </p:sp>
      </p:grpSp>
      <p:sp>
        <p:nvSpPr>
          <p:cNvPr id="38"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26367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ABA92-B65E-42F5-BB28-73DA50746AED}" type="slidenum">
              <a:rPr lang="en-GB" smtClean="0"/>
              <a:t>14</a:t>
            </a:fld>
            <a:endParaRPr lang="en-GB" dirty="0"/>
          </a:p>
        </p:txBody>
      </p:sp>
      <p:sp>
        <p:nvSpPr>
          <p:cNvPr id="5" name="Text Placeholder 4"/>
          <p:cNvSpPr>
            <a:spLocks noGrp="1"/>
          </p:cNvSpPr>
          <p:nvPr>
            <p:ph type="body" sz="quarter" idx="13"/>
          </p:nvPr>
        </p:nvSpPr>
        <p:spPr/>
        <p:txBody>
          <a:bodyPr/>
          <a:lstStyle/>
          <a:p>
            <a:r>
              <a:rPr lang="de-CH" dirty="0" smtClean="0"/>
              <a:t>People &gt; 60 </a:t>
            </a:r>
            <a:r>
              <a:rPr lang="de-CH" dirty="0" err="1" smtClean="0"/>
              <a:t>years</a:t>
            </a:r>
            <a:r>
              <a:rPr lang="de-CH" dirty="0" smtClean="0"/>
              <a:t> </a:t>
            </a:r>
            <a:r>
              <a:rPr lang="de-CH" dirty="0" err="1" smtClean="0"/>
              <a:t>old</a:t>
            </a:r>
            <a:endParaRPr lang="de-CH" dirty="0"/>
          </a:p>
          <a:p>
            <a:r>
              <a:rPr lang="de-CH" dirty="0" smtClean="0"/>
              <a:t>Will </a:t>
            </a:r>
            <a:r>
              <a:rPr lang="de-CH" dirty="0" err="1" smtClean="0"/>
              <a:t>rise</a:t>
            </a:r>
            <a:r>
              <a:rPr lang="de-CH" dirty="0" smtClean="0"/>
              <a:t> </a:t>
            </a:r>
            <a:r>
              <a:rPr lang="de-CH" dirty="0" err="1" smtClean="0"/>
              <a:t>from</a:t>
            </a:r>
            <a:r>
              <a:rPr lang="de-CH" dirty="0" smtClean="0"/>
              <a:t> </a:t>
            </a:r>
          </a:p>
          <a:p>
            <a:r>
              <a:rPr lang="de-CH" dirty="0" smtClean="0"/>
              <a:t>900 </a:t>
            </a:r>
            <a:r>
              <a:rPr lang="de-CH" dirty="0" err="1" smtClean="0"/>
              <a:t>million</a:t>
            </a:r>
            <a:r>
              <a:rPr lang="de-CH" dirty="0" smtClean="0"/>
              <a:t> </a:t>
            </a:r>
            <a:r>
              <a:rPr lang="de-CH" dirty="0" err="1" smtClean="0"/>
              <a:t>to</a:t>
            </a:r>
            <a:r>
              <a:rPr lang="de-CH" dirty="0" smtClean="0"/>
              <a:t> 2 </a:t>
            </a:r>
            <a:r>
              <a:rPr lang="de-CH" dirty="0" err="1" smtClean="0"/>
              <a:t>billion</a:t>
            </a:r>
            <a:r>
              <a:rPr lang="de-CH" dirty="0" smtClean="0"/>
              <a:t> </a:t>
            </a:r>
          </a:p>
          <a:p>
            <a:r>
              <a:rPr lang="de-CH" dirty="0" err="1" smtClean="0"/>
              <a:t>Between</a:t>
            </a:r>
            <a:r>
              <a:rPr lang="de-CH" dirty="0" smtClean="0"/>
              <a:t> 2015-2050</a:t>
            </a:r>
            <a:endParaRPr lang="de-CH" dirty="0"/>
          </a:p>
        </p:txBody>
      </p:sp>
      <p:sp>
        <p:nvSpPr>
          <p:cNvPr id="6"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986658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Shifting lifestyles</a:t>
            </a:r>
            <a:endParaRPr lang="de-CH" dirty="0"/>
          </a:p>
        </p:txBody>
      </p:sp>
      <p:sp>
        <p:nvSpPr>
          <p:cNvPr id="13" name="Text Placeholder 10"/>
          <p:cNvSpPr txBox="1">
            <a:spLocks/>
          </p:cNvSpPr>
          <p:nvPr/>
        </p:nvSpPr>
        <p:spPr>
          <a:xfrm>
            <a:off x="468315" y="5896044"/>
            <a:ext cx="4037851" cy="619827"/>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lvl="0">
              <a:buClr>
                <a:srgbClr val="000000"/>
              </a:buClr>
              <a:defRPr/>
            </a:pPr>
            <a:r>
              <a:rPr lang="en-GB" b="1" kern="0" dirty="0">
                <a:latin typeface="Verlag Office"/>
              </a:rPr>
              <a:t>Source: </a:t>
            </a:r>
            <a:r>
              <a:rPr lang="en-GB" kern="0" dirty="0"/>
              <a:t>Organisation for Economic Cooperation and Development (OECD), UNPD, Julius Baer; PPP = purchasing power parity, USA = United States of America, CHE = Switzerland, DEU = Germany, JPN = Japan, CHN = China, WLD = World</a:t>
            </a:r>
          </a:p>
          <a:p>
            <a:pPr>
              <a:buClr>
                <a:srgbClr val="000000"/>
              </a:buClr>
              <a:defRPr/>
            </a:pPr>
            <a:endParaRPr lang="en-GB" kern="0" dirty="0">
              <a:latin typeface="Verlag Office"/>
            </a:endParaRPr>
          </a:p>
        </p:txBody>
      </p:sp>
      <p:sp>
        <p:nvSpPr>
          <p:cNvPr id="14" name="Text Placeholder 15"/>
          <p:cNvSpPr txBox="1">
            <a:spLocks/>
          </p:cNvSpPr>
          <p:nvPr/>
        </p:nvSpPr>
        <p:spPr>
          <a:xfrm>
            <a:off x="4716465" y="6165850"/>
            <a:ext cx="3959225" cy="358774"/>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a:buClr>
                <a:srgbClr val="000000"/>
              </a:buClr>
              <a:defRPr/>
            </a:pPr>
            <a:r>
              <a:rPr lang="en-GB" b="1" kern="0">
                <a:latin typeface="Verlag Office"/>
              </a:rPr>
              <a:t>Source: </a:t>
            </a:r>
            <a:r>
              <a:rPr lang="en-GB" kern="0">
                <a:latin typeface="Verlag Office"/>
              </a:rPr>
              <a:t>United Nations, Julius Baer; </a:t>
            </a:r>
            <a:r>
              <a:rPr lang="en-GB" b="1" kern="0">
                <a:latin typeface="Verlag Office"/>
              </a:rPr>
              <a:t>Note: </a:t>
            </a:r>
            <a:r>
              <a:rPr lang="en-GB" kern="0">
                <a:latin typeface="Verlag Office"/>
              </a:rPr>
              <a:t>Median projection has been used.</a:t>
            </a:r>
            <a:endParaRPr lang="en-GB" kern="0" dirty="0">
              <a:latin typeface="Verlag Office"/>
            </a:endParaRPr>
          </a:p>
        </p:txBody>
      </p:sp>
      <p:sp>
        <p:nvSpPr>
          <p:cNvPr id="16" name="Text Placeholder 9"/>
          <p:cNvSpPr txBox="1">
            <a:spLocks/>
          </p:cNvSpPr>
          <p:nvPr/>
        </p:nvSpPr>
        <p:spPr>
          <a:xfrm>
            <a:off x="468315" y="1485900"/>
            <a:ext cx="3959225" cy="50165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lvl="0">
              <a:buClr>
                <a:srgbClr val="000000"/>
              </a:buClr>
              <a:defRPr/>
            </a:pPr>
            <a:r>
              <a:rPr lang="en-US" b="0" kern="0" cap="all" dirty="0">
                <a:solidFill>
                  <a:srgbClr val="001489"/>
                </a:solidFill>
              </a:rPr>
              <a:t>More expensive healthcare for diminishing benefit</a:t>
            </a:r>
            <a:endParaRPr lang="en-US" b="0" kern="0" dirty="0">
              <a:solidFill>
                <a:srgbClr val="001489"/>
              </a:solidFill>
              <a:latin typeface="Verlag Office"/>
            </a:endParaRPr>
          </a:p>
        </p:txBody>
      </p:sp>
      <p:sp>
        <p:nvSpPr>
          <p:cNvPr id="17" name="Text Placeholder 19"/>
          <p:cNvSpPr txBox="1">
            <a:spLocks/>
          </p:cNvSpPr>
          <p:nvPr/>
        </p:nvSpPr>
        <p:spPr>
          <a:xfrm>
            <a:off x="4716465" y="1484313"/>
            <a:ext cx="3959225" cy="50165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a:buClr>
                <a:srgbClr val="000000"/>
              </a:buClr>
              <a:defRPr/>
            </a:pPr>
            <a:r>
              <a:rPr lang="en-GB" b="0" kern="0" dirty="0">
                <a:solidFill>
                  <a:srgbClr val="001489"/>
                </a:solidFill>
                <a:latin typeface="Verlag Office"/>
              </a:rPr>
              <a:t>AGING DEMOGRAPHICS ARE RESPONSIBLE</a:t>
            </a:r>
          </a:p>
        </p:txBody>
      </p:sp>
      <p:sp>
        <p:nvSpPr>
          <p:cNvPr id="19" name="Text Placeholder 8"/>
          <p:cNvSpPr>
            <a:spLocks noGrp="1"/>
          </p:cNvSpPr>
          <p:nvPr>
            <p:ph type="body" sz="quarter" idx="11"/>
          </p:nvPr>
        </p:nvSpPr>
        <p:spPr>
          <a:xfrm>
            <a:off x="468315" y="496863"/>
            <a:ext cx="8207375" cy="648072"/>
          </a:xfrm>
        </p:spPr>
        <p:txBody>
          <a:bodyPr anchor="ctr"/>
          <a:lstStyle/>
          <a:p>
            <a:pPr algn="ctr"/>
            <a:r>
              <a:rPr lang="en-GB" sz="1600" dirty="0">
                <a:solidFill>
                  <a:srgbClr val="001489"/>
                </a:solidFill>
              </a:rPr>
              <a:t>Demographics burden health systems</a:t>
            </a:r>
          </a:p>
        </p:txBody>
      </p:sp>
      <p:sp>
        <p:nvSpPr>
          <p:cNvPr id="6" name="Slide Number Placeholder 5"/>
          <p:cNvSpPr>
            <a:spLocks noGrp="1"/>
          </p:cNvSpPr>
          <p:nvPr>
            <p:ph type="sldNum" sz="quarter" idx="12"/>
          </p:nvPr>
        </p:nvSpPr>
        <p:spPr/>
        <p:txBody>
          <a:bodyPr/>
          <a:lstStyle/>
          <a:p>
            <a:fld id="{0A6ABA92-B65E-42F5-BB28-73DA50746AED}" type="slidenum">
              <a:rPr lang="en-GB" smtClean="0"/>
              <a:pPr/>
              <a:t>15</a:t>
            </a:fld>
            <a:endParaRPr lang="en-GB" dirty="0"/>
          </a:p>
        </p:txBody>
      </p:sp>
      <p:graphicFrame>
        <p:nvGraphicFramePr>
          <p:cNvPr id="15" name="Chart 14">
            <a:extLst>
              <a:ext uri="{FF2B5EF4-FFF2-40B4-BE49-F238E27FC236}">
                <a16:creationId xmlns:a16="http://schemas.microsoft.com/office/drawing/2014/main" id="{E60A945C-ACC5-4AFA-863B-00FC4F3F3137}"/>
              </a:ext>
            </a:extLst>
          </p:cNvPr>
          <p:cNvGraphicFramePr>
            <a:graphicFrameLocks/>
          </p:cNvGraphicFramePr>
          <p:nvPr/>
        </p:nvGraphicFramePr>
        <p:xfrm>
          <a:off x="468313" y="1985962"/>
          <a:ext cx="3960000" cy="41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nvGraphicFramePr>
        <p:xfrm>
          <a:off x="4794314" y="1985962"/>
          <a:ext cx="3960000" cy="4176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2"/>
          <p:cNvSpPr txBox="1">
            <a:spLocks/>
          </p:cNvSpPr>
          <p:nvPr/>
        </p:nvSpPr>
        <p:spPr>
          <a:xfrm>
            <a:off x="5867400" y="6524625"/>
            <a:ext cx="2520600" cy="196851"/>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mtClean="0">
                <a:solidFill>
                  <a:srgbClr val="000000"/>
                </a:solidFill>
                <a:latin typeface="Verlag Office"/>
              </a:rPr>
              <a:t>Next Generation investment solutions</a:t>
            </a:r>
            <a:endParaRPr lang="en-GB" dirty="0">
              <a:solidFill>
                <a:srgbClr val="000000"/>
              </a:solidFill>
              <a:latin typeface="Verlag Office"/>
            </a:endParaRPr>
          </a:p>
        </p:txBody>
      </p:sp>
    </p:spTree>
    <p:extLst>
      <p:ext uri="{BB962C8B-B14F-4D97-AF65-F5344CB8AC3E}">
        <p14:creationId xmlns:p14="http://schemas.microsoft.com/office/powerpoint/2010/main" val="366380534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D5156-AA17-41D3-9FB0-73F9F160057F}"/>
              </a:ext>
            </a:extLst>
          </p:cNvPr>
          <p:cNvSpPr>
            <a:spLocks noGrp="1"/>
          </p:cNvSpPr>
          <p:nvPr>
            <p:ph type="sldNum" sz="quarter" idx="12"/>
          </p:nvPr>
        </p:nvSpPr>
        <p:spPr/>
        <p:txBody>
          <a:bodyPr/>
          <a:lstStyle/>
          <a:p>
            <a:fld id="{0A6ABA92-B65E-42F5-BB28-73DA50746AED}" type="slidenum">
              <a:rPr lang="en-GB" smtClean="0"/>
              <a:t>16</a:t>
            </a:fld>
            <a:endParaRPr lang="en-GB" dirty="0"/>
          </a:p>
        </p:txBody>
      </p:sp>
      <p:sp>
        <p:nvSpPr>
          <p:cNvPr id="5" name="Text Placeholder 4">
            <a:extLst>
              <a:ext uri="{FF2B5EF4-FFF2-40B4-BE49-F238E27FC236}">
                <a16:creationId xmlns:a16="http://schemas.microsoft.com/office/drawing/2014/main" id="{E407BA02-7BA6-4C96-B477-11DF2B1693C9}"/>
              </a:ext>
            </a:extLst>
          </p:cNvPr>
          <p:cNvSpPr>
            <a:spLocks noGrp="1"/>
          </p:cNvSpPr>
          <p:nvPr>
            <p:ph type="body" sz="quarter" idx="13"/>
          </p:nvPr>
        </p:nvSpPr>
        <p:spPr/>
        <p:txBody>
          <a:bodyPr/>
          <a:lstStyle/>
          <a:p>
            <a:r>
              <a:rPr lang="en-GB" dirty="0"/>
              <a:t>towards digital health and beyond</a:t>
            </a:r>
          </a:p>
        </p:txBody>
      </p:sp>
      <p:sp>
        <p:nvSpPr>
          <p:cNvPr id="6" name="Text Placeholder 5">
            <a:extLst>
              <a:ext uri="{FF2B5EF4-FFF2-40B4-BE49-F238E27FC236}">
                <a16:creationId xmlns:a16="http://schemas.microsoft.com/office/drawing/2014/main" id="{3000E8AA-D060-463D-8BE3-7E2D54CD7EAA}"/>
              </a:ext>
            </a:extLst>
          </p:cNvPr>
          <p:cNvSpPr>
            <a:spLocks noGrp="1"/>
          </p:cNvSpPr>
          <p:nvPr>
            <p:ph type="body" sz="quarter" idx="18"/>
          </p:nvPr>
        </p:nvSpPr>
        <p:spPr>
          <a:xfrm>
            <a:off x="393352" y="1506611"/>
            <a:ext cx="8353424" cy="302652"/>
          </a:xfrm>
        </p:spPr>
        <p:txBody>
          <a:bodyPr/>
          <a:lstStyle/>
          <a:p>
            <a:r>
              <a:rPr lang="en-GB" dirty="0"/>
              <a:t>Who is incentivised to drive alignment and efficiencies?</a:t>
            </a:r>
          </a:p>
        </p:txBody>
      </p:sp>
      <p:grpSp>
        <p:nvGrpSpPr>
          <p:cNvPr id="1054" name="Group 1053">
            <a:extLst>
              <a:ext uri="{FF2B5EF4-FFF2-40B4-BE49-F238E27FC236}">
                <a16:creationId xmlns:a16="http://schemas.microsoft.com/office/drawing/2014/main" id="{48D19C21-B5E2-46A0-9338-C0C18802EE45}"/>
              </a:ext>
            </a:extLst>
          </p:cNvPr>
          <p:cNvGrpSpPr/>
          <p:nvPr/>
        </p:nvGrpSpPr>
        <p:grpSpPr>
          <a:xfrm>
            <a:off x="638027" y="2942032"/>
            <a:ext cx="7896804" cy="1804314"/>
            <a:chOff x="968991" y="3255936"/>
            <a:chExt cx="7896804" cy="1804314"/>
          </a:xfrm>
        </p:grpSpPr>
        <p:grpSp>
          <p:nvGrpSpPr>
            <p:cNvPr id="1039" name="Group 1038">
              <a:extLst>
                <a:ext uri="{FF2B5EF4-FFF2-40B4-BE49-F238E27FC236}">
                  <a16:creationId xmlns:a16="http://schemas.microsoft.com/office/drawing/2014/main" id="{C5FD759B-34F3-4323-A222-7A758666F6ED}"/>
                </a:ext>
              </a:extLst>
            </p:cNvPr>
            <p:cNvGrpSpPr/>
            <p:nvPr/>
          </p:nvGrpSpPr>
          <p:grpSpPr>
            <a:xfrm>
              <a:off x="968991" y="4336639"/>
              <a:ext cx="7896804" cy="723611"/>
              <a:chOff x="968991" y="5121391"/>
              <a:chExt cx="7896804" cy="723611"/>
            </a:xfrm>
          </p:grpSpPr>
          <p:grpSp>
            <p:nvGrpSpPr>
              <p:cNvPr id="51" name="Group 50">
                <a:extLst>
                  <a:ext uri="{FF2B5EF4-FFF2-40B4-BE49-F238E27FC236}">
                    <a16:creationId xmlns:a16="http://schemas.microsoft.com/office/drawing/2014/main" id="{876EA110-EF1E-4185-86B5-04F7CD3683DB}"/>
                  </a:ext>
                </a:extLst>
              </p:cNvPr>
              <p:cNvGrpSpPr/>
              <p:nvPr/>
            </p:nvGrpSpPr>
            <p:grpSpPr>
              <a:xfrm>
                <a:off x="968991" y="5121391"/>
                <a:ext cx="7896804" cy="720000"/>
                <a:chOff x="962740" y="4332908"/>
                <a:chExt cx="7964165" cy="720000"/>
              </a:xfrm>
              <a:solidFill>
                <a:srgbClr val="007FA3"/>
              </a:solidFill>
            </p:grpSpPr>
            <p:sp>
              <p:nvSpPr>
                <p:cNvPr id="48" name="Oval 47">
                  <a:extLst>
                    <a:ext uri="{FF2B5EF4-FFF2-40B4-BE49-F238E27FC236}">
                      <a16:creationId xmlns:a16="http://schemas.microsoft.com/office/drawing/2014/main" id="{B4FBE543-ADDC-4040-A608-3188B12596FD}"/>
                    </a:ext>
                  </a:extLst>
                </p:cNvPr>
                <p:cNvSpPr/>
                <p:nvPr/>
              </p:nvSpPr>
              <p:spPr>
                <a:xfrm>
                  <a:off x="962740" y="4332908"/>
                  <a:ext cx="720000" cy="720000"/>
                </a:xfrm>
                <a:prstGeom prst="ellipse">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dirty="0" err="1"/>
                </a:p>
              </p:txBody>
            </p:sp>
            <p:sp>
              <p:nvSpPr>
                <p:cNvPr id="49" name="Oval 48">
                  <a:extLst>
                    <a:ext uri="{FF2B5EF4-FFF2-40B4-BE49-F238E27FC236}">
                      <a16:creationId xmlns:a16="http://schemas.microsoft.com/office/drawing/2014/main" id="{31908E7F-AA6D-435A-B309-475CF9526E0F}"/>
                    </a:ext>
                  </a:extLst>
                </p:cNvPr>
                <p:cNvSpPr/>
                <p:nvPr/>
              </p:nvSpPr>
              <p:spPr>
                <a:xfrm>
                  <a:off x="8206905" y="4332908"/>
                  <a:ext cx="720000" cy="720000"/>
                </a:xfrm>
                <a:prstGeom prst="ellipse">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dirty="0" err="1"/>
                </a:p>
              </p:txBody>
            </p:sp>
            <p:sp>
              <p:nvSpPr>
                <p:cNvPr id="50" name="Rectangle 49">
                  <a:extLst>
                    <a:ext uri="{FF2B5EF4-FFF2-40B4-BE49-F238E27FC236}">
                      <a16:creationId xmlns:a16="http://schemas.microsoft.com/office/drawing/2014/main" id="{5D393ECC-019F-4477-B75A-3F00E5F58F1D}"/>
                    </a:ext>
                  </a:extLst>
                </p:cNvPr>
                <p:cNvSpPr/>
                <p:nvPr/>
              </p:nvSpPr>
              <p:spPr>
                <a:xfrm>
                  <a:off x="1293354" y="4332908"/>
                  <a:ext cx="7295754" cy="7200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dirty="0" err="1"/>
                </a:p>
              </p:txBody>
            </p:sp>
          </p:grpSp>
          <p:graphicFrame>
            <p:nvGraphicFramePr>
              <p:cNvPr id="45" name="Diagram 44">
                <a:extLst>
                  <a:ext uri="{FF2B5EF4-FFF2-40B4-BE49-F238E27FC236}">
                    <a16:creationId xmlns:a16="http://schemas.microsoft.com/office/drawing/2014/main" id="{E8BCC0AB-44D5-42A7-9D89-3338C801A029}"/>
                  </a:ext>
                </a:extLst>
              </p:cNvPr>
              <p:cNvGraphicFramePr/>
              <p:nvPr/>
            </p:nvGraphicFramePr>
            <p:xfrm>
              <a:off x="1575383" y="5542350"/>
              <a:ext cx="7013451" cy="302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2" name="Group 51">
                <a:extLst>
                  <a:ext uri="{FF2B5EF4-FFF2-40B4-BE49-F238E27FC236}">
                    <a16:creationId xmlns:a16="http://schemas.microsoft.com/office/drawing/2014/main" id="{B4AACD76-139E-45AA-B61E-2DE92834E55C}"/>
                  </a:ext>
                </a:extLst>
              </p:cNvPr>
              <p:cNvGrpSpPr/>
              <p:nvPr/>
            </p:nvGrpSpPr>
            <p:grpSpPr>
              <a:xfrm>
                <a:off x="1152193" y="5276443"/>
                <a:ext cx="7588565" cy="288000"/>
                <a:chOff x="1044549" y="4332908"/>
                <a:chExt cx="7881671" cy="720000"/>
              </a:xfrm>
              <a:solidFill>
                <a:srgbClr val="AAB0B1"/>
              </a:solidFill>
            </p:grpSpPr>
            <p:sp>
              <p:nvSpPr>
                <p:cNvPr id="53" name="Oval 52">
                  <a:extLst>
                    <a:ext uri="{FF2B5EF4-FFF2-40B4-BE49-F238E27FC236}">
                      <a16:creationId xmlns:a16="http://schemas.microsoft.com/office/drawing/2014/main" id="{A9A71B47-3901-4496-BC21-13DC6783D7B1}"/>
                    </a:ext>
                  </a:extLst>
                </p:cNvPr>
                <p:cNvSpPr/>
                <p:nvPr/>
              </p:nvSpPr>
              <p:spPr>
                <a:xfrm>
                  <a:off x="1044549" y="4332908"/>
                  <a:ext cx="299124"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dirty="0" err="1"/>
                </a:p>
              </p:txBody>
            </p:sp>
            <p:sp>
              <p:nvSpPr>
                <p:cNvPr id="54" name="Oval 53">
                  <a:extLst>
                    <a:ext uri="{FF2B5EF4-FFF2-40B4-BE49-F238E27FC236}">
                      <a16:creationId xmlns:a16="http://schemas.microsoft.com/office/drawing/2014/main" id="{142FF21C-7B9D-45E3-9C8C-6CAA10828FD2}"/>
                    </a:ext>
                  </a:extLst>
                </p:cNvPr>
                <p:cNvSpPr/>
                <p:nvPr/>
              </p:nvSpPr>
              <p:spPr>
                <a:xfrm>
                  <a:off x="8627096" y="4332908"/>
                  <a:ext cx="299124"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dirty="0" err="1"/>
                </a:p>
              </p:txBody>
            </p:sp>
            <p:sp>
              <p:nvSpPr>
                <p:cNvPr id="55" name="Rectangle 54">
                  <a:extLst>
                    <a:ext uri="{FF2B5EF4-FFF2-40B4-BE49-F238E27FC236}">
                      <a16:creationId xmlns:a16="http://schemas.microsoft.com/office/drawing/2014/main" id="{B0B2B18D-A62B-4E38-B65D-7C993F0A5C49}"/>
                    </a:ext>
                  </a:extLst>
                </p:cNvPr>
                <p:cNvSpPr/>
                <p:nvPr/>
              </p:nvSpPr>
              <p:spPr>
                <a:xfrm>
                  <a:off x="1194751" y="4332908"/>
                  <a:ext cx="758692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dirty="0" err="1"/>
                </a:p>
              </p:txBody>
            </p:sp>
          </p:grpSp>
          <p:cxnSp>
            <p:nvCxnSpPr>
              <p:cNvPr id="57" name="Straight Connector 56">
                <a:extLst>
                  <a:ext uri="{FF2B5EF4-FFF2-40B4-BE49-F238E27FC236}">
                    <a16:creationId xmlns:a16="http://schemas.microsoft.com/office/drawing/2014/main" id="{37CC53B2-A974-491E-8AE7-D22A59EBB8C9}"/>
                  </a:ext>
                </a:extLst>
              </p:cNvPr>
              <p:cNvCxnSpPr/>
              <p:nvPr/>
            </p:nvCxnSpPr>
            <p:spPr>
              <a:xfrm>
                <a:off x="1348367" y="5419969"/>
                <a:ext cx="7067815" cy="0"/>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1053" name="Group 1052">
              <a:extLst>
                <a:ext uri="{FF2B5EF4-FFF2-40B4-BE49-F238E27FC236}">
                  <a16:creationId xmlns:a16="http://schemas.microsoft.com/office/drawing/2014/main" id="{BF8FFE68-3B32-49F8-B95D-0C4594418F5B}"/>
                </a:ext>
              </a:extLst>
            </p:cNvPr>
            <p:cNvGrpSpPr/>
            <p:nvPr/>
          </p:nvGrpSpPr>
          <p:grpSpPr>
            <a:xfrm>
              <a:off x="1513306" y="3255936"/>
              <a:ext cx="6411770" cy="1240961"/>
              <a:chOff x="1513306" y="3255936"/>
              <a:chExt cx="6411770" cy="1240961"/>
            </a:xfrm>
          </p:grpSpPr>
          <p:pic>
            <p:nvPicPr>
              <p:cNvPr id="31" name="Graphic 30" descr="City">
                <a:extLst>
                  <a:ext uri="{FF2B5EF4-FFF2-40B4-BE49-F238E27FC236}">
                    <a16:creationId xmlns:a16="http://schemas.microsoft.com/office/drawing/2014/main" id="{9EEE8433-2A45-4A71-B100-FA2E727A86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869105" y="3255936"/>
                <a:ext cx="1080000" cy="1080000"/>
              </a:xfrm>
              <a:prstGeom prst="rect">
                <a:avLst/>
              </a:prstGeom>
            </p:spPr>
          </p:pic>
          <p:grpSp>
            <p:nvGrpSpPr>
              <p:cNvPr id="1044" name="Graphic 27" descr="House">
                <a:extLst>
                  <a:ext uri="{FF2B5EF4-FFF2-40B4-BE49-F238E27FC236}">
                    <a16:creationId xmlns:a16="http://schemas.microsoft.com/office/drawing/2014/main" id="{8D88B947-C775-45F2-9AC0-B316BD141DA5}"/>
                  </a:ext>
                </a:extLst>
              </p:cNvPr>
              <p:cNvGrpSpPr/>
              <p:nvPr/>
            </p:nvGrpSpPr>
            <p:grpSpPr>
              <a:xfrm>
                <a:off x="1513306" y="3542523"/>
                <a:ext cx="882000" cy="755999"/>
                <a:chOff x="1513306" y="3542523"/>
                <a:chExt cx="882000" cy="755999"/>
              </a:xfrm>
            </p:grpSpPr>
            <p:sp>
              <p:nvSpPr>
                <p:cNvPr id="1046" name="Freeform: Shape 1045">
                  <a:extLst>
                    <a:ext uri="{FF2B5EF4-FFF2-40B4-BE49-F238E27FC236}">
                      <a16:creationId xmlns:a16="http://schemas.microsoft.com/office/drawing/2014/main" id="{FD5F02BC-E2DA-48D5-B50C-85A414F3C938}"/>
                    </a:ext>
                  </a:extLst>
                </p:cNvPr>
                <p:cNvSpPr/>
                <p:nvPr/>
              </p:nvSpPr>
              <p:spPr>
                <a:xfrm>
                  <a:off x="1639306" y="3687422"/>
                  <a:ext cx="630000" cy="611100"/>
                </a:xfrm>
                <a:custGeom>
                  <a:avLst/>
                  <a:gdLst>
                    <a:gd name="connsiteX0" fmla="*/ 0 w 630000"/>
                    <a:gd name="connsiteY0" fmla="*/ 299250 h 611100"/>
                    <a:gd name="connsiteX1" fmla="*/ 0 w 630000"/>
                    <a:gd name="connsiteY1" fmla="*/ 611100 h 611100"/>
                    <a:gd name="connsiteX2" fmla="*/ 252000 w 630000"/>
                    <a:gd name="connsiteY2" fmla="*/ 611100 h 611100"/>
                    <a:gd name="connsiteX3" fmla="*/ 252000 w 630000"/>
                    <a:gd name="connsiteY3" fmla="*/ 348600 h 611100"/>
                    <a:gd name="connsiteX4" fmla="*/ 378000 w 630000"/>
                    <a:gd name="connsiteY4" fmla="*/ 348600 h 611100"/>
                    <a:gd name="connsiteX5" fmla="*/ 378000 w 630000"/>
                    <a:gd name="connsiteY5" fmla="*/ 611100 h 611100"/>
                    <a:gd name="connsiteX6" fmla="*/ 630000 w 630000"/>
                    <a:gd name="connsiteY6" fmla="*/ 611100 h 611100"/>
                    <a:gd name="connsiteX7" fmla="*/ 630000 w 630000"/>
                    <a:gd name="connsiteY7" fmla="*/ 299250 h 611100"/>
                    <a:gd name="connsiteX8" fmla="*/ 315000 w 630000"/>
                    <a:gd name="connsiteY8" fmla="*/ 0 h 611100"/>
                    <a:gd name="connsiteX9" fmla="*/ 0 w 630000"/>
                    <a:gd name="connsiteY9" fmla="*/ 299250 h 611100"/>
                    <a:gd name="connsiteX10" fmla="*/ 189000 w 630000"/>
                    <a:gd name="connsiteY10" fmla="*/ 474600 h 611100"/>
                    <a:gd name="connsiteX11" fmla="*/ 63000 w 630000"/>
                    <a:gd name="connsiteY11" fmla="*/ 474600 h 611100"/>
                    <a:gd name="connsiteX12" fmla="*/ 63000 w 630000"/>
                    <a:gd name="connsiteY12" fmla="*/ 348600 h 611100"/>
                    <a:gd name="connsiteX13" fmla="*/ 189000 w 630000"/>
                    <a:gd name="connsiteY13" fmla="*/ 348600 h 611100"/>
                    <a:gd name="connsiteX14" fmla="*/ 189000 w 630000"/>
                    <a:gd name="connsiteY14" fmla="*/ 474600 h 611100"/>
                    <a:gd name="connsiteX15" fmla="*/ 441000 w 630000"/>
                    <a:gd name="connsiteY15" fmla="*/ 348600 h 611100"/>
                    <a:gd name="connsiteX16" fmla="*/ 567000 w 630000"/>
                    <a:gd name="connsiteY16" fmla="*/ 348600 h 611100"/>
                    <a:gd name="connsiteX17" fmla="*/ 567000 w 630000"/>
                    <a:gd name="connsiteY17" fmla="*/ 474600 h 611100"/>
                    <a:gd name="connsiteX18" fmla="*/ 441000 w 630000"/>
                    <a:gd name="connsiteY18" fmla="*/ 474600 h 611100"/>
                    <a:gd name="connsiteX19" fmla="*/ 441000 w 630000"/>
                    <a:gd name="connsiteY19" fmla="*/ 348600 h 61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00" h="611100">
                      <a:moveTo>
                        <a:pt x="0" y="299250"/>
                      </a:moveTo>
                      <a:lnTo>
                        <a:pt x="0" y="611100"/>
                      </a:lnTo>
                      <a:lnTo>
                        <a:pt x="252000" y="611100"/>
                      </a:lnTo>
                      <a:lnTo>
                        <a:pt x="252000" y="348600"/>
                      </a:lnTo>
                      <a:lnTo>
                        <a:pt x="378000" y="348600"/>
                      </a:lnTo>
                      <a:lnTo>
                        <a:pt x="378000" y="611100"/>
                      </a:lnTo>
                      <a:lnTo>
                        <a:pt x="630000" y="611100"/>
                      </a:lnTo>
                      <a:lnTo>
                        <a:pt x="630000" y="299250"/>
                      </a:lnTo>
                      <a:lnTo>
                        <a:pt x="315000" y="0"/>
                      </a:lnTo>
                      <a:lnTo>
                        <a:pt x="0" y="299250"/>
                      </a:lnTo>
                      <a:close/>
                      <a:moveTo>
                        <a:pt x="189000" y="474600"/>
                      </a:moveTo>
                      <a:lnTo>
                        <a:pt x="63000" y="474600"/>
                      </a:lnTo>
                      <a:lnTo>
                        <a:pt x="63000" y="348600"/>
                      </a:lnTo>
                      <a:lnTo>
                        <a:pt x="189000" y="348600"/>
                      </a:lnTo>
                      <a:lnTo>
                        <a:pt x="189000" y="474600"/>
                      </a:lnTo>
                      <a:close/>
                      <a:moveTo>
                        <a:pt x="441000" y="348600"/>
                      </a:moveTo>
                      <a:lnTo>
                        <a:pt x="567000" y="348600"/>
                      </a:lnTo>
                      <a:lnTo>
                        <a:pt x="567000" y="474600"/>
                      </a:lnTo>
                      <a:lnTo>
                        <a:pt x="441000" y="474600"/>
                      </a:lnTo>
                      <a:lnTo>
                        <a:pt x="441000" y="348600"/>
                      </a:lnTo>
                      <a:close/>
                    </a:path>
                  </a:pathLst>
                </a:custGeom>
                <a:solidFill>
                  <a:srgbClr val="99CCDA"/>
                </a:solidFill>
                <a:ln w="10418" cap="flat">
                  <a:noFill/>
                  <a:prstDash val="solid"/>
                  <a:miter/>
                </a:ln>
              </p:spPr>
              <p:txBody>
                <a:bodyPr rtlCol="0" anchor="ctr"/>
                <a:lstStyle/>
                <a:p>
                  <a:endParaRPr lang="en-GB"/>
                </a:p>
              </p:txBody>
            </p:sp>
            <p:sp>
              <p:nvSpPr>
                <p:cNvPr id="1045" name="Freeform: Shape 1044">
                  <a:extLst>
                    <a:ext uri="{FF2B5EF4-FFF2-40B4-BE49-F238E27FC236}">
                      <a16:creationId xmlns:a16="http://schemas.microsoft.com/office/drawing/2014/main" id="{8C2C21B6-80C3-4F34-A7E0-B16364CD56BD}"/>
                    </a:ext>
                  </a:extLst>
                </p:cNvPr>
                <p:cNvSpPr/>
                <p:nvPr/>
              </p:nvSpPr>
              <p:spPr>
                <a:xfrm>
                  <a:off x="1513306" y="3542523"/>
                  <a:ext cx="882000" cy="459899"/>
                </a:xfrm>
                <a:custGeom>
                  <a:avLst/>
                  <a:gdLst>
                    <a:gd name="connsiteX0" fmla="*/ 693000 w 882000"/>
                    <a:gd name="connsiteY0" fmla="*/ 239400 h 459899"/>
                    <a:gd name="connsiteX1" fmla="*/ 693000 w 882000"/>
                    <a:gd name="connsiteY1" fmla="*/ 63000 h 459899"/>
                    <a:gd name="connsiteX2" fmla="*/ 609000 w 882000"/>
                    <a:gd name="connsiteY2" fmla="*/ 63000 h 459899"/>
                    <a:gd name="connsiteX3" fmla="*/ 609000 w 882000"/>
                    <a:gd name="connsiteY3" fmla="*/ 159600 h 459899"/>
                    <a:gd name="connsiteX4" fmla="*/ 441000 w 882000"/>
                    <a:gd name="connsiteY4" fmla="*/ 0 h 459899"/>
                    <a:gd name="connsiteX5" fmla="*/ 441000 w 882000"/>
                    <a:gd name="connsiteY5" fmla="*/ 0 h 459899"/>
                    <a:gd name="connsiteX6" fmla="*/ 0 w 882000"/>
                    <a:gd name="connsiteY6" fmla="*/ 420000 h 459899"/>
                    <a:gd name="connsiteX7" fmla="*/ 47250 w 882000"/>
                    <a:gd name="connsiteY7" fmla="*/ 459900 h 459899"/>
                    <a:gd name="connsiteX8" fmla="*/ 441000 w 882000"/>
                    <a:gd name="connsiteY8" fmla="*/ 86100 h 459899"/>
                    <a:gd name="connsiteX9" fmla="*/ 441000 w 882000"/>
                    <a:gd name="connsiteY9" fmla="*/ 86100 h 459899"/>
                    <a:gd name="connsiteX10" fmla="*/ 834750 w 882000"/>
                    <a:gd name="connsiteY10" fmla="*/ 459900 h 459899"/>
                    <a:gd name="connsiteX11" fmla="*/ 882000 w 882000"/>
                    <a:gd name="connsiteY11" fmla="*/ 420000 h 45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000" h="459899">
                      <a:moveTo>
                        <a:pt x="693000" y="239400"/>
                      </a:moveTo>
                      <a:lnTo>
                        <a:pt x="693000" y="63000"/>
                      </a:lnTo>
                      <a:lnTo>
                        <a:pt x="609000" y="63000"/>
                      </a:lnTo>
                      <a:lnTo>
                        <a:pt x="609000" y="159600"/>
                      </a:lnTo>
                      <a:lnTo>
                        <a:pt x="441000" y="0"/>
                      </a:lnTo>
                      <a:lnTo>
                        <a:pt x="441000" y="0"/>
                      </a:lnTo>
                      <a:lnTo>
                        <a:pt x="0" y="420000"/>
                      </a:lnTo>
                      <a:lnTo>
                        <a:pt x="47250" y="459900"/>
                      </a:lnTo>
                      <a:lnTo>
                        <a:pt x="441000" y="86100"/>
                      </a:lnTo>
                      <a:lnTo>
                        <a:pt x="441000" y="86100"/>
                      </a:lnTo>
                      <a:lnTo>
                        <a:pt x="834750" y="459900"/>
                      </a:lnTo>
                      <a:lnTo>
                        <a:pt x="882000" y="420000"/>
                      </a:lnTo>
                      <a:close/>
                    </a:path>
                  </a:pathLst>
                </a:custGeom>
                <a:solidFill>
                  <a:srgbClr val="66B2C8"/>
                </a:solidFill>
                <a:ln w="10418" cap="flat">
                  <a:noFill/>
                  <a:prstDash val="solid"/>
                  <a:miter/>
                </a:ln>
              </p:spPr>
              <p:txBody>
                <a:bodyPr rtlCol="0" anchor="ctr"/>
                <a:lstStyle/>
                <a:p>
                  <a:endParaRPr lang="en-GB"/>
                </a:p>
              </p:txBody>
            </p:sp>
          </p:grpSp>
          <p:grpSp>
            <p:nvGrpSpPr>
              <p:cNvPr id="1047" name="Graphic 43" descr="Hospital">
                <a:extLst>
                  <a:ext uri="{FF2B5EF4-FFF2-40B4-BE49-F238E27FC236}">
                    <a16:creationId xmlns:a16="http://schemas.microsoft.com/office/drawing/2014/main" id="{8D02B986-F323-418A-9552-6F029265B3AB}"/>
                  </a:ext>
                </a:extLst>
              </p:cNvPr>
              <p:cNvGrpSpPr/>
              <p:nvPr/>
            </p:nvGrpSpPr>
            <p:grpSpPr>
              <a:xfrm>
                <a:off x="5500643" y="3416897"/>
                <a:ext cx="1080000" cy="1080000"/>
                <a:chOff x="5500643" y="3416897"/>
                <a:chExt cx="1080000" cy="1080000"/>
              </a:xfrm>
            </p:grpSpPr>
            <p:sp>
              <p:nvSpPr>
                <p:cNvPr id="1048" name="Freeform: Shape 1047">
                  <a:extLst>
                    <a:ext uri="{FF2B5EF4-FFF2-40B4-BE49-F238E27FC236}">
                      <a16:creationId xmlns:a16="http://schemas.microsoft.com/office/drawing/2014/main" id="{4005BEE7-FB2E-4F57-A34A-22DF5D7F56F4}"/>
                    </a:ext>
                  </a:extLst>
                </p:cNvPr>
                <p:cNvSpPr/>
                <p:nvPr/>
              </p:nvSpPr>
              <p:spPr>
                <a:xfrm>
                  <a:off x="5579393" y="3675647"/>
                  <a:ext cx="922500" cy="641250"/>
                </a:xfrm>
                <a:custGeom>
                  <a:avLst/>
                  <a:gdLst>
                    <a:gd name="connsiteX0" fmla="*/ 596250 w 922500"/>
                    <a:gd name="connsiteY0" fmla="*/ 168750 h 641250"/>
                    <a:gd name="connsiteX1" fmla="*/ 596250 w 922500"/>
                    <a:gd name="connsiteY1" fmla="*/ 135000 h 641250"/>
                    <a:gd name="connsiteX2" fmla="*/ 461250 w 922500"/>
                    <a:gd name="connsiteY2" fmla="*/ 0 h 641250"/>
                    <a:gd name="connsiteX3" fmla="*/ 326250 w 922500"/>
                    <a:gd name="connsiteY3" fmla="*/ 135000 h 641250"/>
                    <a:gd name="connsiteX4" fmla="*/ 326250 w 922500"/>
                    <a:gd name="connsiteY4" fmla="*/ 168750 h 641250"/>
                    <a:gd name="connsiteX5" fmla="*/ 0 w 922500"/>
                    <a:gd name="connsiteY5" fmla="*/ 168750 h 641250"/>
                    <a:gd name="connsiteX6" fmla="*/ 0 w 922500"/>
                    <a:gd name="connsiteY6" fmla="*/ 213750 h 641250"/>
                    <a:gd name="connsiteX7" fmla="*/ 22500 w 922500"/>
                    <a:gd name="connsiteY7" fmla="*/ 213750 h 641250"/>
                    <a:gd name="connsiteX8" fmla="*/ 22500 w 922500"/>
                    <a:gd name="connsiteY8" fmla="*/ 641250 h 641250"/>
                    <a:gd name="connsiteX9" fmla="*/ 900000 w 922500"/>
                    <a:gd name="connsiteY9" fmla="*/ 641250 h 641250"/>
                    <a:gd name="connsiteX10" fmla="*/ 900000 w 922500"/>
                    <a:gd name="connsiteY10" fmla="*/ 213750 h 641250"/>
                    <a:gd name="connsiteX11" fmla="*/ 922500 w 922500"/>
                    <a:gd name="connsiteY11" fmla="*/ 213750 h 641250"/>
                    <a:gd name="connsiteX12" fmla="*/ 922500 w 922500"/>
                    <a:gd name="connsiteY12" fmla="*/ 168750 h 641250"/>
                    <a:gd name="connsiteX13" fmla="*/ 135000 w 922500"/>
                    <a:gd name="connsiteY13" fmla="*/ 551250 h 641250"/>
                    <a:gd name="connsiteX14" fmla="*/ 67500 w 922500"/>
                    <a:gd name="connsiteY14" fmla="*/ 551250 h 641250"/>
                    <a:gd name="connsiteX15" fmla="*/ 67500 w 922500"/>
                    <a:gd name="connsiteY15" fmla="*/ 483750 h 641250"/>
                    <a:gd name="connsiteX16" fmla="*/ 135000 w 922500"/>
                    <a:gd name="connsiteY16" fmla="*/ 483750 h 641250"/>
                    <a:gd name="connsiteX17" fmla="*/ 135000 w 922500"/>
                    <a:gd name="connsiteY17" fmla="*/ 438750 h 641250"/>
                    <a:gd name="connsiteX18" fmla="*/ 67500 w 922500"/>
                    <a:gd name="connsiteY18" fmla="*/ 438750 h 641250"/>
                    <a:gd name="connsiteX19" fmla="*/ 67500 w 922500"/>
                    <a:gd name="connsiteY19" fmla="*/ 371250 h 641250"/>
                    <a:gd name="connsiteX20" fmla="*/ 135000 w 922500"/>
                    <a:gd name="connsiteY20" fmla="*/ 371250 h 641250"/>
                    <a:gd name="connsiteX21" fmla="*/ 135000 w 922500"/>
                    <a:gd name="connsiteY21" fmla="*/ 326250 h 641250"/>
                    <a:gd name="connsiteX22" fmla="*/ 67500 w 922500"/>
                    <a:gd name="connsiteY22" fmla="*/ 326250 h 641250"/>
                    <a:gd name="connsiteX23" fmla="*/ 67500 w 922500"/>
                    <a:gd name="connsiteY23" fmla="*/ 258750 h 641250"/>
                    <a:gd name="connsiteX24" fmla="*/ 135000 w 922500"/>
                    <a:gd name="connsiteY24" fmla="*/ 258750 h 641250"/>
                    <a:gd name="connsiteX25" fmla="*/ 247500 w 922500"/>
                    <a:gd name="connsiteY25" fmla="*/ 551250 h 641250"/>
                    <a:gd name="connsiteX26" fmla="*/ 180000 w 922500"/>
                    <a:gd name="connsiteY26" fmla="*/ 551250 h 641250"/>
                    <a:gd name="connsiteX27" fmla="*/ 180000 w 922500"/>
                    <a:gd name="connsiteY27" fmla="*/ 483750 h 641250"/>
                    <a:gd name="connsiteX28" fmla="*/ 247500 w 922500"/>
                    <a:gd name="connsiteY28" fmla="*/ 483750 h 641250"/>
                    <a:gd name="connsiteX29" fmla="*/ 247500 w 922500"/>
                    <a:gd name="connsiteY29" fmla="*/ 438750 h 641250"/>
                    <a:gd name="connsiteX30" fmla="*/ 180000 w 922500"/>
                    <a:gd name="connsiteY30" fmla="*/ 438750 h 641250"/>
                    <a:gd name="connsiteX31" fmla="*/ 180000 w 922500"/>
                    <a:gd name="connsiteY31" fmla="*/ 371250 h 641250"/>
                    <a:gd name="connsiteX32" fmla="*/ 247500 w 922500"/>
                    <a:gd name="connsiteY32" fmla="*/ 371250 h 641250"/>
                    <a:gd name="connsiteX33" fmla="*/ 247500 w 922500"/>
                    <a:gd name="connsiteY33" fmla="*/ 326250 h 641250"/>
                    <a:gd name="connsiteX34" fmla="*/ 180000 w 922500"/>
                    <a:gd name="connsiteY34" fmla="*/ 326250 h 641250"/>
                    <a:gd name="connsiteX35" fmla="*/ 180000 w 922500"/>
                    <a:gd name="connsiteY35" fmla="*/ 258750 h 641250"/>
                    <a:gd name="connsiteX36" fmla="*/ 247500 w 922500"/>
                    <a:gd name="connsiteY36" fmla="*/ 258750 h 641250"/>
                    <a:gd name="connsiteX37" fmla="*/ 360000 w 922500"/>
                    <a:gd name="connsiteY37" fmla="*/ 551250 h 641250"/>
                    <a:gd name="connsiteX38" fmla="*/ 292500 w 922500"/>
                    <a:gd name="connsiteY38" fmla="*/ 551250 h 641250"/>
                    <a:gd name="connsiteX39" fmla="*/ 292500 w 922500"/>
                    <a:gd name="connsiteY39" fmla="*/ 483750 h 641250"/>
                    <a:gd name="connsiteX40" fmla="*/ 360000 w 922500"/>
                    <a:gd name="connsiteY40" fmla="*/ 483750 h 641250"/>
                    <a:gd name="connsiteX41" fmla="*/ 360000 w 922500"/>
                    <a:gd name="connsiteY41" fmla="*/ 438750 h 641250"/>
                    <a:gd name="connsiteX42" fmla="*/ 292500 w 922500"/>
                    <a:gd name="connsiteY42" fmla="*/ 438750 h 641250"/>
                    <a:gd name="connsiteX43" fmla="*/ 292500 w 922500"/>
                    <a:gd name="connsiteY43" fmla="*/ 371250 h 641250"/>
                    <a:gd name="connsiteX44" fmla="*/ 360000 w 922500"/>
                    <a:gd name="connsiteY44" fmla="*/ 371250 h 641250"/>
                    <a:gd name="connsiteX45" fmla="*/ 360000 w 922500"/>
                    <a:gd name="connsiteY45" fmla="*/ 326250 h 641250"/>
                    <a:gd name="connsiteX46" fmla="*/ 292500 w 922500"/>
                    <a:gd name="connsiteY46" fmla="*/ 326250 h 641250"/>
                    <a:gd name="connsiteX47" fmla="*/ 292500 w 922500"/>
                    <a:gd name="connsiteY47" fmla="*/ 258750 h 641250"/>
                    <a:gd name="connsiteX48" fmla="*/ 360000 w 922500"/>
                    <a:gd name="connsiteY48" fmla="*/ 258750 h 641250"/>
                    <a:gd name="connsiteX49" fmla="*/ 416250 w 922500"/>
                    <a:gd name="connsiteY49" fmla="*/ 596250 h 641250"/>
                    <a:gd name="connsiteX50" fmla="*/ 416250 w 922500"/>
                    <a:gd name="connsiteY50" fmla="*/ 438750 h 641250"/>
                    <a:gd name="connsiteX51" fmla="*/ 506250 w 922500"/>
                    <a:gd name="connsiteY51" fmla="*/ 438750 h 641250"/>
                    <a:gd name="connsiteX52" fmla="*/ 506250 w 922500"/>
                    <a:gd name="connsiteY52" fmla="*/ 596250 h 641250"/>
                    <a:gd name="connsiteX53" fmla="*/ 540000 w 922500"/>
                    <a:gd name="connsiteY53" fmla="*/ 212400 h 641250"/>
                    <a:gd name="connsiteX54" fmla="*/ 518963 w 922500"/>
                    <a:gd name="connsiteY54" fmla="*/ 248850 h 641250"/>
                    <a:gd name="connsiteX55" fmla="*/ 482288 w 922500"/>
                    <a:gd name="connsiteY55" fmla="*/ 227588 h 641250"/>
                    <a:gd name="connsiteX56" fmla="*/ 482288 w 922500"/>
                    <a:gd name="connsiteY56" fmla="*/ 270000 h 641250"/>
                    <a:gd name="connsiteX57" fmla="*/ 440213 w 922500"/>
                    <a:gd name="connsiteY57" fmla="*/ 270000 h 641250"/>
                    <a:gd name="connsiteX58" fmla="*/ 440213 w 922500"/>
                    <a:gd name="connsiteY58" fmla="*/ 227588 h 641250"/>
                    <a:gd name="connsiteX59" fmla="*/ 403538 w 922500"/>
                    <a:gd name="connsiteY59" fmla="*/ 248850 h 641250"/>
                    <a:gd name="connsiteX60" fmla="*/ 382500 w 922500"/>
                    <a:gd name="connsiteY60" fmla="*/ 212400 h 641250"/>
                    <a:gd name="connsiteX61" fmla="*/ 419288 w 922500"/>
                    <a:gd name="connsiteY61" fmla="*/ 191250 h 641250"/>
                    <a:gd name="connsiteX62" fmla="*/ 382500 w 922500"/>
                    <a:gd name="connsiteY62" fmla="*/ 170100 h 641250"/>
                    <a:gd name="connsiteX63" fmla="*/ 403538 w 922500"/>
                    <a:gd name="connsiteY63" fmla="*/ 133650 h 641250"/>
                    <a:gd name="connsiteX64" fmla="*/ 440213 w 922500"/>
                    <a:gd name="connsiteY64" fmla="*/ 154913 h 641250"/>
                    <a:gd name="connsiteX65" fmla="*/ 440213 w 922500"/>
                    <a:gd name="connsiteY65" fmla="*/ 112500 h 641250"/>
                    <a:gd name="connsiteX66" fmla="*/ 482288 w 922500"/>
                    <a:gd name="connsiteY66" fmla="*/ 112500 h 641250"/>
                    <a:gd name="connsiteX67" fmla="*/ 482288 w 922500"/>
                    <a:gd name="connsiteY67" fmla="*/ 154913 h 641250"/>
                    <a:gd name="connsiteX68" fmla="*/ 518963 w 922500"/>
                    <a:gd name="connsiteY68" fmla="*/ 133650 h 641250"/>
                    <a:gd name="connsiteX69" fmla="*/ 540000 w 922500"/>
                    <a:gd name="connsiteY69" fmla="*/ 170100 h 641250"/>
                    <a:gd name="connsiteX70" fmla="*/ 503213 w 922500"/>
                    <a:gd name="connsiteY70" fmla="*/ 191250 h 641250"/>
                    <a:gd name="connsiteX71" fmla="*/ 630000 w 922500"/>
                    <a:gd name="connsiteY71" fmla="*/ 551250 h 641250"/>
                    <a:gd name="connsiteX72" fmla="*/ 562500 w 922500"/>
                    <a:gd name="connsiteY72" fmla="*/ 551250 h 641250"/>
                    <a:gd name="connsiteX73" fmla="*/ 562500 w 922500"/>
                    <a:gd name="connsiteY73" fmla="*/ 483750 h 641250"/>
                    <a:gd name="connsiteX74" fmla="*/ 630000 w 922500"/>
                    <a:gd name="connsiteY74" fmla="*/ 483750 h 641250"/>
                    <a:gd name="connsiteX75" fmla="*/ 630000 w 922500"/>
                    <a:gd name="connsiteY75" fmla="*/ 438750 h 641250"/>
                    <a:gd name="connsiteX76" fmla="*/ 562500 w 922500"/>
                    <a:gd name="connsiteY76" fmla="*/ 438750 h 641250"/>
                    <a:gd name="connsiteX77" fmla="*/ 562500 w 922500"/>
                    <a:gd name="connsiteY77" fmla="*/ 371250 h 641250"/>
                    <a:gd name="connsiteX78" fmla="*/ 630000 w 922500"/>
                    <a:gd name="connsiteY78" fmla="*/ 371250 h 641250"/>
                    <a:gd name="connsiteX79" fmla="*/ 630000 w 922500"/>
                    <a:gd name="connsiteY79" fmla="*/ 326250 h 641250"/>
                    <a:gd name="connsiteX80" fmla="*/ 562500 w 922500"/>
                    <a:gd name="connsiteY80" fmla="*/ 326250 h 641250"/>
                    <a:gd name="connsiteX81" fmla="*/ 562500 w 922500"/>
                    <a:gd name="connsiteY81" fmla="*/ 258750 h 641250"/>
                    <a:gd name="connsiteX82" fmla="*/ 630000 w 922500"/>
                    <a:gd name="connsiteY82" fmla="*/ 258750 h 641250"/>
                    <a:gd name="connsiteX83" fmla="*/ 742500 w 922500"/>
                    <a:gd name="connsiteY83" fmla="*/ 551250 h 641250"/>
                    <a:gd name="connsiteX84" fmla="*/ 675000 w 922500"/>
                    <a:gd name="connsiteY84" fmla="*/ 551250 h 641250"/>
                    <a:gd name="connsiteX85" fmla="*/ 675000 w 922500"/>
                    <a:gd name="connsiteY85" fmla="*/ 483750 h 641250"/>
                    <a:gd name="connsiteX86" fmla="*/ 742500 w 922500"/>
                    <a:gd name="connsiteY86" fmla="*/ 483750 h 641250"/>
                    <a:gd name="connsiteX87" fmla="*/ 742500 w 922500"/>
                    <a:gd name="connsiteY87" fmla="*/ 438750 h 641250"/>
                    <a:gd name="connsiteX88" fmla="*/ 675000 w 922500"/>
                    <a:gd name="connsiteY88" fmla="*/ 438750 h 641250"/>
                    <a:gd name="connsiteX89" fmla="*/ 675000 w 922500"/>
                    <a:gd name="connsiteY89" fmla="*/ 371250 h 641250"/>
                    <a:gd name="connsiteX90" fmla="*/ 742500 w 922500"/>
                    <a:gd name="connsiteY90" fmla="*/ 371250 h 641250"/>
                    <a:gd name="connsiteX91" fmla="*/ 742500 w 922500"/>
                    <a:gd name="connsiteY91" fmla="*/ 326250 h 641250"/>
                    <a:gd name="connsiteX92" fmla="*/ 675000 w 922500"/>
                    <a:gd name="connsiteY92" fmla="*/ 326250 h 641250"/>
                    <a:gd name="connsiteX93" fmla="*/ 675000 w 922500"/>
                    <a:gd name="connsiteY93" fmla="*/ 258750 h 641250"/>
                    <a:gd name="connsiteX94" fmla="*/ 742500 w 922500"/>
                    <a:gd name="connsiteY94" fmla="*/ 258750 h 641250"/>
                    <a:gd name="connsiteX95" fmla="*/ 855000 w 922500"/>
                    <a:gd name="connsiteY95" fmla="*/ 551250 h 641250"/>
                    <a:gd name="connsiteX96" fmla="*/ 787500 w 922500"/>
                    <a:gd name="connsiteY96" fmla="*/ 551250 h 641250"/>
                    <a:gd name="connsiteX97" fmla="*/ 787500 w 922500"/>
                    <a:gd name="connsiteY97" fmla="*/ 483750 h 641250"/>
                    <a:gd name="connsiteX98" fmla="*/ 855000 w 922500"/>
                    <a:gd name="connsiteY98" fmla="*/ 483750 h 641250"/>
                    <a:gd name="connsiteX99" fmla="*/ 855000 w 922500"/>
                    <a:gd name="connsiteY99" fmla="*/ 438750 h 641250"/>
                    <a:gd name="connsiteX100" fmla="*/ 787500 w 922500"/>
                    <a:gd name="connsiteY100" fmla="*/ 438750 h 641250"/>
                    <a:gd name="connsiteX101" fmla="*/ 787500 w 922500"/>
                    <a:gd name="connsiteY101" fmla="*/ 371250 h 641250"/>
                    <a:gd name="connsiteX102" fmla="*/ 855000 w 922500"/>
                    <a:gd name="connsiteY102" fmla="*/ 371250 h 641250"/>
                    <a:gd name="connsiteX103" fmla="*/ 855000 w 922500"/>
                    <a:gd name="connsiteY103" fmla="*/ 326250 h 641250"/>
                    <a:gd name="connsiteX104" fmla="*/ 787500 w 922500"/>
                    <a:gd name="connsiteY104" fmla="*/ 326250 h 641250"/>
                    <a:gd name="connsiteX105" fmla="*/ 787500 w 922500"/>
                    <a:gd name="connsiteY105" fmla="*/ 258750 h 641250"/>
                    <a:gd name="connsiteX106" fmla="*/ 855000 w 922500"/>
                    <a:gd name="connsiteY106" fmla="*/ 258750 h 64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922500" h="641250">
                      <a:moveTo>
                        <a:pt x="596250" y="168750"/>
                      </a:moveTo>
                      <a:lnTo>
                        <a:pt x="596250" y="135000"/>
                      </a:lnTo>
                      <a:lnTo>
                        <a:pt x="461250" y="0"/>
                      </a:lnTo>
                      <a:lnTo>
                        <a:pt x="326250" y="135000"/>
                      </a:lnTo>
                      <a:lnTo>
                        <a:pt x="326250" y="168750"/>
                      </a:lnTo>
                      <a:lnTo>
                        <a:pt x="0" y="168750"/>
                      </a:lnTo>
                      <a:lnTo>
                        <a:pt x="0" y="213750"/>
                      </a:lnTo>
                      <a:lnTo>
                        <a:pt x="22500" y="213750"/>
                      </a:lnTo>
                      <a:lnTo>
                        <a:pt x="22500" y="641250"/>
                      </a:lnTo>
                      <a:lnTo>
                        <a:pt x="900000" y="641250"/>
                      </a:lnTo>
                      <a:lnTo>
                        <a:pt x="900000" y="213750"/>
                      </a:lnTo>
                      <a:lnTo>
                        <a:pt x="922500" y="213750"/>
                      </a:lnTo>
                      <a:lnTo>
                        <a:pt x="922500" y="168750"/>
                      </a:lnTo>
                      <a:close/>
                      <a:moveTo>
                        <a:pt x="135000" y="551250"/>
                      </a:moveTo>
                      <a:lnTo>
                        <a:pt x="67500" y="551250"/>
                      </a:lnTo>
                      <a:lnTo>
                        <a:pt x="67500" y="483750"/>
                      </a:lnTo>
                      <a:lnTo>
                        <a:pt x="135000" y="483750"/>
                      </a:lnTo>
                      <a:close/>
                      <a:moveTo>
                        <a:pt x="135000" y="438750"/>
                      </a:moveTo>
                      <a:lnTo>
                        <a:pt x="67500" y="438750"/>
                      </a:lnTo>
                      <a:lnTo>
                        <a:pt x="67500" y="371250"/>
                      </a:lnTo>
                      <a:lnTo>
                        <a:pt x="135000" y="371250"/>
                      </a:lnTo>
                      <a:close/>
                      <a:moveTo>
                        <a:pt x="135000" y="326250"/>
                      </a:moveTo>
                      <a:lnTo>
                        <a:pt x="67500" y="326250"/>
                      </a:lnTo>
                      <a:lnTo>
                        <a:pt x="67500" y="258750"/>
                      </a:lnTo>
                      <a:lnTo>
                        <a:pt x="135000" y="258750"/>
                      </a:lnTo>
                      <a:close/>
                      <a:moveTo>
                        <a:pt x="247500" y="551250"/>
                      </a:moveTo>
                      <a:lnTo>
                        <a:pt x="180000" y="551250"/>
                      </a:lnTo>
                      <a:lnTo>
                        <a:pt x="180000" y="483750"/>
                      </a:lnTo>
                      <a:lnTo>
                        <a:pt x="247500" y="483750"/>
                      </a:lnTo>
                      <a:close/>
                      <a:moveTo>
                        <a:pt x="247500" y="438750"/>
                      </a:moveTo>
                      <a:lnTo>
                        <a:pt x="180000" y="438750"/>
                      </a:lnTo>
                      <a:lnTo>
                        <a:pt x="180000" y="371250"/>
                      </a:lnTo>
                      <a:lnTo>
                        <a:pt x="247500" y="371250"/>
                      </a:lnTo>
                      <a:close/>
                      <a:moveTo>
                        <a:pt x="247500" y="326250"/>
                      </a:moveTo>
                      <a:lnTo>
                        <a:pt x="180000" y="326250"/>
                      </a:lnTo>
                      <a:lnTo>
                        <a:pt x="180000" y="258750"/>
                      </a:lnTo>
                      <a:lnTo>
                        <a:pt x="247500" y="258750"/>
                      </a:lnTo>
                      <a:close/>
                      <a:moveTo>
                        <a:pt x="360000" y="551250"/>
                      </a:moveTo>
                      <a:lnTo>
                        <a:pt x="292500" y="551250"/>
                      </a:lnTo>
                      <a:lnTo>
                        <a:pt x="292500" y="483750"/>
                      </a:lnTo>
                      <a:lnTo>
                        <a:pt x="360000" y="483750"/>
                      </a:lnTo>
                      <a:close/>
                      <a:moveTo>
                        <a:pt x="360000" y="438750"/>
                      </a:moveTo>
                      <a:lnTo>
                        <a:pt x="292500" y="438750"/>
                      </a:lnTo>
                      <a:lnTo>
                        <a:pt x="292500" y="371250"/>
                      </a:lnTo>
                      <a:lnTo>
                        <a:pt x="360000" y="371250"/>
                      </a:lnTo>
                      <a:close/>
                      <a:moveTo>
                        <a:pt x="360000" y="326250"/>
                      </a:moveTo>
                      <a:lnTo>
                        <a:pt x="292500" y="326250"/>
                      </a:lnTo>
                      <a:lnTo>
                        <a:pt x="292500" y="258750"/>
                      </a:lnTo>
                      <a:lnTo>
                        <a:pt x="360000" y="258750"/>
                      </a:lnTo>
                      <a:close/>
                      <a:moveTo>
                        <a:pt x="416250" y="596250"/>
                      </a:moveTo>
                      <a:lnTo>
                        <a:pt x="416250" y="438750"/>
                      </a:lnTo>
                      <a:lnTo>
                        <a:pt x="506250" y="438750"/>
                      </a:lnTo>
                      <a:lnTo>
                        <a:pt x="506250" y="596250"/>
                      </a:lnTo>
                      <a:close/>
                      <a:moveTo>
                        <a:pt x="540000" y="212400"/>
                      </a:moveTo>
                      <a:lnTo>
                        <a:pt x="518963" y="248850"/>
                      </a:lnTo>
                      <a:lnTo>
                        <a:pt x="482288" y="227588"/>
                      </a:lnTo>
                      <a:lnTo>
                        <a:pt x="482288" y="270000"/>
                      </a:lnTo>
                      <a:lnTo>
                        <a:pt x="440213" y="270000"/>
                      </a:lnTo>
                      <a:lnTo>
                        <a:pt x="440213" y="227588"/>
                      </a:lnTo>
                      <a:lnTo>
                        <a:pt x="403538" y="248850"/>
                      </a:lnTo>
                      <a:lnTo>
                        <a:pt x="382500" y="212400"/>
                      </a:lnTo>
                      <a:lnTo>
                        <a:pt x="419288" y="191250"/>
                      </a:lnTo>
                      <a:lnTo>
                        <a:pt x="382500" y="170100"/>
                      </a:lnTo>
                      <a:lnTo>
                        <a:pt x="403538" y="133650"/>
                      </a:lnTo>
                      <a:lnTo>
                        <a:pt x="440213" y="154913"/>
                      </a:lnTo>
                      <a:lnTo>
                        <a:pt x="440213" y="112500"/>
                      </a:lnTo>
                      <a:lnTo>
                        <a:pt x="482288" y="112500"/>
                      </a:lnTo>
                      <a:lnTo>
                        <a:pt x="482288" y="154913"/>
                      </a:lnTo>
                      <a:lnTo>
                        <a:pt x="518963" y="133650"/>
                      </a:lnTo>
                      <a:lnTo>
                        <a:pt x="540000" y="170100"/>
                      </a:lnTo>
                      <a:lnTo>
                        <a:pt x="503213" y="191250"/>
                      </a:lnTo>
                      <a:close/>
                      <a:moveTo>
                        <a:pt x="630000" y="551250"/>
                      </a:moveTo>
                      <a:lnTo>
                        <a:pt x="562500" y="551250"/>
                      </a:lnTo>
                      <a:lnTo>
                        <a:pt x="562500" y="483750"/>
                      </a:lnTo>
                      <a:lnTo>
                        <a:pt x="630000" y="483750"/>
                      </a:lnTo>
                      <a:close/>
                      <a:moveTo>
                        <a:pt x="630000" y="438750"/>
                      </a:moveTo>
                      <a:lnTo>
                        <a:pt x="562500" y="438750"/>
                      </a:lnTo>
                      <a:lnTo>
                        <a:pt x="562500" y="371250"/>
                      </a:lnTo>
                      <a:lnTo>
                        <a:pt x="630000" y="371250"/>
                      </a:lnTo>
                      <a:close/>
                      <a:moveTo>
                        <a:pt x="630000" y="326250"/>
                      </a:moveTo>
                      <a:lnTo>
                        <a:pt x="562500" y="326250"/>
                      </a:lnTo>
                      <a:lnTo>
                        <a:pt x="562500" y="258750"/>
                      </a:lnTo>
                      <a:lnTo>
                        <a:pt x="630000" y="258750"/>
                      </a:lnTo>
                      <a:close/>
                      <a:moveTo>
                        <a:pt x="742500" y="551250"/>
                      </a:moveTo>
                      <a:lnTo>
                        <a:pt x="675000" y="551250"/>
                      </a:lnTo>
                      <a:lnTo>
                        <a:pt x="675000" y="483750"/>
                      </a:lnTo>
                      <a:lnTo>
                        <a:pt x="742500" y="483750"/>
                      </a:lnTo>
                      <a:close/>
                      <a:moveTo>
                        <a:pt x="742500" y="438750"/>
                      </a:moveTo>
                      <a:lnTo>
                        <a:pt x="675000" y="438750"/>
                      </a:lnTo>
                      <a:lnTo>
                        <a:pt x="675000" y="371250"/>
                      </a:lnTo>
                      <a:lnTo>
                        <a:pt x="742500" y="371250"/>
                      </a:lnTo>
                      <a:close/>
                      <a:moveTo>
                        <a:pt x="742500" y="326250"/>
                      </a:moveTo>
                      <a:lnTo>
                        <a:pt x="675000" y="326250"/>
                      </a:lnTo>
                      <a:lnTo>
                        <a:pt x="675000" y="258750"/>
                      </a:lnTo>
                      <a:lnTo>
                        <a:pt x="742500" y="258750"/>
                      </a:lnTo>
                      <a:close/>
                      <a:moveTo>
                        <a:pt x="855000" y="551250"/>
                      </a:moveTo>
                      <a:lnTo>
                        <a:pt x="787500" y="551250"/>
                      </a:lnTo>
                      <a:lnTo>
                        <a:pt x="787500" y="483750"/>
                      </a:lnTo>
                      <a:lnTo>
                        <a:pt x="855000" y="483750"/>
                      </a:lnTo>
                      <a:close/>
                      <a:moveTo>
                        <a:pt x="855000" y="438750"/>
                      </a:moveTo>
                      <a:lnTo>
                        <a:pt x="787500" y="438750"/>
                      </a:lnTo>
                      <a:lnTo>
                        <a:pt x="787500" y="371250"/>
                      </a:lnTo>
                      <a:lnTo>
                        <a:pt x="855000" y="371250"/>
                      </a:lnTo>
                      <a:close/>
                      <a:moveTo>
                        <a:pt x="855000" y="326250"/>
                      </a:moveTo>
                      <a:lnTo>
                        <a:pt x="787500" y="326250"/>
                      </a:lnTo>
                      <a:lnTo>
                        <a:pt x="787500" y="258750"/>
                      </a:lnTo>
                      <a:lnTo>
                        <a:pt x="855000" y="258750"/>
                      </a:lnTo>
                      <a:close/>
                    </a:path>
                  </a:pathLst>
                </a:custGeom>
                <a:solidFill>
                  <a:srgbClr val="99CCDA"/>
                </a:solidFill>
                <a:ln w="11212" cap="flat">
                  <a:noFill/>
                  <a:prstDash val="solid"/>
                  <a:miter/>
                </a:ln>
              </p:spPr>
              <p:txBody>
                <a:bodyPr rtlCol="0" anchor="ctr"/>
                <a:lstStyle/>
                <a:p>
                  <a:endParaRPr lang="en-GB"/>
                </a:p>
              </p:txBody>
            </p:sp>
            <p:sp>
              <p:nvSpPr>
                <p:cNvPr id="1049" name="Freeform: Shape 1048">
                  <a:extLst>
                    <a:ext uri="{FF2B5EF4-FFF2-40B4-BE49-F238E27FC236}">
                      <a16:creationId xmlns:a16="http://schemas.microsoft.com/office/drawing/2014/main" id="{A87FB9B3-429D-4F9E-B9D6-4C8AB3E60DCA}"/>
                    </a:ext>
                  </a:extLst>
                </p:cNvPr>
                <p:cNvSpPr/>
                <p:nvPr/>
              </p:nvSpPr>
              <p:spPr>
                <a:xfrm>
                  <a:off x="5844780" y="3553809"/>
                  <a:ext cx="391725" cy="227699"/>
                </a:xfrm>
                <a:custGeom>
                  <a:avLst/>
                  <a:gdLst>
                    <a:gd name="connsiteX0" fmla="*/ 195863 w 391725"/>
                    <a:gd name="connsiteY0" fmla="*/ 63675 h 227699"/>
                    <a:gd name="connsiteX1" fmla="*/ 360000 w 391725"/>
                    <a:gd name="connsiteY1" fmla="*/ 227700 h 227699"/>
                    <a:gd name="connsiteX2" fmla="*/ 391725 w 391725"/>
                    <a:gd name="connsiteY2" fmla="*/ 195975 h 227699"/>
                    <a:gd name="connsiteX3" fmla="*/ 195863 w 391725"/>
                    <a:gd name="connsiteY3" fmla="*/ 0 h 227699"/>
                    <a:gd name="connsiteX4" fmla="*/ 0 w 391725"/>
                    <a:gd name="connsiteY4" fmla="*/ 195975 h 227699"/>
                    <a:gd name="connsiteX5" fmla="*/ 31725 w 391725"/>
                    <a:gd name="connsiteY5" fmla="*/ 227700 h 227699"/>
                    <a:gd name="connsiteX6" fmla="*/ 195863 w 391725"/>
                    <a:gd name="connsiteY6" fmla="*/ 63675 h 22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725" h="227699">
                      <a:moveTo>
                        <a:pt x="195863" y="63675"/>
                      </a:moveTo>
                      <a:lnTo>
                        <a:pt x="360000" y="227700"/>
                      </a:lnTo>
                      <a:lnTo>
                        <a:pt x="391725" y="195975"/>
                      </a:lnTo>
                      <a:lnTo>
                        <a:pt x="195863" y="0"/>
                      </a:lnTo>
                      <a:lnTo>
                        <a:pt x="0" y="195975"/>
                      </a:lnTo>
                      <a:lnTo>
                        <a:pt x="31725" y="227700"/>
                      </a:lnTo>
                      <a:lnTo>
                        <a:pt x="195863" y="63675"/>
                      </a:lnTo>
                      <a:close/>
                    </a:path>
                  </a:pathLst>
                </a:custGeom>
                <a:solidFill>
                  <a:srgbClr val="66B2C8"/>
                </a:solidFill>
                <a:ln w="11212" cap="flat">
                  <a:noFill/>
                  <a:prstDash val="solid"/>
                  <a:miter/>
                </a:ln>
              </p:spPr>
              <p:txBody>
                <a:bodyPr rtlCol="0" anchor="ctr"/>
                <a:lstStyle/>
                <a:p>
                  <a:endParaRPr lang="en-GB"/>
                </a:p>
              </p:txBody>
            </p:sp>
          </p:grpSp>
          <p:grpSp>
            <p:nvGrpSpPr>
              <p:cNvPr id="1050" name="Graphic 28" descr="House">
                <a:extLst>
                  <a:ext uri="{FF2B5EF4-FFF2-40B4-BE49-F238E27FC236}">
                    <a16:creationId xmlns:a16="http://schemas.microsoft.com/office/drawing/2014/main" id="{CB7501EF-C42C-40E1-9665-EFE360B99C14}"/>
                  </a:ext>
                </a:extLst>
              </p:cNvPr>
              <p:cNvGrpSpPr/>
              <p:nvPr/>
            </p:nvGrpSpPr>
            <p:grpSpPr>
              <a:xfrm>
                <a:off x="7043076" y="3555784"/>
                <a:ext cx="882000" cy="755999"/>
                <a:chOff x="7043076" y="3555784"/>
                <a:chExt cx="882000" cy="755999"/>
              </a:xfrm>
            </p:grpSpPr>
            <p:sp>
              <p:nvSpPr>
                <p:cNvPr id="1051" name="Freeform: Shape 1050">
                  <a:extLst>
                    <a:ext uri="{FF2B5EF4-FFF2-40B4-BE49-F238E27FC236}">
                      <a16:creationId xmlns:a16="http://schemas.microsoft.com/office/drawing/2014/main" id="{3647F8E3-C31C-43CF-8805-07B2AD8708DA}"/>
                    </a:ext>
                  </a:extLst>
                </p:cNvPr>
                <p:cNvSpPr/>
                <p:nvPr/>
              </p:nvSpPr>
              <p:spPr>
                <a:xfrm>
                  <a:off x="7043076" y="3555784"/>
                  <a:ext cx="882000" cy="459899"/>
                </a:xfrm>
                <a:custGeom>
                  <a:avLst/>
                  <a:gdLst>
                    <a:gd name="connsiteX0" fmla="*/ 693000 w 882000"/>
                    <a:gd name="connsiteY0" fmla="*/ 239400 h 459899"/>
                    <a:gd name="connsiteX1" fmla="*/ 693000 w 882000"/>
                    <a:gd name="connsiteY1" fmla="*/ 63000 h 459899"/>
                    <a:gd name="connsiteX2" fmla="*/ 609000 w 882000"/>
                    <a:gd name="connsiteY2" fmla="*/ 63000 h 459899"/>
                    <a:gd name="connsiteX3" fmla="*/ 609000 w 882000"/>
                    <a:gd name="connsiteY3" fmla="*/ 159600 h 459899"/>
                    <a:gd name="connsiteX4" fmla="*/ 441000 w 882000"/>
                    <a:gd name="connsiteY4" fmla="*/ 0 h 459899"/>
                    <a:gd name="connsiteX5" fmla="*/ 441000 w 882000"/>
                    <a:gd name="connsiteY5" fmla="*/ 0 h 459899"/>
                    <a:gd name="connsiteX6" fmla="*/ 0 w 882000"/>
                    <a:gd name="connsiteY6" fmla="*/ 420000 h 459899"/>
                    <a:gd name="connsiteX7" fmla="*/ 47250 w 882000"/>
                    <a:gd name="connsiteY7" fmla="*/ 459900 h 459899"/>
                    <a:gd name="connsiteX8" fmla="*/ 441000 w 882000"/>
                    <a:gd name="connsiteY8" fmla="*/ 86100 h 459899"/>
                    <a:gd name="connsiteX9" fmla="*/ 441000 w 882000"/>
                    <a:gd name="connsiteY9" fmla="*/ 86100 h 459899"/>
                    <a:gd name="connsiteX10" fmla="*/ 834750 w 882000"/>
                    <a:gd name="connsiteY10" fmla="*/ 459900 h 459899"/>
                    <a:gd name="connsiteX11" fmla="*/ 882000 w 882000"/>
                    <a:gd name="connsiteY11" fmla="*/ 420000 h 45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000" h="459899">
                      <a:moveTo>
                        <a:pt x="693000" y="239400"/>
                      </a:moveTo>
                      <a:lnTo>
                        <a:pt x="693000" y="63000"/>
                      </a:lnTo>
                      <a:lnTo>
                        <a:pt x="609000" y="63000"/>
                      </a:lnTo>
                      <a:lnTo>
                        <a:pt x="609000" y="159600"/>
                      </a:lnTo>
                      <a:lnTo>
                        <a:pt x="441000" y="0"/>
                      </a:lnTo>
                      <a:lnTo>
                        <a:pt x="441000" y="0"/>
                      </a:lnTo>
                      <a:lnTo>
                        <a:pt x="0" y="420000"/>
                      </a:lnTo>
                      <a:lnTo>
                        <a:pt x="47250" y="459900"/>
                      </a:lnTo>
                      <a:lnTo>
                        <a:pt x="441000" y="86100"/>
                      </a:lnTo>
                      <a:lnTo>
                        <a:pt x="441000" y="86100"/>
                      </a:lnTo>
                      <a:lnTo>
                        <a:pt x="834750" y="459900"/>
                      </a:lnTo>
                      <a:lnTo>
                        <a:pt x="882000" y="420000"/>
                      </a:lnTo>
                      <a:close/>
                    </a:path>
                  </a:pathLst>
                </a:custGeom>
                <a:solidFill>
                  <a:srgbClr val="66B2C8"/>
                </a:solidFill>
                <a:ln w="10418" cap="flat">
                  <a:noFill/>
                  <a:prstDash val="solid"/>
                  <a:miter/>
                </a:ln>
              </p:spPr>
              <p:txBody>
                <a:bodyPr rtlCol="0" anchor="ctr"/>
                <a:lstStyle/>
                <a:p>
                  <a:endParaRPr lang="en-GB"/>
                </a:p>
              </p:txBody>
            </p:sp>
            <p:sp>
              <p:nvSpPr>
                <p:cNvPr id="1052" name="Freeform: Shape 1051">
                  <a:extLst>
                    <a:ext uri="{FF2B5EF4-FFF2-40B4-BE49-F238E27FC236}">
                      <a16:creationId xmlns:a16="http://schemas.microsoft.com/office/drawing/2014/main" id="{812BA71F-47FB-425C-A53B-C13F5AD08441}"/>
                    </a:ext>
                  </a:extLst>
                </p:cNvPr>
                <p:cNvSpPr/>
                <p:nvPr/>
              </p:nvSpPr>
              <p:spPr>
                <a:xfrm>
                  <a:off x="7169076" y="3700683"/>
                  <a:ext cx="630000" cy="611100"/>
                </a:xfrm>
                <a:custGeom>
                  <a:avLst/>
                  <a:gdLst>
                    <a:gd name="connsiteX0" fmla="*/ 0 w 630000"/>
                    <a:gd name="connsiteY0" fmla="*/ 299250 h 611100"/>
                    <a:gd name="connsiteX1" fmla="*/ 0 w 630000"/>
                    <a:gd name="connsiteY1" fmla="*/ 611100 h 611100"/>
                    <a:gd name="connsiteX2" fmla="*/ 252000 w 630000"/>
                    <a:gd name="connsiteY2" fmla="*/ 611100 h 611100"/>
                    <a:gd name="connsiteX3" fmla="*/ 252000 w 630000"/>
                    <a:gd name="connsiteY3" fmla="*/ 348600 h 611100"/>
                    <a:gd name="connsiteX4" fmla="*/ 378000 w 630000"/>
                    <a:gd name="connsiteY4" fmla="*/ 348600 h 611100"/>
                    <a:gd name="connsiteX5" fmla="*/ 378000 w 630000"/>
                    <a:gd name="connsiteY5" fmla="*/ 611100 h 611100"/>
                    <a:gd name="connsiteX6" fmla="*/ 630000 w 630000"/>
                    <a:gd name="connsiteY6" fmla="*/ 611100 h 611100"/>
                    <a:gd name="connsiteX7" fmla="*/ 630000 w 630000"/>
                    <a:gd name="connsiteY7" fmla="*/ 299250 h 611100"/>
                    <a:gd name="connsiteX8" fmla="*/ 315000 w 630000"/>
                    <a:gd name="connsiteY8" fmla="*/ 0 h 611100"/>
                    <a:gd name="connsiteX9" fmla="*/ 0 w 630000"/>
                    <a:gd name="connsiteY9" fmla="*/ 299250 h 611100"/>
                    <a:gd name="connsiteX10" fmla="*/ 189000 w 630000"/>
                    <a:gd name="connsiteY10" fmla="*/ 474600 h 611100"/>
                    <a:gd name="connsiteX11" fmla="*/ 63000 w 630000"/>
                    <a:gd name="connsiteY11" fmla="*/ 474600 h 611100"/>
                    <a:gd name="connsiteX12" fmla="*/ 63000 w 630000"/>
                    <a:gd name="connsiteY12" fmla="*/ 348600 h 611100"/>
                    <a:gd name="connsiteX13" fmla="*/ 189000 w 630000"/>
                    <a:gd name="connsiteY13" fmla="*/ 348600 h 611100"/>
                    <a:gd name="connsiteX14" fmla="*/ 189000 w 630000"/>
                    <a:gd name="connsiteY14" fmla="*/ 474600 h 611100"/>
                    <a:gd name="connsiteX15" fmla="*/ 441000 w 630000"/>
                    <a:gd name="connsiteY15" fmla="*/ 348600 h 611100"/>
                    <a:gd name="connsiteX16" fmla="*/ 567000 w 630000"/>
                    <a:gd name="connsiteY16" fmla="*/ 348600 h 611100"/>
                    <a:gd name="connsiteX17" fmla="*/ 567000 w 630000"/>
                    <a:gd name="connsiteY17" fmla="*/ 474600 h 611100"/>
                    <a:gd name="connsiteX18" fmla="*/ 441000 w 630000"/>
                    <a:gd name="connsiteY18" fmla="*/ 474600 h 611100"/>
                    <a:gd name="connsiteX19" fmla="*/ 441000 w 630000"/>
                    <a:gd name="connsiteY19" fmla="*/ 348600 h 61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00" h="611100">
                      <a:moveTo>
                        <a:pt x="0" y="299250"/>
                      </a:moveTo>
                      <a:lnTo>
                        <a:pt x="0" y="611100"/>
                      </a:lnTo>
                      <a:lnTo>
                        <a:pt x="252000" y="611100"/>
                      </a:lnTo>
                      <a:lnTo>
                        <a:pt x="252000" y="348600"/>
                      </a:lnTo>
                      <a:lnTo>
                        <a:pt x="378000" y="348600"/>
                      </a:lnTo>
                      <a:lnTo>
                        <a:pt x="378000" y="611100"/>
                      </a:lnTo>
                      <a:lnTo>
                        <a:pt x="630000" y="611100"/>
                      </a:lnTo>
                      <a:lnTo>
                        <a:pt x="630000" y="299250"/>
                      </a:lnTo>
                      <a:lnTo>
                        <a:pt x="315000" y="0"/>
                      </a:lnTo>
                      <a:lnTo>
                        <a:pt x="0" y="299250"/>
                      </a:lnTo>
                      <a:close/>
                      <a:moveTo>
                        <a:pt x="189000" y="474600"/>
                      </a:moveTo>
                      <a:lnTo>
                        <a:pt x="63000" y="474600"/>
                      </a:lnTo>
                      <a:lnTo>
                        <a:pt x="63000" y="348600"/>
                      </a:lnTo>
                      <a:lnTo>
                        <a:pt x="189000" y="348600"/>
                      </a:lnTo>
                      <a:lnTo>
                        <a:pt x="189000" y="474600"/>
                      </a:lnTo>
                      <a:close/>
                      <a:moveTo>
                        <a:pt x="441000" y="348600"/>
                      </a:moveTo>
                      <a:lnTo>
                        <a:pt x="567000" y="348600"/>
                      </a:lnTo>
                      <a:lnTo>
                        <a:pt x="567000" y="474600"/>
                      </a:lnTo>
                      <a:lnTo>
                        <a:pt x="441000" y="474600"/>
                      </a:lnTo>
                      <a:lnTo>
                        <a:pt x="441000" y="348600"/>
                      </a:lnTo>
                      <a:close/>
                    </a:path>
                  </a:pathLst>
                </a:custGeom>
                <a:solidFill>
                  <a:srgbClr val="99CCDA"/>
                </a:solidFill>
                <a:ln w="10418" cap="flat">
                  <a:noFill/>
                  <a:prstDash val="solid"/>
                  <a:miter/>
                </a:ln>
              </p:spPr>
              <p:txBody>
                <a:bodyPr rtlCol="0" anchor="ctr"/>
                <a:lstStyle/>
                <a:p>
                  <a:endParaRPr lang="en-GB"/>
                </a:p>
              </p:txBody>
            </p:sp>
          </p:grpSp>
        </p:grpSp>
        <p:pic>
          <p:nvPicPr>
            <p:cNvPr id="22" name="Graphic 21" descr="Ambulance">
              <a:extLst>
                <a:ext uri="{FF2B5EF4-FFF2-40B4-BE49-F238E27FC236}">
                  <a16:creationId xmlns:a16="http://schemas.microsoft.com/office/drawing/2014/main" id="{3E74E9FF-65E5-472E-AFC6-33754C98E96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140046" y="3912968"/>
              <a:ext cx="540000" cy="540000"/>
            </a:xfrm>
            <a:prstGeom prst="rect">
              <a:avLst/>
            </a:prstGeom>
          </p:spPr>
        </p:pic>
        <p:grpSp>
          <p:nvGrpSpPr>
            <p:cNvPr id="1042" name="Group 1041">
              <a:extLst>
                <a:ext uri="{FF2B5EF4-FFF2-40B4-BE49-F238E27FC236}">
                  <a16:creationId xmlns:a16="http://schemas.microsoft.com/office/drawing/2014/main" id="{CE6396AE-4383-449F-AE08-7255FF1C22B3}"/>
                </a:ext>
              </a:extLst>
            </p:cNvPr>
            <p:cNvGrpSpPr/>
            <p:nvPr/>
          </p:nvGrpSpPr>
          <p:grpSpPr>
            <a:xfrm>
              <a:off x="2605439" y="3397792"/>
              <a:ext cx="5536408" cy="972000"/>
              <a:chOff x="2605439" y="3380732"/>
              <a:chExt cx="5536408" cy="972000"/>
            </a:xfrm>
            <a:solidFill>
              <a:srgbClr val="008675"/>
            </a:solidFill>
          </p:grpSpPr>
          <p:pic>
            <p:nvPicPr>
              <p:cNvPr id="15" name="Graphic 14" descr="Deciduous tree">
                <a:extLst>
                  <a:ext uri="{FF2B5EF4-FFF2-40B4-BE49-F238E27FC236}">
                    <a16:creationId xmlns:a16="http://schemas.microsoft.com/office/drawing/2014/main" id="{9CA326C8-DB98-48C9-AF09-82BDAC470AC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605439" y="3380732"/>
                <a:ext cx="972000" cy="972000"/>
              </a:xfrm>
              <a:prstGeom prst="rect">
                <a:avLst/>
              </a:prstGeom>
            </p:spPr>
          </p:pic>
          <p:pic>
            <p:nvPicPr>
              <p:cNvPr id="1026" name="Picture 2">
                <a:extLst>
                  <a:ext uri="{FF2B5EF4-FFF2-40B4-BE49-F238E27FC236}">
                    <a16:creationId xmlns:a16="http://schemas.microsoft.com/office/drawing/2014/main" id="{27FB8111-3E8D-4FC3-8D33-E666EA820842}"/>
                  </a:ext>
                </a:extLst>
              </p:cNvPr>
              <p:cNvPicPr>
                <a:picLocks noChangeAspect="1" noChangeArrowheads="1"/>
              </p:cNvPicPr>
              <p:nvPr/>
            </p:nvPicPr>
            <p:blipFill rotWithShape="1">
              <a:blip r:embed="rId14" cstate="hqprint">
                <a:alphaModFix/>
                <a:extLst>
                  <a:ext uri="{28A0092B-C50C-407E-A947-70E740481C1C}">
                    <a14:useLocalDpi xmlns:a14="http://schemas.microsoft.com/office/drawing/2010/main" val="0"/>
                  </a:ext>
                </a:extLst>
              </a:blip>
              <a:srcRect l="10466" t="36220" r="9360" b="38832"/>
              <a:stretch/>
            </p:blipFill>
            <p:spPr bwMode="auto">
              <a:xfrm>
                <a:off x="6813206" y="4199797"/>
                <a:ext cx="346886" cy="107940"/>
              </a:xfrm>
              <a:prstGeom prst="rect">
                <a:avLst/>
              </a:prstGeom>
              <a:grpFill/>
            </p:spPr>
          </p:pic>
          <p:pic>
            <p:nvPicPr>
              <p:cNvPr id="59" name="Picture 2">
                <a:extLst>
                  <a:ext uri="{FF2B5EF4-FFF2-40B4-BE49-F238E27FC236}">
                    <a16:creationId xmlns:a16="http://schemas.microsoft.com/office/drawing/2014/main" id="{868C71A6-79C1-4B66-8A3E-1E11AD212B8D}"/>
                  </a:ext>
                </a:extLst>
              </p:cNvPr>
              <p:cNvPicPr>
                <a:picLocks noChangeAspect="1" noChangeArrowheads="1"/>
              </p:cNvPicPr>
              <p:nvPr/>
            </p:nvPicPr>
            <p:blipFill rotWithShape="1">
              <a:blip r:embed="rId14" cstate="hqprint">
                <a:alphaModFix/>
                <a:extLst>
                  <a:ext uri="{28A0092B-C50C-407E-A947-70E740481C1C}">
                    <a14:useLocalDpi xmlns:a14="http://schemas.microsoft.com/office/drawing/2010/main" val="0"/>
                  </a:ext>
                </a:extLst>
              </a:blip>
              <a:srcRect l="10466" t="36220" r="9360" b="38832"/>
              <a:stretch/>
            </p:blipFill>
            <p:spPr bwMode="auto">
              <a:xfrm>
                <a:off x="7794961" y="4199797"/>
                <a:ext cx="346886" cy="107940"/>
              </a:xfrm>
              <a:prstGeom prst="rect">
                <a:avLst/>
              </a:prstGeom>
              <a:grpFill/>
            </p:spPr>
          </p:pic>
          <p:pic>
            <p:nvPicPr>
              <p:cNvPr id="108" name="Picture 2">
                <a:extLst>
                  <a:ext uri="{FF2B5EF4-FFF2-40B4-BE49-F238E27FC236}">
                    <a16:creationId xmlns:a16="http://schemas.microsoft.com/office/drawing/2014/main" id="{3975EABC-B3C1-41C9-8882-4897C1B75880}"/>
                  </a:ext>
                </a:extLst>
              </p:cNvPr>
              <p:cNvPicPr>
                <a:picLocks noChangeAspect="1" noChangeArrowheads="1"/>
              </p:cNvPicPr>
              <p:nvPr/>
            </p:nvPicPr>
            <p:blipFill rotWithShape="1">
              <a:blip r:embed="rId14" cstate="hqprint">
                <a:alphaModFix/>
                <a:extLst>
                  <a:ext uri="{28A0092B-C50C-407E-A947-70E740481C1C}">
                    <a14:useLocalDpi xmlns:a14="http://schemas.microsoft.com/office/drawing/2010/main" val="0"/>
                  </a:ext>
                </a:extLst>
              </a:blip>
              <a:srcRect l="10466" t="36220" r="9360" b="38832"/>
              <a:stretch/>
            </p:blipFill>
            <p:spPr bwMode="auto">
              <a:xfrm>
                <a:off x="3115479" y="4198829"/>
                <a:ext cx="346886" cy="107940"/>
              </a:xfrm>
              <a:prstGeom prst="rect">
                <a:avLst/>
              </a:prstGeom>
              <a:grpFill/>
            </p:spPr>
          </p:pic>
          <p:pic>
            <p:nvPicPr>
              <p:cNvPr id="109" name="Picture 2">
                <a:extLst>
                  <a:ext uri="{FF2B5EF4-FFF2-40B4-BE49-F238E27FC236}">
                    <a16:creationId xmlns:a16="http://schemas.microsoft.com/office/drawing/2014/main" id="{51EA15DC-DAC0-469E-A94E-9B61FA881387}"/>
                  </a:ext>
                </a:extLst>
              </p:cNvPr>
              <p:cNvPicPr>
                <a:picLocks noChangeAspect="1" noChangeArrowheads="1"/>
              </p:cNvPicPr>
              <p:nvPr/>
            </p:nvPicPr>
            <p:blipFill rotWithShape="1">
              <a:blip r:embed="rId14" cstate="hqprint">
                <a:alphaModFix/>
                <a:extLst>
                  <a:ext uri="{28A0092B-C50C-407E-A947-70E740481C1C}">
                    <a14:useLocalDpi xmlns:a14="http://schemas.microsoft.com/office/drawing/2010/main" val="0"/>
                  </a:ext>
                </a:extLst>
              </a:blip>
              <a:srcRect l="10466" t="36220" r="9360" b="38832"/>
              <a:stretch/>
            </p:blipFill>
            <p:spPr bwMode="auto">
              <a:xfrm>
                <a:off x="2672261" y="4198829"/>
                <a:ext cx="346886" cy="107940"/>
              </a:xfrm>
              <a:prstGeom prst="rect">
                <a:avLst/>
              </a:prstGeom>
              <a:grpFill/>
            </p:spPr>
          </p:pic>
        </p:grpSp>
        <p:grpSp>
          <p:nvGrpSpPr>
            <p:cNvPr id="1041" name="Group 1040">
              <a:extLst>
                <a:ext uri="{FF2B5EF4-FFF2-40B4-BE49-F238E27FC236}">
                  <a16:creationId xmlns:a16="http://schemas.microsoft.com/office/drawing/2014/main" id="{8A04B6D4-09BE-4A2D-89C9-D53DCEA43AFD}"/>
                </a:ext>
              </a:extLst>
            </p:cNvPr>
            <p:cNvGrpSpPr/>
            <p:nvPr/>
          </p:nvGrpSpPr>
          <p:grpSpPr>
            <a:xfrm>
              <a:off x="1123175" y="3833878"/>
              <a:ext cx="7601242" cy="968186"/>
              <a:chOff x="1123175" y="3840700"/>
              <a:chExt cx="7601242" cy="968186"/>
            </a:xfrm>
            <a:solidFill>
              <a:srgbClr val="B9D101"/>
            </a:solidFill>
          </p:grpSpPr>
          <p:pic>
            <p:nvPicPr>
              <p:cNvPr id="11" name="Graphic 10" descr="Cycling">
                <a:extLst>
                  <a:ext uri="{FF2B5EF4-FFF2-40B4-BE49-F238E27FC236}">
                    <a16:creationId xmlns:a16="http://schemas.microsoft.com/office/drawing/2014/main" id="{F45824E7-9676-4313-B0BE-F0B9D0E68A0F}"/>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123175" y="4088886"/>
                <a:ext cx="720000" cy="720000"/>
              </a:xfrm>
              <a:prstGeom prst="rect">
                <a:avLst/>
              </a:prstGeom>
            </p:spPr>
          </p:pic>
          <p:pic>
            <p:nvPicPr>
              <p:cNvPr id="13" name="Graphic 12" descr="Person in wheelchair">
                <a:extLst>
                  <a:ext uri="{FF2B5EF4-FFF2-40B4-BE49-F238E27FC236}">
                    <a16:creationId xmlns:a16="http://schemas.microsoft.com/office/drawing/2014/main" id="{7D556286-FF1E-4F5B-B5CC-744DCEBC24A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738728" y="4024728"/>
                <a:ext cx="720000" cy="720000"/>
              </a:xfrm>
              <a:prstGeom prst="rect">
                <a:avLst/>
              </a:prstGeom>
            </p:spPr>
          </p:pic>
          <p:pic>
            <p:nvPicPr>
              <p:cNvPr id="19" name="Graphic 18" descr="Meditation">
                <a:extLst>
                  <a:ext uri="{FF2B5EF4-FFF2-40B4-BE49-F238E27FC236}">
                    <a16:creationId xmlns:a16="http://schemas.microsoft.com/office/drawing/2014/main" id="{CDC8C8E6-8898-45AE-9A0D-5C845DF62FA3}"/>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2205121" y="3908268"/>
                <a:ext cx="468000" cy="468000"/>
              </a:xfrm>
              <a:prstGeom prst="rect">
                <a:avLst/>
              </a:prstGeom>
            </p:spPr>
          </p:pic>
          <p:pic>
            <p:nvPicPr>
              <p:cNvPr id="20" name="Graphic 19" descr="Walk">
                <a:extLst>
                  <a:ext uri="{FF2B5EF4-FFF2-40B4-BE49-F238E27FC236}">
                    <a16:creationId xmlns:a16="http://schemas.microsoft.com/office/drawing/2014/main" id="{4D474F99-8480-4A01-90F4-05C36F58753B}"/>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44208" y="3959850"/>
                <a:ext cx="720000" cy="720000"/>
              </a:xfrm>
              <a:prstGeom prst="rect">
                <a:avLst/>
              </a:prstGeom>
            </p:spPr>
          </p:pic>
          <p:pic>
            <p:nvPicPr>
              <p:cNvPr id="40" name="Graphic 39" descr="Run">
                <a:extLst>
                  <a:ext uri="{FF2B5EF4-FFF2-40B4-BE49-F238E27FC236}">
                    <a16:creationId xmlns:a16="http://schemas.microsoft.com/office/drawing/2014/main" id="{0AF2B1B0-B8AA-443A-9508-2D97F80941CD}"/>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11060" y="4055639"/>
                <a:ext cx="648000" cy="648000"/>
              </a:xfrm>
              <a:prstGeom prst="rect">
                <a:avLst/>
              </a:prstGeom>
            </p:spPr>
          </p:pic>
          <p:pic>
            <p:nvPicPr>
              <p:cNvPr id="9" name="Graphic 8" descr="Family with boy">
                <a:extLst>
                  <a:ext uri="{FF2B5EF4-FFF2-40B4-BE49-F238E27FC236}">
                    <a16:creationId xmlns:a16="http://schemas.microsoft.com/office/drawing/2014/main" id="{A38A8845-47B5-458E-9897-9E0BD2EF76FE}"/>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7896417" y="3850356"/>
                <a:ext cx="828000" cy="828000"/>
              </a:xfrm>
              <a:prstGeom prst="rect">
                <a:avLst/>
              </a:prstGeom>
            </p:spPr>
          </p:pic>
          <p:grpSp>
            <p:nvGrpSpPr>
              <p:cNvPr id="58" name="Group 57">
                <a:extLst>
                  <a:ext uri="{FF2B5EF4-FFF2-40B4-BE49-F238E27FC236}">
                    <a16:creationId xmlns:a16="http://schemas.microsoft.com/office/drawing/2014/main" id="{07AAD453-962C-416D-9EA4-3C6E1B48DECC}"/>
                  </a:ext>
                </a:extLst>
              </p:cNvPr>
              <p:cNvGrpSpPr/>
              <p:nvPr/>
            </p:nvGrpSpPr>
            <p:grpSpPr>
              <a:xfrm>
                <a:off x="3399117" y="3840700"/>
                <a:ext cx="529529" cy="566310"/>
                <a:chOff x="3128071" y="2147373"/>
                <a:chExt cx="914400" cy="977913"/>
              </a:xfrm>
              <a:grpFill/>
            </p:grpSpPr>
            <p:pic>
              <p:nvPicPr>
                <p:cNvPr id="42" name="Graphic 41" descr="Woman">
                  <a:extLst>
                    <a:ext uri="{FF2B5EF4-FFF2-40B4-BE49-F238E27FC236}">
                      <a16:creationId xmlns:a16="http://schemas.microsoft.com/office/drawing/2014/main" id="{9FFD3D0E-AE06-4151-B760-781841EB63D8}"/>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3128071" y="2210886"/>
                  <a:ext cx="914400" cy="914400"/>
                </a:xfrm>
                <a:prstGeom prst="rect">
                  <a:avLst/>
                </a:prstGeom>
              </p:spPr>
            </p:pic>
            <p:pic>
              <p:nvPicPr>
                <p:cNvPr id="26" name="Graphic 25" descr="Medical">
                  <a:extLst>
                    <a:ext uri="{FF2B5EF4-FFF2-40B4-BE49-F238E27FC236}">
                      <a16:creationId xmlns:a16="http://schemas.microsoft.com/office/drawing/2014/main" id="{1422386E-BE86-425D-BBB1-A3EC39D63CFD}"/>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3531271" y="2147373"/>
                  <a:ext cx="108000" cy="108000"/>
                </a:xfrm>
                <a:prstGeom prst="rect">
                  <a:avLst/>
                </a:prstGeom>
              </p:spPr>
            </p:pic>
            <p:pic>
              <p:nvPicPr>
                <p:cNvPr id="60" name="Graphic 59" descr="Medical">
                  <a:extLst>
                    <a:ext uri="{FF2B5EF4-FFF2-40B4-BE49-F238E27FC236}">
                      <a16:creationId xmlns:a16="http://schemas.microsoft.com/office/drawing/2014/main" id="{85E8CDA1-0BE6-4A4F-A53A-0D290B432C90}"/>
                    </a:ext>
                  </a:extLst>
                </p:cNvPr>
                <p:cNvPicPr>
                  <a:picLocks noChangeAspect="1"/>
                </p:cNvPicPr>
                <p:nvPr/>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tretch>
                  <a:fillRect/>
                </a:stretch>
              </p:blipFill>
              <p:spPr>
                <a:xfrm>
                  <a:off x="3495065" y="2436743"/>
                  <a:ext cx="186496" cy="186496"/>
                </a:xfrm>
                <a:prstGeom prst="rect">
                  <a:avLst/>
                </a:prstGeom>
              </p:spPr>
            </p:pic>
          </p:grpSp>
          <p:grpSp>
            <p:nvGrpSpPr>
              <p:cNvPr id="1037" name="Group 1036">
                <a:extLst>
                  <a:ext uri="{FF2B5EF4-FFF2-40B4-BE49-F238E27FC236}">
                    <a16:creationId xmlns:a16="http://schemas.microsoft.com/office/drawing/2014/main" id="{8F20CF43-3CC1-424B-9F23-1B44F9B1BBB6}"/>
                  </a:ext>
                </a:extLst>
              </p:cNvPr>
              <p:cNvGrpSpPr/>
              <p:nvPr/>
            </p:nvGrpSpPr>
            <p:grpSpPr>
              <a:xfrm>
                <a:off x="3746748" y="3883766"/>
                <a:ext cx="333130" cy="504929"/>
                <a:chOff x="3746748" y="3883766"/>
                <a:chExt cx="333130" cy="504929"/>
              </a:xfrm>
              <a:grpFill/>
            </p:grpSpPr>
            <p:grpSp>
              <p:nvGrpSpPr>
                <p:cNvPr id="1034" name="Group 1033">
                  <a:extLst>
                    <a:ext uri="{FF2B5EF4-FFF2-40B4-BE49-F238E27FC236}">
                      <a16:creationId xmlns:a16="http://schemas.microsoft.com/office/drawing/2014/main" id="{D4244515-D864-4FEC-97A0-430362D2C7B6}"/>
                    </a:ext>
                  </a:extLst>
                </p:cNvPr>
                <p:cNvGrpSpPr/>
                <p:nvPr/>
              </p:nvGrpSpPr>
              <p:grpSpPr>
                <a:xfrm>
                  <a:off x="3746748" y="3883766"/>
                  <a:ext cx="246854" cy="504929"/>
                  <a:chOff x="2589703" y="2257202"/>
                  <a:chExt cx="419100" cy="857250"/>
                </a:xfrm>
                <a:grpFill/>
              </p:grpSpPr>
              <p:grpSp>
                <p:nvGrpSpPr>
                  <p:cNvPr id="1029" name="Graphic 37" descr="Man">
                    <a:extLst>
                      <a:ext uri="{FF2B5EF4-FFF2-40B4-BE49-F238E27FC236}">
                        <a16:creationId xmlns:a16="http://schemas.microsoft.com/office/drawing/2014/main" id="{7F9BBF8B-B3F5-4985-B9D7-041762BF54FE}"/>
                      </a:ext>
                    </a:extLst>
                  </p:cNvPr>
                  <p:cNvGrpSpPr/>
                  <p:nvPr/>
                </p:nvGrpSpPr>
                <p:grpSpPr>
                  <a:xfrm>
                    <a:off x="2589703" y="2257202"/>
                    <a:ext cx="419100" cy="857250"/>
                    <a:chOff x="2589703" y="2257202"/>
                    <a:chExt cx="419100" cy="857250"/>
                  </a:xfrm>
                  <a:grpFill/>
                </p:grpSpPr>
                <p:sp>
                  <p:nvSpPr>
                    <p:cNvPr id="1033" name="Freeform: Shape 1032">
                      <a:extLst>
                        <a:ext uri="{FF2B5EF4-FFF2-40B4-BE49-F238E27FC236}">
                          <a16:creationId xmlns:a16="http://schemas.microsoft.com/office/drawing/2014/main" id="{C495D55C-0CE7-4671-9EA6-B414CA34BFBC}"/>
                        </a:ext>
                      </a:extLst>
                    </p:cNvPr>
                    <p:cNvSpPr/>
                    <p:nvPr/>
                  </p:nvSpPr>
                  <p:spPr>
                    <a:xfrm>
                      <a:off x="2589703" y="2428652"/>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pFill/>
                    <a:ln w="9525" cap="flat">
                      <a:noFill/>
                      <a:prstDash val="solid"/>
                      <a:miter/>
                    </a:ln>
                  </p:spPr>
                  <p:txBody>
                    <a:bodyPr rtlCol="0" anchor="ctr"/>
                    <a:lstStyle/>
                    <a:p>
                      <a:endParaRPr lang="en-GB"/>
                    </a:p>
                  </p:txBody>
                </p:sp>
                <p:sp>
                  <p:nvSpPr>
                    <p:cNvPr id="1031" name="Freeform: Shape 1030">
                      <a:extLst>
                        <a:ext uri="{FF2B5EF4-FFF2-40B4-BE49-F238E27FC236}">
                          <a16:creationId xmlns:a16="http://schemas.microsoft.com/office/drawing/2014/main" id="{1B9D7445-1AD8-4E61-AD2F-A11EE97E6D41}"/>
                        </a:ext>
                      </a:extLst>
                    </p:cNvPr>
                    <p:cNvSpPr/>
                    <p:nvPr/>
                  </p:nvSpPr>
                  <p:spPr>
                    <a:xfrm>
                      <a:off x="2723053" y="2257202"/>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pic>
                <p:nvPicPr>
                  <p:cNvPr id="62" name="Graphic 61" descr="Stethoscope">
                    <a:extLst>
                      <a:ext uri="{FF2B5EF4-FFF2-40B4-BE49-F238E27FC236}">
                        <a16:creationId xmlns:a16="http://schemas.microsoft.com/office/drawing/2014/main" id="{94489A28-AEAD-41DA-9B26-95FC9D3B36F4}"/>
                      </a:ext>
                    </a:extLst>
                  </p:cNvPr>
                  <p:cNvPicPr>
                    <a:picLocks noChangeAspect="1"/>
                  </p:cNvPicPr>
                  <p:nvPr/>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tretch>
                    <a:fillRect/>
                  </a:stretch>
                </p:blipFill>
                <p:spPr>
                  <a:xfrm rot="10800000" flipH="1">
                    <a:off x="2664324" y="2334972"/>
                    <a:ext cx="252000" cy="252000"/>
                  </a:xfrm>
                  <a:prstGeom prst="rect">
                    <a:avLst/>
                  </a:prstGeom>
                </p:spPr>
              </p:pic>
              <p:sp>
                <p:nvSpPr>
                  <p:cNvPr id="75" name="Freeform: Shape 74">
                    <a:extLst>
                      <a:ext uri="{FF2B5EF4-FFF2-40B4-BE49-F238E27FC236}">
                        <a16:creationId xmlns:a16="http://schemas.microsoft.com/office/drawing/2014/main" id="{006A82E8-C605-4BF2-86C4-CBE97B33E20E}"/>
                      </a:ext>
                    </a:extLst>
                  </p:cNvPr>
                  <p:cNvSpPr/>
                  <p:nvPr/>
                </p:nvSpPr>
                <p:spPr>
                  <a:xfrm>
                    <a:off x="2725065" y="22574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pic>
              <p:nvPicPr>
                <p:cNvPr id="1036" name="Graphic 1035" descr="First aid kit">
                  <a:extLst>
                    <a:ext uri="{FF2B5EF4-FFF2-40B4-BE49-F238E27FC236}">
                      <a16:creationId xmlns:a16="http://schemas.microsoft.com/office/drawing/2014/main" id="{F23FC994-82F3-4CF1-AE98-838EE7E8C459}"/>
                    </a:ext>
                  </a:extLst>
                </p:cNvPr>
                <p:cNvPicPr>
                  <a:picLocks noChangeAspect="1"/>
                </p:cNvPicPr>
                <p:nvPr/>
              </p:nvPicPr>
              <p:blipFill>
                <a:blip r:embed="rId35" cstate="hq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tretch>
                  <a:fillRect/>
                </a:stretch>
              </p:blipFill>
              <p:spPr>
                <a:xfrm>
                  <a:off x="3899878" y="4145818"/>
                  <a:ext cx="180000" cy="180000"/>
                </a:xfrm>
                <a:prstGeom prst="rect">
                  <a:avLst/>
                </a:prstGeom>
              </p:spPr>
            </p:pic>
          </p:grpSp>
          <p:grpSp>
            <p:nvGrpSpPr>
              <p:cNvPr id="80" name="Group 79">
                <a:extLst>
                  <a:ext uri="{FF2B5EF4-FFF2-40B4-BE49-F238E27FC236}">
                    <a16:creationId xmlns:a16="http://schemas.microsoft.com/office/drawing/2014/main" id="{30122843-4529-4678-9142-A732495B1101}"/>
                  </a:ext>
                </a:extLst>
              </p:cNvPr>
              <p:cNvGrpSpPr/>
              <p:nvPr/>
            </p:nvGrpSpPr>
            <p:grpSpPr>
              <a:xfrm>
                <a:off x="4542677" y="3927147"/>
                <a:ext cx="765348" cy="818509"/>
                <a:chOff x="3128071" y="2147373"/>
                <a:chExt cx="914400" cy="977913"/>
              </a:xfrm>
              <a:grpFill/>
            </p:grpSpPr>
            <p:pic>
              <p:nvPicPr>
                <p:cNvPr id="81" name="Graphic 80" descr="Woman">
                  <a:extLst>
                    <a:ext uri="{FF2B5EF4-FFF2-40B4-BE49-F238E27FC236}">
                      <a16:creationId xmlns:a16="http://schemas.microsoft.com/office/drawing/2014/main" id="{679DCFFD-AA58-4236-9892-7E869B4997EE}"/>
                    </a:ext>
                  </a:extLst>
                </p:cNvPr>
                <p:cNvPicPr>
                  <a:picLocks noChangeAspect="1"/>
                </p:cNvPicPr>
                <p:nvPr/>
              </p:nvPicPr>
              <p:blipFill>
                <a:blip r:embed="rId37" cstate="hq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tretch>
                  <a:fillRect/>
                </a:stretch>
              </p:blipFill>
              <p:spPr>
                <a:xfrm>
                  <a:off x="3128071" y="2210886"/>
                  <a:ext cx="914400" cy="914400"/>
                </a:xfrm>
                <a:prstGeom prst="rect">
                  <a:avLst/>
                </a:prstGeom>
              </p:spPr>
            </p:pic>
            <p:pic>
              <p:nvPicPr>
                <p:cNvPr id="82" name="Graphic 81" descr="Medical">
                  <a:extLst>
                    <a:ext uri="{FF2B5EF4-FFF2-40B4-BE49-F238E27FC236}">
                      <a16:creationId xmlns:a16="http://schemas.microsoft.com/office/drawing/2014/main" id="{85908410-1E58-4520-9920-17017F547C51}"/>
                    </a:ext>
                  </a:extLst>
                </p:cNvPr>
                <p:cNvPicPr>
                  <a:picLocks noChangeAspect="1"/>
                </p:cNvPicPr>
                <p:nvPr/>
              </p:nvPicPr>
              <p:blipFill>
                <a:blip r:embed="rId39" cstate="hq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3531271" y="2147373"/>
                  <a:ext cx="108000" cy="108000"/>
                </a:xfrm>
                <a:prstGeom prst="rect">
                  <a:avLst/>
                </a:prstGeom>
              </p:spPr>
            </p:pic>
            <p:pic>
              <p:nvPicPr>
                <p:cNvPr id="83" name="Graphic 82" descr="Medical">
                  <a:extLst>
                    <a:ext uri="{FF2B5EF4-FFF2-40B4-BE49-F238E27FC236}">
                      <a16:creationId xmlns:a16="http://schemas.microsoft.com/office/drawing/2014/main" id="{657EE110-8EDB-4031-8012-EA074F7B7201}"/>
                    </a:ext>
                  </a:extLst>
                </p:cNvPr>
                <p:cNvPicPr>
                  <a:picLocks noChangeAspect="1"/>
                </p:cNvPicPr>
                <p:nvPr/>
              </p:nvPicPr>
              <p:blipFill>
                <a:blip r:embed="rId40" cstate="hq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tretch>
                  <a:fillRect/>
                </a:stretch>
              </p:blipFill>
              <p:spPr>
                <a:xfrm>
                  <a:off x="3495065" y="2436743"/>
                  <a:ext cx="186496" cy="186496"/>
                </a:xfrm>
                <a:prstGeom prst="rect">
                  <a:avLst/>
                </a:prstGeom>
              </p:spPr>
            </p:pic>
          </p:grpSp>
          <p:grpSp>
            <p:nvGrpSpPr>
              <p:cNvPr id="84" name="Group 83">
                <a:extLst>
                  <a:ext uri="{FF2B5EF4-FFF2-40B4-BE49-F238E27FC236}">
                    <a16:creationId xmlns:a16="http://schemas.microsoft.com/office/drawing/2014/main" id="{81A63882-7B20-490A-A59C-C1E8B78D0A86}"/>
                  </a:ext>
                </a:extLst>
              </p:cNvPr>
              <p:cNvGrpSpPr/>
              <p:nvPr/>
            </p:nvGrpSpPr>
            <p:grpSpPr>
              <a:xfrm>
                <a:off x="5107001" y="3997550"/>
                <a:ext cx="481485" cy="729792"/>
                <a:chOff x="3746748" y="3883766"/>
                <a:chExt cx="333130" cy="504929"/>
              </a:xfrm>
              <a:grpFill/>
            </p:grpSpPr>
            <p:grpSp>
              <p:nvGrpSpPr>
                <p:cNvPr id="85" name="Group 84">
                  <a:extLst>
                    <a:ext uri="{FF2B5EF4-FFF2-40B4-BE49-F238E27FC236}">
                      <a16:creationId xmlns:a16="http://schemas.microsoft.com/office/drawing/2014/main" id="{9867622C-9E74-48A4-A54C-4C4B7B88ADF4}"/>
                    </a:ext>
                  </a:extLst>
                </p:cNvPr>
                <p:cNvGrpSpPr/>
                <p:nvPr/>
              </p:nvGrpSpPr>
              <p:grpSpPr>
                <a:xfrm>
                  <a:off x="3746748" y="3883766"/>
                  <a:ext cx="246854" cy="504929"/>
                  <a:chOff x="2589703" y="2257202"/>
                  <a:chExt cx="419100" cy="857250"/>
                </a:xfrm>
                <a:grpFill/>
              </p:grpSpPr>
              <p:grpSp>
                <p:nvGrpSpPr>
                  <p:cNvPr id="87" name="Graphic 37" descr="Man">
                    <a:extLst>
                      <a:ext uri="{FF2B5EF4-FFF2-40B4-BE49-F238E27FC236}">
                        <a16:creationId xmlns:a16="http://schemas.microsoft.com/office/drawing/2014/main" id="{F73E6EAC-3F32-4889-A5BB-93FFDE5C5E1E}"/>
                      </a:ext>
                    </a:extLst>
                  </p:cNvPr>
                  <p:cNvGrpSpPr/>
                  <p:nvPr/>
                </p:nvGrpSpPr>
                <p:grpSpPr>
                  <a:xfrm>
                    <a:off x="2589703" y="2257202"/>
                    <a:ext cx="419100" cy="857250"/>
                    <a:chOff x="2589703" y="2257202"/>
                    <a:chExt cx="419100" cy="857250"/>
                  </a:xfrm>
                  <a:grpFill/>
                </p:grpSpPr>
                <p:sp>
                  <p:nvSpPr>
                    <p:cNvPr id="90" name="Freeform: Shape 89">
                      <a:extLst>
                        <a:ext uri="{FF2B5EF4-FFF2-40B4-BE49-F238E27FC236}">
                          <a16:creationId xmlns:a16="http://schemas.microsoft.com/office/drawing/2014/main" id="{DE8E4890-52A6-4446-A4A2-B5ACB51DD028}"/>
                        </a:ext>
                      </a:extLst>
                    </p:cNvPr>
                    <p:cNvSpPr/>
                    <p:nvPr/>
                  </p:nvSpPr>
                  <p:spPr>
                    <a:xfrm>
                      <a:off x="2589703" y="2428652"/>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p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B217EB3E-2354-4AB2-8246-D44553490A72}"/>
                        </a:ext>
                      </a:extLst>
                    </p:cNvPr>
                    <p:cNvSpPr/>
                    <p:nvPr/>
                  </p:nvSpPr>
                  <p:spPr>
                    <a:xfrm>
                      <a:off x="2723053" y="2257202"/>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pic>
                <p:nvPicPr>
                  <p:cNvPr id="88" name="Graphic 87" descr="Stethoscope">
                    <a:extLst>
                      <a:ext uri="{FF2B5EF4-FFF2-40B4-BE49-F238E27FC236}">
                        <a16:creationId xmlns:a16="http://schemas.microsoft.com/office/drawing/2014/main" id="{9F9ACB7F-18AA-490D-8B5D-47B8E4277DFA}"/>
                      </a:ext>
                    </a:extLst>
                  </p:cNvPr>
                  <p:cNvPicPr>
                    <a:picLocks noChangeAspect="1"/>
                  </p:cNvPicPr>
                  <p:nvPr/>
                </p:nvPicPr>
                <p:blipFill>
                  <a:blip r:embed="rId41" cstate="hq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tretch>
                    <a:fillRect/>
                  </a:stretch>
                </p:blipFill>
                <p:spPr>
                  <a:xfrm rot="10800000" flipH="1">
                    <a:off x="2664324" y="2334972"/>
                    <a:ext cx="252000" cy="252000"/>
                  </a:xfrm>
                  <a:prstGeom prst="rect">
                    <a:avLst/>
                  </a:prstGeom>
                </p:spPr>
              </p:pic>
              <p:sp>
                <p:nvSpPr>
                  <p:cNvPr id="89" name="Freeform: Shape 88">
                    <a:extLst>
                      <a:ext uri="{FF2B5EF4-FFF2-40B4-BE49-F238E27FC236}">
                        <a16:creationId xmlns:a16="http://schemas.microsoft.com/office/drawing/2014/main" id="{E0246002-8A6A-4AF8-A4FF-80B0CD792875}"/>
                      </a:ext>
                    </a:extLst>
                  </p:cNvPr>
                  <p:cNvSpPr/>
                  <p:nvPr/>
                </p:nvSpPr>
                <p:spPr>
                  <a:xfrm>
                    <a:off x="2725065" y="22574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pic>
              <p:nvPicPr>
                <p:cNvPr id="86" name="Graphic 85" descr="First aid kit">
                  <a:extLst>
                    <a:ext uri="{FF2B5EF4-FFF2-40B4-BE49-F238E27FC236}">
                      <a16:creationId xmlns:a16="http://schemas.microsoft.com/office/drawing/2014/main" id="{273BBAF9-9E0D-41E7-A308-464C8D71D52E}"/>
                    </a:ext>
                  </a:extLst>
                </p:cNvPr>
                <p:cNvPicPr>
                  <a:picLocks noChangeAspect="1"/>
                </p:cNvPicPr>
                <p:nvPr/>
              </p:nvPicPr>
              <p:blipFill>
                <a:blip r:embed="rId42" cstate="hq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tretch>
                  <a:fillRect/>
                </a:stretch>
              </p:blipFill>
              <p:spPr>
                <a:xfrm>
                  <a:off x="3899878" y="4145818"/>
                  <a:ext cx="180000" cy="180000"/>
                </a:xfrm>
                <a:prstGeom prst="rect">
                  <a:avLst/>
                </a:prstGeom>
              </p:spPr>
            </p:pic>
          </p:grpSp>
        </p:grpSp>
      </p:grpSp>
      <p:pic>
        <p:nvPicPr>
          <p:cNvPr id="111" name="Graphic 110" descr="Server">
            <a:extLst>
              <a:ext uri="{FF2B5EF4-FFF2-40B4-BE49-F238E27FC236}">
                <a16:creationId xmlns:a16="http://schemas.microsoft.com/office/drawing/2014/main" id="{8824FBA2-D757-4555-80D4-DB9414521A7A}"/>
              </a:ext>
            </a:extLst>
          </p:cNvPr>
          <p:cNvPicPr>
            <a:picLocks noChangeAspect="1"/>
          </p:cNvPicPr>
          <p:nvPr/>
        </p:nvPicPr>
        <p:blipFill>
          <a:blip r:embed="rId43" cstate="hq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tretch>
            <a:fillRect/>
          </a:stretch>
        </p:blipFill>
        <p:spPr>
          <a:xfrm>
            <a:off x="4542581" y="2414582"/>
            <a:ext cx="360000" cy="360000"/>
          </a:xfrm>
          <a:prstGeom prst="rect">
            <a:avLst/>
          </a:prstGeom>
        </p:spPr>
      </p:pic>
      <p:pic>
        <p:nvPicPr>
          <p:cNvPr id="112" name="Graphic 111" descr="Syncing cloud">
            <a:extLst>
              <a:ext uri="{FF2B5EF4-FFF2-40B4-BE49-F238E27FC236}">
                <a16:creationId xmlns:a16="http://schemas.microsoft.com/office/drawing/2014/main" id="{813235BA-AB43-4AA1-B4EB-0E6F7852A7EB}"/>
              </a:ext>
            </a:extLst>
          </p:cNvPr>
          <p:cNvPicPr>
            <a:picLocks noChangeAspect="1"/>
          </p:cNvPicPr>
          <p:nvPr/>
        </p:nvPicPr>
        <p:blipFill>
          <a:blip r:embed="rId45" cstate="hqprint">
            <a:extLst>
              <a:ext uri="{28A0092B-C50C-407E-A947-70E740481C1C}">
                <a14:useLocalDpi xmlns:a14="http://schemas.microsoft.com/office/drawing/2010/main" val="0"/>
              </a:ext>
              <a:ext uri="{96DAC541-7B7A-43D3-8B79-37D633B846F1}">
                <asvg:svgBlip xmlns:asvg="http://schemas.microsoft.com/office/drawing/2016/SVG/main" xmlns="" r:embed="rId46"/>
              </a:ext>
            </a:extLst>
          </a:blip>
          <a:stretch>
            <a:fillRect/>
          </a:stretch>
        </p:blipFill>
        <p:spPr>
          <a:xfrm>
            <a:off x="2960428" y="2375411"/>
            <a:ext cx="432000" cy="432000"/>
          </a:xfrm>
          <a:prstGeom prst="rect">
            <a:avLst/>
          </a:prstGeom>
        </p:spPr>
      </p:pic>
      <p:pic>
        <p:nvPicPr>
          <p:cNvPr id="113" name="Graphic 112" descr="Internet Of Things">
            <a:extLst>
              <a:ext uri="{FF2B5EF4-FFF2-40B4-BE49-F238E27FC236}">
                <a16:creationId xmlns:a16="http://schemas.microsoft.com/office/drawing/2014/main" id="{332D5458-D101-460F-BD62-8DBAD83AE506}"/>
              </a:ext>
            </a:extLst>
          </p:cNvPr>
          <p:cNvPicPr>
            <a:picLocks noChangeAspect="1"/>
          </p:cNvPicPr>
          <p:nvPr/>
        </p:nvPicPr>
        <p:blipFill>
          <a:blip r:embed="rId47" cstate="hqprint">
            <a:extLst>
              <a:ext uri="{28A0092B-C50C-407E-A947-70E740481C1C}">
                <a14:useLocalDpi xmlns:a14="http://schemas.microsoft.com/office/drawing/2010/main" val="0"/>
              </a:ext>
              <a:ext uri="{96DAC541-7B7A-43D3-8B79-37D633B846F1}">
                <asvg:svgBlip xmlns:asvg="http://schemas.microsoft.com/office/drawing/2016/SVG/main" xmlns="" r:embed="rId48"/>
              </a:ext>
            </a:extLst>
          </a:blip>
          <a:stretch>
            <a:fillRect/>
          </a:stretch>
        </p:blipFill>
        <p:spPr>
          <a:xfrm>
            <a:off x="6650315" y="2342142"/>
            <a:ext cx="396000" cy="396000"/>
          </a:xfrm>
          <a:prstGeom prst="rect">
            <a:avLst/>
          </a:prstGeom>
        </p:spPr>
      </p:pic>
      <p:pic>
        <p:nvPicPr>
          <p:cNvPr id="114" name="Graphic 113" descr="Smart Phone">
            <a:extLst>
              <a:ext uri="{FF2B5EF4-FFF2-40B4-BE49-F238E27FC236}">
                <a16:creationId xmlns:a16="http://schemas.microsoft.com/office/drawing/2014/main" id="{4305D8DD-F135-4E1A-8AB0-3173A0BB6CB8}"/>
              </a:ext>
            </a:extLst>
          </p:cNvPr>
          <p:cNvPicPr>
            <a:picLocks noChangeAspect="1"/>
          </p:cNvPicPr>
          <p:nvPr/>
        </p:nvPicPr>
        <p:blipFill>
          <a:blip r:embed="rId49" cstate="hqprint">
            <a:extLst>
              <a:ext uri="{28A0092B-C50C-407E-A947-70E740481C1C}">
                <a14:useLocalDpi xmlns:a14="http://schemas.microsoft.com/office/drawing/2010/main" val="0"/>
              </a:ext>
              <a:ext uri="{96DAC541-7B7A-43D3-8B79-37D633B846F1}">
                <asvg:svgBlip xmlns:asvg="http://schemas.microsoft.com/office/drawing/2016/SVG/main" xmlns="" r:embed="rId50"/>
              </a:ext>
            </a:extLst>
          </a:blip>
          <a:stretch>
            <a:fillRect/>
          </a:stretch>
        </p:blipFill>
        <p:spPr>
          <a:xfrm>
            <a:off x="1617634" y="2436064"/>
            <a:ext cx="288000" cy="288000"/>
          </a:xfrm>
          <a:prstGeom prst="rect">
            <a:avLst/>
          </a:prstGeom>
        </p:spPr>
      </p:pic>
      <p:pic>
        <p:nvPicPr>
          <p:cNvPr id="1056" name="Graphic 1055" descr="Robot Hand">
            <a:extLst>
              <a:ext uri="{FF2B5EF4-FFF2-40B4-BE49-F238E27FC236}">
                <a16:creationId xmlns:a16="http://schemas.microsoft.com/office/drawing/2014/main" id="{ED093B2C-6FED-4327-AEC2-46CD5E713B51}"/>
              </a:ext>
            </a:extLst>
          </p:cNvPr>
          <p:cNvPicPr>
            <a:picLocks noChangeAspect="1"/>
          </p:cNvPicPr>
          <p:nvPr/>
        </p:nvPicPr>
        <p:blipFill>
          <a:blip r:embed="rId51" cstate="hq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tretch>
            <a:fillRect/>
          </a:stretch>
        </p:blipFill>
        <p:spPr>
          <a:xfrm>
            <a:off x="5851256" y="5249589"/>
            <a:ext cx="396000" cy="396000"/>
          </a:xfrm>
          <a:prstGeom prst="rect">
            <a:avLst/>
          </a:prstGeom>
        </p:spPr>
      </p:pic>
      <p:pic>
        <p:nvPicPr>
          <p:cNvPr id="1060" name="Picture 12">
            <a:extLst>
              <a:ext uri="{FF2B5EF4-FFF2-40B4-BE49-F238E27FC236}">
                <a16:creationId xmlns:a16="http://schemas.microsoft.com/office/drawing/2014/main" id="{BF67A644-C7E1-4B98-8136-C1AF017CE5F2}"/>
              </a:ext>
            </a:extLst>
          </p:cNvPr>
          <p:cNvPicPr>
            <a:picLocks noChangeAspect="1" noChangeArrowheads="1"/>
          </p:cNvPicPr>
          <p:nvPr/>
        </p:nvPicPr>
        <p:blipFill>
          <a:blip r:embed="rId53" cstate="hqprint">
            <a:extLst>
              <a:ext uri="{BEBA8EAE-BF5A-486C-A8C5-ECC9F3942E4B}">
                <a14:imgProps xmlns:a14="http://schemas.microsoft.com/office/drawing/2010/main">
                  <a14:imgLayer r:embed="rId54">
                    <a14:imgEffect>
                      <a14:saturation sat="93000"/>
                    </a14:imgEffect>
                  </a14:imgLayer>
                </a14:imgProps>
              </a:ext>
              <a:ext uri="{28A0092B-C50C-407E-A947-70E740481C1C}">
                <a14:useLocalDpi xmlns:a14="http://schemas.microsoft.com/office/drawing/2010/main" val="0"/>
              </a:ext>
            </a:extLst>
          </a:blip>
          <a:srcRect/>
          <a:stretch>
            <a:fillRect/>
          </a:stretch>
        </p:blipFill>
        <p:spPr bwMode="auto">
          <a:xfrm>
            <a:off x="7103997" y="524392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14">
            <a:extLst>
              <a:ext uri="{FF2B5EF4-FFF2-40B4-BE49-F238E27FC236}">
                <a16:creationId xmlns:a16="http://schemas.microsoft.com/office/drawing/2014/main" id="{9FFD4F7E-B22C-4CD1-9B35-482C902020AD}"/>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703432" y="528123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1082">
            <a:extLst>
              <a:ext uri="{FF2B5EF4-FFF2-40B4-BE49-F238E27FC236}">
                <a16:creationId xmlns:a16="http://schemas.microsoft.com/office/drawing/2014/main" id="{B9C01708-707E-450B-B1B1-CB51307906B2}"/>
              </a:ext>
            </a:extLst>
          </p:cNvPr>
          <p:cNvPicPr>
            <a:picLocks noChangeAspect="1"/>
          </p:cNvPicPr>
          <p:nvPr/>
        </p:nvPicPr>
        <p:blipFill>
          <a:blip r:embed="rId56"/>
          <a:stretch>
            <a:fillRect/>
          </a:stretch>
        </p:blipFill>
        <p:spPr>
          <a:xfrm>
            <a:off x="3172590" y="5224713"/>
            <a:ext cx="337675" cy="360000"/>
          </a:xfrm>
          <a:prstGeom prst="rect">
            <a:avLst/>
          </a:prstGeom>
        </p:spPr>
      </p:pic>
      <p:sp>
        <p:nvSpPr>
          <p:cNvPr id="16" name="TextBox 15">
            <a:extLst>
              <a:ext uri="{FF2B5EF4-FFF2-40B4-BE49-F238E27FC236}">
                <a16:creationId xmlns:a16="http://schemas.microsoft.com/office/drawing/2014/main" id="{DB81637B-68D7-401E-9E7F-6960743A7CAC}"/>
              </a:ext>
            </a:extLst>
          </p:cNvPr>
          <p:cNvSpPr txBox="1"/>
          <p:nvPr/>
        </p:nvSpPr>
        <p:spPr>
          <a:xfrm>
            <a:off x="1876312" y="2455678"/>
            <a:ext cx="882000" cy="250833"/>
          </a:xfrm>
          <a:prstGeom prst="rect">
            <a:avLst/>
          </a:prstGeom>
          <a:noFill/>
        </p:spPr>
        <p:txBody>
          <a:bodyPr wrap="square" lIns="0" tIns="0" rIns="0" bIns="0" rtlCol="0">
            <a:noAutofit/>
          </a:bodyPr>
          <a:lstStyle/>
          <a:p>
            <a:pPr algn="l">
              <a:lnSpc>
                <a:spcPts val="1800"/>
              </a:lnSpc>
            </a:pPr>
            <a:r>
              <a:rPr lang="en-GB" sz="1000" dirty="0"/>
              <a:t>Mobile</a:t>
            </a:r>
          </a:p>
        </p:txBody>
      </p:sp>
      <p:sp>
        <p:nvSpPr>
          <p:cNvPr id="92" name="TextBox 91">
            <a:extLst>
              <a:ext uri="{FF2B5EF4-FFF2-40B4-BE49-F238E27FC236}">
                <a16:creationId xmlns:a16="http://schemas.microsoft.com/office/drawing/2014/main" id="{8A535496-F57E-43EF-8286-7F42572DAB7C}"/>
              </a:ext>
            </a:extLst>
          </p:cNvPr>
          <p:cNvSpPr txBox="1"/>
          <p:nvPr/>
        </p:nvSpPr>
        <p:spPr>
          <a:xfrm>
            <a:off x="3408827" y="2455678"/>
            <a:ext cx="882000" cy="250833"/>
          </a:xfrm>
          <a:prstGeom prst="rect">
            <a:avLst/>
          </a:prstGeom>
          <a:noFill/>
        </p:spPr>
        <p:txBody>
          <a:bodyPr wrap="square" lIns="0" tIns="0" rIns="0" bIns="0" rtlCol="0">
            <a:noAutofit/>
          </a:bodyPr>
          <a:lstStyle/>
          <a:p>
            <a:pPr algn="l">
              <a:lnSpc>
                <a:spcPts val="1800"/>
              </a:lnSpc>
            </a:pPr>
            <a:r>
              <a:rPr lang="en-GB" sz="1000" dirty="0"/>
              <a:t>Cloud</a:t>
            </a:r>
          </a:p>
        </p:txBody>
      </p:sp>
      <p:sp>
        <p:nvSpPr>
          <p:cNvPr id="93" name="TextBox 92">
            <a:extLst>
              <a:ext uri="{FF2B5EF4-FFF2-40B4-BE49-F238E27FC236}">
                <a16:creationId xmlns:a16="http://schemas.microsoft.com/office/drawing/2014/main" id="{C89DD358-597D-4EA1-99F2-B30E6DDF5C72}"/>
              </a:ext>
            </a:extLst>
          </p:cNvPr>
          <p:cNvSpPr txBox="1"/>
          <p:nvPr/>
        </p:nvSpPr>
        <p:spPr>
          <a:xfrm>
            <a:off x="4892285" y="2455678"/>
            <a:ext cx="1210682" cy="250833"/>
          </a:xfrm>
          <a:prstGeom prst="rect">
            <a:avLst/>
          </a:prstGeom>
          <a:noFill/>
        </p:spPr>
        <p:txBody>
          <a:bodyPr wrap="square" lIns="0" tIns="0" rIns="0" bIns="0" rtlCol="0">
            <a:noAutofit/>
          </a:bodyPr>
          <a:lstStyle/>
          <a:p>
            <a:pPr algn="l">
              <a:lnSpc>
                <a:spcPts val="1800"/>
              </a:lnSpc>
            </a:pPr>
            <a:r>
              <a:rPr lang="en-GB" sz="1000" dirty="0"/>
              <a:t>Big Data Analytics</a:t>
            </a:r>
          </a:p>
        </p:txBody>
      </p:sp>
      <p:sp>
        <p:nvSpPr>
          <p:cNvPr id="94" name="TextBox 93">
            <a:extLst>
              <a:ext uri="{FF2B5EF4-FFF2-40B4-BE49-F238E27FC236}">
                <a16:creationId xmlns:a16="http://schemas.microsoft.com/office/drawing/2014/main" id="{A93EB361-C743-4350-9455-D7222EBF7D0F}"/>
              </a:ext>
            </a:extLst>
          </p:cNvPr>
          <p:cNvSpPr txBox="1"/>
          <p:nvPr/>
        </p:nvSpPr>
        <p:spPr>
          <a:xfrm>
            <a:off x="7078996" y="2455678"/>
            <a:ext cx="1136181" cy="250833"/>
          </a:xfrm>
          <a:prstGeom prst="rect">
            <a:avLst/>
          </a:prstGeom>
          <a:noFill/>
        </p:spPr>
        <p:txBody>
          <a:bodyPr wrap="square" lIns="0" tIns="0" rIns="0" bIns="0" rtlCol="0">
            <a:noAutofit/>
          </a:bodyPr>
          <a:lstStyle/>
          <a:p>
            <a:pPr algn="l">
              <a:lnSpc>
                <a:spcPts val="1800"/>
              </a:lnSpc>
            </a:pPr>
            <a:r>
              <a:rPr lang="en-GB" sz="1000" dirty="0"/>
              <a:t>Internet of Things</a:t>
            </a:r>
          </a:p>
        </p:txBody>
      </p:sp>
      <p:sp>
        <p:nvSpPr>
          <p:cNvPr id="95" name="TextBox 94">
            <a:extLst>
              <a:ext uri="{FF2B5EF4-FFF2-40B4-BE49-F238E27FC236}">
                <a16:creationId xmlns:a16="http://schemas.microsoft.com/office/drawing/2014/main" id="{6D879866-AB3A-4902-A166-41818364BFE1}"/>
              </a:ext>
            </a:extLst>
          </p:cNvPr>
          <p:cNvSpPr txBox="1"/>
          <p:nvPr/>
        </p:nvSpPr>
        <p:spPr>
          <a:xfrm>
            <a:off x="2098314" y="5335819"/>
            <a:ext cx="882000" cy="250833"/>
          </a:xfrm>
          <a:prstGeom prst="rect">
            <a:avLst/>
          </a:prstGeom>
          <a:noFill/>
        </p:spPr>
        <p:txBody>
          <a:bodyPr wrap="square" lIns="0" tIns="0" rIns="0" bIns="0" rtlCol="0">
            <a:noAutofit/>
          </a:bodyPr>
          <a:lstStyle/>
          <a:p>
            <a:pPr algn="l">
              <a:lnSpc>
                <a:spcPts val="1800"/>
              </a:lnSpc>
            </a:pPr>
            <a:r>
              <a:rPr lang="en-GB" sz="1000" dirty="0"/>
              <a:t>Wearables</a:t>
            </a:r>
          </a:p>
        </p:txBody>
      </p:sp>
      <p:sp>
        <p:nvSpPr>
          <p:cNvPr id="96" name="TextBox 95">
            <a:extLst>
              <a:ext uri="{FF2B5EF4-FFF2-40B4-BE49-F238E27FC236}">
                <a16:creationId xmlns:a16="http://schemas.microsoft.com/office/drawing/2014/main" id="{753AC6EF-4DEE-458A-BF76-53AED4CDD84E}"/>
              </a:ext>
            </a:extLst>
          </p:cNvPr>
          <p:cNvSpPr txBox="1"/>
          <p:nvPr/>
        </p:nvSpPr>
        <p:spPr>
          <a:xfrm>
            <a:off x="3529930" y="5335819"/>
            <a:ext cx="882000" cy="250833"/>
          </a:xfrm>
          <a:prstGeom prst="rect">
            <a:avLst/>
          </a:prstGeom>
          <a:noFill/>
        </p:spPr>
        <p:txBody>
          <a:bodyPr wrap="square" lIns="0" tIns="0" rIns="0" bIns="0" rtlCol="0">
            <a:noAutofit/>
          </a:bodyPr>
          <a:lstStyle/>
          <a:p>
            <a:pPr algn="l">
              <a:lnSpc>
                <a:spcPts val="1800"/>
              </a:lnSpc>
            </a:pPr>
            <a:r>
              <a:rPr lang="en-GB" sz="1000" dirty="0"/>
              <a:t>Imaging</a:t>
            </a:r>
          </a:p>
        </p:txBody>
      </p:sp>
      <p:sp>
        <p:nvSpPr>
          <p:cNvPr id="97" name="TextBox 96">
            <a:extLst>
              <a:ext uri="{FF2B5EF4-FFF2-40B4-BE49-F238E27FC236}">
                <a16:creationId xmlns:a16="http://schemas.microsoft.com/office/drawing/2014/main" id="{43285F84-0ECA-4824-BFCD-1A2F2FF17ACB}"/>
              </a:ext>
            </a:extLst>
          </p:cNvPr>
          <p:cNvSpPr txBox="1"/>
          <p:nvPr/>
        </p:nvSpPr>
        <p:spPr>
          <a:xfrm>
            <a:off x="6280206" y="5335819"/>
            <a:ext cx="882000" cy="250833"/>
          </a:xfrm>
          <a:prstGeom prst="rect">
            <a:avLst/>
          </a:prstGeom>
          <a:noFill/>
        </p:spPr>
        <p:txBody>
          <a:bodyPr wrap="square" lIns="0" tIns="0" rIns="0" bIns="0" rtlCol="0">
            <a:noAutofit/>
          </a:bodyPr>
          <a:lstStyle/>
          <a:p>
            <a:pPr algn="l">
              <a:lnSpc>
                <a:spcPts val="1800"/>
              </a:lnSpc>
            </a:pPr>
            <a:r>
              <a:rPr lang="en-GB" sz="1000" dirty="0"/>
              <a:t>Robotics</a:t>
            </a:r>
          </a:p>
        </p:txBody>
      </p:sp>
      <p:pic>
        <p:nvPicPr>
          <p:cNvPr id="18" name="Graphic 17" descr="DNA">
            <a:extLst>
              <a:ext uri="{FF2B5EF4-FFF2-40B4-BE49-F238E27FC236}">
                <a16:creationId xmlns:a16="http://schemas.microsoft.com/office/drawing/2014/main" id="{9291D953-40FD-4922-B1C0-F28733435EC1}"/>
              </a:ext>
            </a:extLst>
          </p:cNvPr>
          <p:cNvPicPr>
            <a:picLocks noChangeAspect="1"/>
          </p:cNvPicPr>
          <p:nvPr/>
        </p:nvPicPr>
        <p:blipFill>
          <a:blip r:embed="rId57" cstate="hq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4494953" y="5228024"/>
            <a:ext cx="360000" cy="360000"/>
          </a:xfrm>
          <a:prstGeom prst="rect">
            <a:avLst/>
          </a:prstGeom>
        </p:spPr>
      </p:pic>
      <p:sp>
        <p:nvSpPr>
          <p:cNvPr id="98" name="TextBox 97">
            <a:extLst>
              <a:ext uri="{FF2B5EF4-FFF2-40B4-BE49-F238E27FC236}">
                <a16:creationId xmlns:a16="http://schemas.microsoft.com/office/drawing/2014/main" id="{81F4C038-C411-4B35-A5A5-11085A9D2BD8}"/>
              </a:ext>
            </a:extLst>
          </p:cNvPr>
          <p:cNvSpPr txBox="1"/>
          <p:nvPr/>
        </p:nvSpPr>
        <p:spPr>
          <a:xfrm>
            <a:off x="4785966" y="5335819"/>
            <a:ext cx="882000" cy="250833"/>
          </a:xfrm>
          <a:prstGeom prst="rect">
            <a:avLst/>
          </a:prstGeom>
          <a:noFill/>
        </p:spPr>
        <p:txBody>
          <a:bodyPr wrap="square" lIns="0" tIns="0" rIns="0" bIns="0" rtlCol="0">
            <a:noAutofit/>
          </a:bodyPr>
          <a:lstStyle/>
          <a:p>
            <a:pPr algn="l">
              <a:lnSpc>
                <a:spcPts val="1800"/>
              </a:lnSpc>
            </a:pPr>
            <a:r>
              <a:rPr lang="en-GB" sz="1000" dirty="0"/>
              <a:t>Genomics</a:t>
            </a:r>
          </a:p>
        </p:txBody>
      </p:sp>
      <p:sp>
        <p:nvSpPr>
          <p:cNvPr id="99" name="TextBox 98">
            <a:extLst>
              <a:ext uri="{FF2B5EF4-FFF2-40B4-BE49-F238E27FC236}">
                <a16:creationId xmlns:a16="http://schemas.microsoft.com/office/drawing/2014/main" id="{51EC97DC-ECDA-40A1-876E-48CD2F804302}"/>
              </a:ext>
            </a:extLst>
          </p:cNvPr>
          <p:cNvSpPr txBox="1"/>
          <p:nvPr/>
        </p:nvSpPr>
        <p:spPr>
          <a:xfrm>
            <a:off x="7476010" y="5335819"/>
            <a:ext cx="1488236" cy="250833"/>
          </a:xfrm>
          <a:prstGeom prst="rect">
            <a:avLst/>
          </a:prstGeom>
          <a:noFill/>
        </p:spPr>
        <p:txBody>
          <a:bodyPr wrap="square" lIns="0" tIns="0" rIns="0" bIns="0" rtlCol="0">
            <a:noAutofit/>
          </a:bodyPr>
          <a:lstStyle/>
          <a:p>
            <a:pPr algn="l">
              <a:lnSpc>
                <a:spcPts val="1800"/>
              </a:lnSpc>
            </a:pPr>
            <a:r>
              <a:rPr lang="en-GB" sz="1000" dirty="0"/>
              <a:t>Additive Manufacturing</a:t>
            </a:r>
          </a:p>
        </p:txBody>
      </p:sp>
      <p:sp>
        <p:nvSpPr>
          <p:cNvPr id="100" name="TextBox 99">
            <a:extLst>
              <a:ext uri="{FF2B5EF4-FFF2-40B4-BE49-F238E27FC236}">
                <a16:creationId xmlns:a16="http://schemas.microsoft.com/office/drawing/2014/main" id="{C58601E3-9708-416A-9E92-B8ACAD998C2B}"/>
              </a:ext>
            </a:extLst>
          </p:cNvPr>
          <p:cNvSpPr txBox="1"/>
          <p:nvPr/>
        </p:nvSpPr>
        <p:spPr>
          <a:xfrm>
            <a:off x="408861" y="2307650"/>
            <a:ext cx="882000" cy="250833"/>
          </a:xfrm>
          <a:prstGeom prst="rect">
            <a:avLst/>
          </a:prstGeom>
          <a:noFill/>
        </p:spPr>
        <p:txBody>
          <a:bodyPr wrap="square" lIns="0" tIns="0" rIns="0" bIns="0" rtlCol="0">
            <a:noAutofit/>
          </a:bodyPr>
          <a:lstStyle/>
          <a:p>
            <a:pPr algn="l">
              <a:lnSpc>
                <a:spcPts val="1800"/>
              </a:lnSpc>
            </a:pPr>
            <a:r>
              <a:rPr lang="en-GB" sz="1000" b="1" dirty="0">
                <a:solidFill>
                  <a:srgbClr val="001489"/>
                </a:solidFill>
              </a:rPr>
              <a:t>Core Technologies</a:t>
            </a:r>
          </a:p>
        </p:txBody>
      </p:sp>
      <p:sp>
        <p:nvSpPr>
          <p:cNvPr id="101" name="TextBox 100">
            <a:extLst>
              <a:ext uri="{FF2B5EF4-FFF2-40B4-BE49-F238E27FC236}">
                <a16:creationId xmlns:a16="http://schemas.microsoft.com/office/drawing/2014/main" id="{E206D913-B212-435D-B588-F624083FD0E3}"/>
              </a:ext>
            </a:extLst>
          </p:cNvPr>
          <p:cNvSpPr txBox="1"/>
          <p:nvPr/>
        </p:nvSpPr>
        <p:spPr>
          <a:xfrm>
            <a:off x="408861" y="5322172"/>
            <a:ext cx="882000" cy="250833"/>
          </a:xfrm>
          <a:prstGeom prst="rect">
            <a:avLst/>
          </a:prstGeom>
          <a:noFill/>
        </p:spPr>
        <p:txBody>
          <a:bodyPr wrap="square" lIns="0" tIns="0" rIns="0" bIns="0" rtlCol="0">
            <a:noAutofit/>
          </a:bodyPr>
          <a:lstStyle/>
          <a:p>
            <a:pPr algn="l">
              <a:lnSpc>
                <a:spcPts val="1800"/>
              </a:lnSpc>
            </a:pPr>
            <a:r>
              <a:rPr lang="en-GB" sz="1000" b="1" dirty="0"/>
              <a:t>Health IT Innovation</a:t>
            </a:r>
          </a:p>
        </p:txBody>
      </p:sp>
      <p:cxnSp>
        <p:nvCxnSpPr>
          <p:cNvPr id="8" name="Straight Arrow Connector 7">
            <a:extLst>
              <a:ext uri="{FF2B5EF4-FFF2-40B4-BE49-F238E27FC236}">
                <a16:creationId xmlns:a16="http://schemas.microsoft.com/office/drawing/2014/main" id="{DEA641C9-801E-42DC-8889-F7ABDE78A1CA}"/>
              </a:ext>
            </a:extLst>
          </p:cNvPr>
          <p:cNvCxnSpPr>
            <a:cxnSpLocks/>
          </p:cNvCxnSpPr>
          <p:nvPr/>
        </p:nvCxnSpPr>
        <p:spPr>
          <a:xfrm>
            <a:off x="451603" y="2807411"/>
            <a:ext cx="0" cy="2536224"/>
          </a:xfrm>
          <a:prstGeom prst="straightConnector1">
            <a:avLst/>
          </a:prstGeom>
          <a:ln w="28575">
            <a:solidFill>
              <a:schemeClr val="accent1">
                <a:alpha val="80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17" name="Text Placeholder 5"/>
          <p:cNvSpPr txBox="1">
            <a:spLocks/>
          </p:cNvSpPr>
          <p:nvPr/>
        </p:nvSpPr>
        <p:spPr>
          <a:xfrm>
            <a:off x="466726" y="6165852"/>
            <a:ext cx="8208962" cy="179387"/>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5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500"/>
            </a:lvl3pPr>
            <a:lvl4pPr marL="360000" indent="-180975" fontAlgn="base">
              <a:lnSpc>
                <a:spcPct val="110000"/>
              </a:lnSpc>
              <a:spcBef>
                <a:spcPts val="300"/>
              </a:spcBef>
              <a:spcAft>
                <a:spcPts val="300"/>
              </a:spcAft>
              <a:buClr>
                <a:schemeClr val="tx1"/>
              </a:buClr>
              <a:buFont typeface="Verlag Office" pitchFamily="2" charset="0"/>
              <a:buChar char="–"/>
              <a:defRPr sz="1500"/>
            </a:lvl4pPr>
            <a:lvl5pPr marL="540000" indent="-180975" fontAlgn="base">
              <a:lnSpc>
                <a:spcPct val="110000"/>
              </a:lnSpc>
              <a:spcBef>
                <a:spcPts val="300"/>
              </a:spcBef>
              <a:spcAft>
                <a:spcPts val="300"/>
              </a:spcAft>
              <a:buClr>
                <a:schemeClr val="tx1"/>
              </a:buClr>
              <a:buFont typeface="Verlag Office" pitchFamily="2" charset="0"/>
              <a:buChar char="–"/>
              <a:defRPr sz="1500"/>
            </a:lvl5pPr>
            <a:lvl6pPr marL="720000" indent="-180975" fontAlgn="base">
              <a:lnSpc>
                <a:spcPct val="110000"/>
              </a:lnSpc>
              <a:spcBef>
                <a:spcPts val="300"/>
              </a:spcBef>
              <a:spcAft>
                <a:spcPts val="300"/>
              </a:spcAft>
              <a:buClr>
                <a:schemeClr val="tx1"/>
              </a:buClr>
              <a:buFont typeface="Verlag Office" pitchFamily="2" charset="0"/>
              <a:buChar char="–"/>
              <a:defRPr sz="1500"/>
            </a:lvl6pPr>
            <a:lvl7pPr marL="900000" indent="-180975" fontAlgn="base">
              <a:lnSpc>
                <a:spcPct val="110000"/>
              </a:lnSpc>
              <a:spcBef>
                <a:spcPts val="300"/>
              </a:spcBef>
              <a:spcAft>
                <a:spcPts val="300"/>
              </a:spcAft>
              <a:buClr>
                <a:schemeClr val="tx1"/>
              </a:buClr>
              <a:buFont typeface="Verlag Office" pitchFamily="2" charset="0"/>
              <a:buChar char="–"/>
              <a:defRPr sz="1500"/>
            </a:lvl7pPr>
            <a:lvl8pPr marL="1080000" indent="-180975" fontAlgn="base">
              <a:lnSpc>
                <a:spcPct val="110000"/>
              </a:lnSpc>
              <a:spcBef>
                <a:spcPts val="300"/>
              </a:spcBef>
              <a:spcAft>
                <a:spcPts val="300"/>
              </a:spcAft>
              <a:buClr>
                <a:schemeClr val="tx1"/>
              </a:buClr>
              <a:buFont typeface="Verlag Office" pitchFamily="2" charset="0"/>
              <a:buChar char="–"/>
              <a:defRPr sz="1500"/>
            </a:lvl8pPr>
            <a:lvl9pPr marL="1260000" indent="-180975" fontAlgn="base">
              <a:lnSpc>
                <a:spcPct val="110000"/>
              </a:lnSpc>
              <a:spcBef>
                <a:spcPts val="300"/>
              </a:spcBef>
              <a:spcAft>
                <a:spcPts val="300"/>
              </a:spcAft>
              <a:buClr>
                <a:schemeClr val="tx1"/>
              </a:buClr>
              <a:buFont typeface="Verlag Office" pitchFamily="2" charset="0"/>
              <a:buChar char="–"/>
              <a:defRPr sz="1500"/>
            </a:lvl9pPr>
          </a:lstStyle>
          <a:p>
            <a:pPr>
              <a:buClr>
                <a:srgbClr val="000000"/>
              </a:buClr>
              <a:defRPr/>
            </a:pPr>
            <a:r>
              <a:rPr lang="de-CH" dirty="0">
                <a:latin typeface="Verlag Office"/>
              </a:rPr>
              <a:t>Source</a:t>
            </a:r>
            <a:r>
              <a:rPr lang="de-CH" b="0" dirty="0">
                <a:latin typeface="Verlag Office"/>
              </a:rPr>
              <a:t>: Julius </a:t>
            </a:r>
            <a:r>
              <a:rPr lang="de-CH" b="0" dirty="0" smtClean="0">
                <a:latin typeface="Verlag Office"/>
              </a:rPr>
              <a:t>Baer, Bellevue Asset Management</a:t>
            </a:r>
            <a:endParaRPr lang="de-CH" b="0" dirty="0">
              <a:latin typeface="Verlag Office"/>
            </a:endParaRPr>
          </a:p>
          <a:p>
            <a:pPr>
              <a:buClr>
                <a:srgbClr val="000000"/>
              </a:buClr>
              <a:defRPr/>
            </a:pPr>
            <a:endParaRPr lang="en-GB" dirty="0">
              <a:latin typeface="Verlag Office"/>
            </a:endParaRPr>
          </a:p>
        </p:txBody>
      </p:sp>
      <p:sp>
        <p:nvSpPr>
          <p:cNvPr id="102"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154742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468313" y="737029"/>
            <a:ext cx="8207375" cy="431825"/>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1489"/>
                </a:solidFill>
                <a:effectLst/>
                <a:uLnTx/>
                <a:uFillTx/>
                <a:latin typeface="Verlag Office"/>
                <a:ea typeface="+mn-ea"/>
                <a:cs typeface="+mn-cs"/>
              </a:rPr>
              <a:t>Applying </a:t>
            </a:r>
            <a:r>
              <a:rPr kumimoji="0" lang="en-US" sz="1600" b="0" i="0" u="none" strike="noStrike" kern="1200" cap="none" spc="0" normalizeH="0" baseline="0" noProof="0" dirty="0">
                <a:ln>
                  <a:noFill/>
                </a:ln>
                <a:solidFill>
                  <a:srgbClr val="001489"/>
                </a:solidFill>
                <a:effectLst/>
                <a:uLnTx/>
                <a:uFillTx/>
                <a:latin typeface="Verlag Office"/>
                <a:ea typeface="+mn-ea"/>
                <a:cs typeface="+mn-cs"/>
              </a:rPr>
              <a:t>digital </a:t>
            </a:r>
            <a:r>
              <a:rPr kumimoji="0" lang="en-US" sz="1600" b="0" i="0" u="none" strike="noStrike" kern="1200" cap="none" spc="0" normalizeH="0" baseline="0" noProof="0" dirty="0" smtClean="0">
                <a:ln>
                  <a:noFill/>
                </a:ln>
                <a:solidFill>
                  <a:srgbClr val="001489"/>
                </a:solidFill>
                <a:effectLst/>
                <a:uLnTx/>
                <a:uFillTx/>
                <a:latin typeface="Verlag Office"/>
                <a:ea typeface="+mn-ea"/>
                <a:cs typeface="+mn-cs"/>
              </a:rPr>
              <a:t>technologies </a:t>
            </a:r>
            <a:r>
              <a:rPr kumimoji="0" lang="en-US" sz="1600" b="0" i="0" u="none" strike="noStrike" kern="1200" cap="none" spc="0" normalizeH="0" baseline="0" noProof="0" dirty="0">
                <a:ln>
                  <a:noFill/>
                </a:ln>
                <a:solidFill>
                  <a:srgbClr val="001489"/>
                </a:solidFill>
                <a:effectLst/>
                <a:uLnTx/>
                <a:uFillTx/>
                <a:latin typeface="Verlag Office"/>
                <a:ea typeface="+mn-ea"/>
                <a:cs typeface="+mn-cs"/>
              </a:rPr>
              <a:t>with “domain-knowledge” to </a:t>
            </a:r>
            <a:r>
              <a:rPr kumimoji="0" lang="en-US" sz="1600" b="0" i="0" u="none" strike="noStrike" kern="1200" cap="none" spc="0" normalizeH="0" baseline="0" noProof="0" dirty="0" smtClean="0">
                <a:ln>
                  <a:noFill/>
                </a:ln>
                <a:solidFill>
                  <a:srgbClr val="001489"/>
                </a:solidFill>
                <a:effectLst/>
                <a:uLnTx/>
                <a:uFillTx/>
                <a:latin typeface="Verlag Office"/>
                <a:ea typeface="+mn-ea"/>
                <a:cs typeface="+mn-cs"/>
              </a:rPr>
              <a:t>healthcare</a:t>
            </a:r>
            <a:endParaRPr kumimoji="0" lang="en-US" sz="16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34" name="Text Placeholder 5"/>
          <p:cNvSpPr txBox="1">
            <a:spLocks/>
          </p:cNvSpPr>
          <p:nvPr/>
        </p:nvSpPr>
        <p:spPr>
          <a:xfrm>
            <a:off x="403577" y="6084931"/>
            <a:ext cx="8208962" cy="358774"/>
          </a:xfrm>
          <a:prstGeom prst="rect">
            <a:avLst/>
          </a:prstGeom>
        </p:spPr>
        <p:txBody>
          <a:bodyPr lIns="0" tIns="0" rIns="0" bIns="0"/>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Julius Baer; Company material; </a:t>
            </a:r>
            <a:r>
              <a:rPr kumimoji="0" lang="en-US" sz="800" b="0" i="0" u="none" strike="noStrike" kern="1200" cap="none" spc="0" normalizeH="0" baseline="0" noProof="0" dirty="0" smtClean="0">
                <a:ln>
                  <a:noFill/>
                </a:ln>
                <a:solidFill>
                  <a:srgbClr val="000000"/>
                </a:solidFill>
                <a:effectLst/>
                <a:uLnTx/>
                <a:uFillTx/>
                <a:latin typeface="Verlag Office"/>
                <a:ea typeface="+mn-ea"/>
                <a:cs typeface="+mn-cs"/>
              </a:rPr>
              <a:t>References </a:t>
            </a:r>
            <a:r>
              <a:rPr kumimoji="0" lang="en-US" sz="800" b="0" i="0" u="none" strike="noStrike" kern="1200" cap="none" spc="0" normalizeH="0" baseline="0" noProof="0" dirty="0">
                <a:ln>
                  <a:noFill/>
                </a:ln>
                <a:solidFill>
                  <a:srgbClr val="000000"/>
                </a:solidFill>
                <a:effectLst/>
                <a:uLnTx/>
                <a:uFillTx/>
                <a:latin typeface="Verlag Office"/>
                <a:ea typeface="+mn-ea"/>
                <a:cs typeface="+mn-cs"/>
              </a:rPr>
              <a:t>to specific stocks do not imply any investment recommendation.</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034" y="2633769"/>
            <a:ext cx="695914" cy="695916"/>
          </a:xfrm>
          <a:prstGeom prst="rect">
            <a:avLst/>
          </a:prstGeom>
        </p:spPr>
      </p:pic>
      <p:cxnSp>
        <p:nvCxnSpPr>
          <p:cNvPr id="43" name="Straight Arrow Connector 42"/>
          <p:cNvCxnSpPr/>
          <p:nvPr/>
        </p:nvCxnSpPr>
        <p:spPr>
          <a:xfrm>
            <a:off x="7401521" y="2987674"/>
            <a:ext cx="489513" cy="0"/>
          </a:xfrm>
          <a:prstGeom prst="straightConnector1">
            <a:avLst/>
          </a:prstGeom>
          <a:ln>
            <a:solidFill>
              <a:srgbClr val="001489"/>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870121" y="3442968"/>
            <a:ext cx="878591" cy="252999"/>
          </a:xfrm>
          <a:prstGeom prst="rect">
            <a:avLst/>
          </a:prstGeom>
          <a:noFill/>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Consumer/Patient</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17</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1" name="Rectangle 40"/>
          <p:cNvSpPr/>
          <p:nvPr/>
        </p:nvSpPr>
        <p:spPr>
          <a:xfrm>
            <a:off x="1231112" y="1846493"/>
            <a:ext cx="2058751" cy="2261962"/>
          </a:xfrm>
          <a:prstGeom prst="rect">
            <a:avLst/>
          </a:prstGeom>
          <a:noFill/>
          <a:ln>
            <a:solidFill>
              <a:srgbClr val="DFDDC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err="1" smtClean="0">
                <a:ln>
                  <a:noFill/>
                </a:ln>
                <a:solidFill>
                  <a:srgbClr val="001489"/>
                </a:solidFill>
                <a:effectLst/>
                <a:uLnTx/>
                <a:uFillTx/>
                <a:latin typeface="Verlag Office"/>
                <a:ea typeface="+mn-ea"/>
                <a:cs typeface="+mn-cs"/>
              </a:rPr>
              <a:t>MedTech</a:t>
            </a:r>
            <a:endParaRPr kumimoji="0" lang="de-CH" sz="1200" b="0" i="0" u="none" strike="noStrike" kern="1200" cap="none" spc="0" normalizeH="0" baseline="0" noProof="0" dirty="0" smtClean="0">
              <a:ln>
                <a:noFill/>
              </a:ln>
              <a:solidFill>
                <a:srgbClr val="001489"/>
              </a:solidFill>
              <a:effectLst/>
              <a:uLnTx/>
              <a:uFillTx/>
              <a:latin typeface="Verlag Office"/>
              <a:ea typeface="+mn-ea"/>
              <a:cs typeface="+mn-cs"/>
            </a:endParaRPr>
          </a:p>
        </p:txBody>
      </p:sp>
      <p:sp>
        <p:nvSpPr>
          <p:cNvPr id="42" name="TextBox 41"/>
          <p:cNvSpPr txBox="1"/>
          <p:nvPr/>
        </p:nvSpPr>
        <p:spPr>
          <a:xfrm>
            <a:off x="1229765" y="2277839"/>
            <a:ext cx="2058751" cy="1830616"/>
          </a:xfrm>
          <a:prstGeom prst="rect">
            <a:avLst/>
          </a:prstGeom>
          <a:solidFill>
            <a:srgbClr val="DFDDCB"/>
          </a:solidFill>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Prevention</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awareness</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Remote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patient</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monitoring</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Minimally</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invasive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surgery</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Surgical</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robotics</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4" name="Rectangle 43"/>
          <p:cNvSpPr/>
          <p:nvPr/>
        </p:nvSpPr>
        <p:spPr>
          <a:xfrm>
            <a:off x="3385962" y="1855621"/>
            <a:ext cx="2052000" cy="2261962"/>
          </a:xfrm>
          <a:prstGeom prst="rect">
            <a:avLst/>
          </a:prstGeom>
          <a:noFill/>
          <a:ln>
            <a:solidFill>
              <a:srgbClr val="D0CC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err="1" smtClean="0">
                <a:ln>
                  <a:noFill/>
                </a:ln>
                <a:solidFill>
                  <a:srgbClr val="001489"/>
                </a:solidFill>
                <a:effectLst/>
                <a:uLnTx/>
                <a:uFillTx/>
                <a:latin typeface="Verlag Office"/>
                <a:ea typeface="+mn-ea"/>
                <a:cs typeface="+mn-cs"/>
              </a:rPr>
              <a:t>Health</a:t>
            </a: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 IT</a:t>
            </a:r>
          </a:p>
        </p:txBody>
      </p:sp>
      <p:sp>
        <p:nvSpPr>
          <p:cNvPr id="46" name="TextBox 45"/>
          <p:cNvSpPr txBox="1"/>
          <p:nvPr/>
        </p:nvSpPr>
        <p:spPr>
          <a:xfrm>
            <a:off x="3392305" y="2279154"/>
            <a:ext cx="2052000" cy="1830616"/>
          </a:xfrm>
          <a:prstGeom prst="rect">
            <a:avLst/>
          </a:prstGeom>
          <a:solidFill>
            <a:srgbClr val="D0CCB2"/>
          </a:solidFill>
          <a:ln>
            <a:noFill/>
          </a:ln>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Electronic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health</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records</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de-CH" sz="1200" dirty="0" err="1" smtClean="0">
                <a:solidFill>
                  <a:srgbClr val="000000"/>
                </a:solidFill>
                <a:latin typeface="Verlag Office"/>
              </a:rPr>
              <a:t>Health</a:t>
            </a:r>
            <a:r>
              <a:rPr lang="de-CH" sz="1200" dirty="0" smtClean="0">
                <a:solidFill>
                  <a:srgbClr val="000000"/>
                </a:solidFill>
                <a:latin typeface="Verlag Office"/>
              </a:rPr>
              <a:t> </a:t>
            </a:r>
            <a:r>
              <a:rPr lang="de-CH" sz="1200" dirty="0" err="1" smtClean="0">
                <a:solidFill>
                  <a:srgbClr val="000000"/>
                </a:solidFill>
                <a:latin typeface="Verlag Office"/>
              </a:rPr>
              <a:t>analytics</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Data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analytics</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de-CH" sz="1200" noProof="0" dirty="0" err="1" smtClean="0">
                <a:solidFill>
                  <a:srgbClr val="000000"/>
                </a:solidFill>
                <a:latin typeface="Verlag Office"/>
              </a:rPr>
              <a:t>Genomics</a:t>
            </a:r>
            <a:endParaRPr lang="de-CH" sz="1200" noProof="0" dirty="0" smtClean="0">
              <a:solidFill>
                <a:srgbClr val="000000"/>
              </a:solidFill>
              <a:latin typeface="Verlag Office"/>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dirty="0" smtClean="0">
                <a:ln>
                  <a:noFill/>
                </a:ln>
                <a:solidFill>
                  <a:srgbClr val="000000"/>
                </a:solidFill>
                <a:effectLst/>
                <a:uLnTx/>
                <a:uFillTx/>
                <a:latin typeface="Verlag Office"/>
                <a:ea typeface="+mn-ea"/>
                <a:cs typeface="+mn-cs"/>
              </a:rPr>
              <a:t>Precision </a:t>
            </a:r>
            <a:r>
              <a:rPr kumimoji="0" lang="de-CH" sz="1200" b="0" i="0" u="none" strike="noStrike" kern="1200" cap="none" spc="0" normalizeH="0" baseline="0" dirty="0" err="1" smtClean="0">
                <a:ln>
                  <a:noFill/>
                </a:ln>
                <a:solidFill>
                  <a:srgbClr val="000000"/>
                </a:solidFill>
                <a:effectLst/>
                <a:uLnTx/>
                <a:uFillTx/>
                <a:latin typeface="Verlag Office"/>
                <a:ea typeface="+mn-ea"/>
                <a:cs typeface="+mn-cs"/>
              </a:rPr>
              <a:t>medicine</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Population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health</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management</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7" name="Rectangle 46"/>
          <p:cNvSpPr/>
          <p:nvPr/>
        </p:nvSpPr>
        <p:spPr>
          <a:xfrm>
            <a:off x="5605745" y="1847933"/>
            <a:ext cx="2052000" cy="2261962"/>
          </a:xfrm>
          <a:prstGeom prst="rect">
            <a:avLst/>
          </a:prstGeom>
          <a:noFill/>
          <a:ln>
            <a:solidFill>
              <a:srgbClr val="C0BB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Services &amp; Providers</a:t>
            </a:r>
          </a:p>
        </p:txBody>
      </p:sp>
      <p:sp>
        <p:nvSpPr>
          <p:cNvPr id="48" name="TextBox 47"/>
          <p:cNvSpPr txBox="1"/>
          <p:nvPr/>
        </p:nvSpPr>
        <p:spPr>
          <a:xfrm>
            <a:off x="5604398" y="2279279"/>
            <a:ext cx="2052000" cy="1830616"/>
          </a:xfrm>
          <a:prstGeom prst="rect">
            <a:avLst/>
          </a:prstGeom>
          <a:solidFill>
            <a:srgbClr val="C0BB98"/>
          </a:solidFill>
          <a:ln>
            <a:noFill/>
          </a:ln>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Payers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Clinics</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hospitals</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Pharmacies</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Distributors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Home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health</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Telemedicine</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Telehealth</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p:txBody>
      </p:sp>
      <p:grpSp>
        <p:nvGrpSpPr>
          <p:cNvPr id="50" name="Group 49"/>
          <p:cNvGrpSpPr/>
          <p:nvPr/>
        </p:nvGrpSpPr>
        <p:grpSpPr>
          <a:xfrm>
            <a:off x="3120283" y="2864771"/>
            <a:ext cx="307879" cy="307877"/>
            <a:chOff x="2291829" y="2792062"/>
            <a:chExt cx="307879" cy="307877"/>
          </a:xfrm>
        </p:grpSpPr>
        <p:sp>
          <p:nvSpPr>
            <p:cNvPr id="51"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539"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2000" b="0" i="0" u="none" strike="noStrike" kern="1200" cap="none" spc="0" normalizeH="0" baseline="0" noProof="0" dirty="0" smtClean="0">
                  <a:ln>
                    <a:noFill/>
                  </a:ln>
                  <a:solidFill>
                    <a:srgbClr val="001489"/>
                  </a:solidFill>
                  <a:effectLst/>
                  <a:uLnTx/>
                  <a:uFillTx/>
                  <a:latin typeface="Verlag Office"/>
                  <a:ea typeface="+mn-ea"/>
                  <a:cs typeface="+mn-cs"/>
                </a:rPr>
                <a:t>&gt;</a:t>
              </a:r>
              <a:endParaRPr kumimoji="0" sz="20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52"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grpSp>
      <p:grpSp>
        <p:nvGrpSpPr>
          <p:cNvPr id="53" name="Group 52"/>
          <p:cNvGrpSpPr/>
          <p:nvPr/>
        </p:nvGrpSpPr>
        <p:grpSpPr>
          <a:xfrm>
            <a:off x="5334873" y="2864771"/>
            <a:ext cx="307879" cy="307877"/>
            <a:chOff x="2291829" y="2792062"/>
            <a:chExt cx="307879" cy="307877"/>
          </a:xfrm>
        </p:grpSpPr>
        <p:sp>
          <p:nvSpPr>
            <p:cNvPr id="54"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539"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2000" b="0" i="0" u="none" strike="noStrike" kern="1200" cap="none" spc="0" normalizeH="0" baseline="0" noProof="0" dirty="0" smtClean="0">
                  <a:ln>
                    <a:noFill/>
                  </a:ln>
                  <a:solidFill>
                    <a:srgbClr val="001489"/>
                  </a:solidFill>
                  <a:effectLst/>
                  <a:uLnTx/>
                  <a:uFillTx/>
                  <a:latin typeface="Verlag Office"/>
                  <a:ea typeface="+mn-ea"/>
                  <a:cs typeface="+mn-cs"/>
                </a:rPr>
                <a:t>&gt;</a:t>
              </a:r>
              <a:endParaRPr kumimoji="0" sz="20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55"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grpSp>
      <p:sp>
        <p:nvSpPr>
          <p:cNvPr id="38" name="Title 8"/>
          <p:cNvSpPr>
            <a:spLocks noGrp="1"/>
          </p:cNvSpPr>
          <p:nvPr>
            <p:ph type="body" sz="quarter" idx="13"/>
          </p:nvPr>
        </p:nvSpPr>
        <p:spPr>
          <a:xfrm>
            <a:off x="395288" y="333375"/>
            <a:ext cx="8353425" cy="403654"/>
          </a:xfrm>
        </p:spPr>
        <p:txBody>
          <a:bodyPr/>
          <a:lstStyle/>
          <a:p>
            <a:r>
              <a:rPr lang="de-CH" dirty="0" smtClean="0"/>
              <a:t>Digital </a:t>
            </a:r>
            <a:r>
              <a:rPr lang="de-CH" dirty="0" err="1" smtClean="0"/>
              <a:t>Health</a:t>
            </a:r>
            <a:r>
              <a:rPr lang="de-CH" dirty="0"/>
              <a:t/>
            </a:r>
            <a:br>
              <a:rPr lang="de-CH" dirty="0"/>
            </a:br>
            <a:endParaRPr lang="de-CH" dirty="0"/>
          </a:p>
        </p:txBody>
      </p:sp>
      <p:sp>
        <p:nvSpPr>
          <p:cNvPr id="2" name="TextBox 1"/>
          <p:cNvSpPr txBox="1"/>
          <p:nvPr/>
        </p:nvSpPr>
        <p:spPr>
          <a:xfrm>
            <a:off x="435253" y="4577252"/>
            <a:ext cx="804408" cy="510339"/>
          </a:xfrm>
          <a:prstGeom prst="rect">
            <a:avLst/>
          </a:prstGeom>
          <a:noFill/>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Portfolio </a:t>
            </a:r>
            <a:r>
              <a:rPr kumimoji="0" lang="de-CH" sz="1200" b="0" i="0" u="none" strike="noStrike" kern="1200" cap="none" spc="0" normalizeH="0" baseline="0" noProof="0" dirty="0" err="1" smtClean="0">
                <a:ln>
                  <a:noFill/>
                </a:ln>
                <a:solidFill>
                  <a:srgbClr val="001489"/>
                </a:solidFill>
                <a:effectLst/>
                <a:uLnTx/>
                <a:uFillTx/>
                <a:latin typeface="Verlag Office"/>
                <a:ea typeface="+mn-ea"/>
                <a:cs typeface="+mn-cs"/>
              </a:rPr>
              <a:t>examples</a:t>
            </a:r>
            <a:endParaRPr kumimoji="0" lang="en-GB" sz="1200" b="0" i="0" u="none" strike="noStrike" kern="1200" cap="none" spc="0" normalizeH="0" baseline="0" noProof="0" dirty="0" err="1" smtClean="0">
              <a:ln>
                <a:noFill/>
              </a:ln>
              <a:solidFill>
                <a:srgbClr val="001489"/>
              </a:solidFill>
              <a:effectLst/>
              <a:uLnTx/>
              <a:uFillTx/>
              <a:latin typeface="Verlag Office"/>
              <a:ea typeface="+mn-ea"/>
              <a:cs typeface="+mn-cs"/>
            </a:endParaRPr>
          </a:p>
        </p:txBody>
      </p:sp>
      <p:sp>
        <p:nvSpPr>
          <p:cNvPr id="36" name="Footer Placeholder 2"/>
          <p:cNvSpPr txBox="1">
            <a:spLocks/>
          </p:cNvSpPr>
          <p:nvPr/>
        </p:nvSpPr>
        <p:spPr>
          <a:xfrm>
            <a:off x="5949689" y="6524625"/>
            <a:ext cx="2520600" cy="196851"/>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3" name="Picture 2"/>
          <p:cNvPicPr>
            <a:picLocks noChangeAspect="1"/>
          </p:cNvPicPr>
          <p:nvPr/>
        </p:nvPicPr>
        <p:blipFill>
          <a:blip r:embed="rId4"/>
          <a:stretch>
            <a:fillRect/>
          </a:stretch>
        </p:blipFill>
        <p:spPr>
          <a:xfrm>
            <a:off x="4162686" y="4958171"/>
            <a:ext cx="982834" cy="27346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379089" y="4621222"/>
            <a:ext cx="1028568" cy="337851"/>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2472336" y="4964926"/>
            <a:ext cx="1128576" cy="313829"/>
          </a:xfrm>
          <a:prstGeom prst="rect">
            <a:avLst/>
          </a:prstGeom>
        </p:spPr>
      </p:pic>
      <p:pic>
        <p:nvPicPr>
          <p:cNvPr id="13" name="Picture 12"/>
          <p:cNvPicPr>
            <a:picLocks noChangeAspect="1"/>
          </p:cNvPicPr>
          <p:nvPr/>
        </p:nvPicPr>
        <p:blipFill>
          <a:blip r:embed="rId9"/>
          <a:stretch>
            <a:fillRect/>
          </a:stretch>
        </p:blipFill>
        <p:spPr>
          <a:xfrm>
            <a:off x="4976445" y="4635238"/>
            <a:ext cx="1557246" cy="252527"/>
          </a:xfrm>
          <a:prstGeom prst="rect">
            <a:avLst/>
          </a:prstGeom>
        </p:spPr>
      </p:pic>
      <p:pic>
        <p:nvPicPr>
          <p:cNvPr id="20" name="Picture 19"/>
          <p:cNvPicPr>
            <a:picLocks noChangeAspect="1"/>
          </p:cNvPicPr>
          <p:nvPr/>
        </p:nvPicPr>
        <p:blipFill>
          <a:blip r:embed="rId10"/>
          <a:stretch>
            <a:fillRect/>
          </a:stretch>
        </p:blipFill>
        <p:spPr>
          <a:xfrm>
            <a:off x="6089465" y="4942503"/>
            <a:ext cx="998269" cy="332757"/>
          </a:xfrm>
          <a:prstGeom prst="rect">
            <a:avLst/>
          </a:prstGeom>
        </p:spPr>
      </p:pic>
      <p:pic>
        <p:nvPicPr>
          <p:cNvPr id="22" name="Picture 21"/>
          <p:cNvPicPr>
            <a:picLocks noChangeAspect="1"/>
          </p:cNvPicPr>
          <p:nvPr/>
        </p:nvPicPr>
        <p:blipFill>
          <a:blip r:embed="rId11"/>
          <a:stretch>
            <a:fillRect/>
          </a:stretch>
        </p:blipFill>
        <p:spPr>
          <a:xfrm>
            <a:off x="3077603" y="4562708"/>
            <a:ext cx="1228896" cy="371527"/>
          </a:xfrm>
          <a:prstGeom prst="rect">
            <a:avLst/>
          </a:prstGeom>
        </p:spPr>
      </p:pic>
      <p:pic>
        <p:nvPicPr>
          <p:cNvPr id="5" name="Picture 4"/>
          <p:cNvPicPr>
            <a:picLocks noChangeAspect="1"/>
          </p:cNvPicPr>
          <p:nvPr/>
        </p:nvPicPr>
        <p:blipFill>
          <a:blip r:embed="rId12"/>
          <a:stretch>
            <a:fillRect/>
          </a:stretch>
        </p:blipFill>
        <p:spPr>
          <a:xfrm>
            <a:off x="6994099" y="4589462"/>
            <a:ext cx="1476190" cy="542857"/>
          </a:xfrm>
          <a:prstGeom prst="rect">
            <a:avLst/>
          </a:prstGeom>
        </p:spPr>
      </p:pic>
      <p:pic>
        <p:nvPicPr>
          <p:cNvPr id="4" name="Picture 3"/>
          <p:cNvPicPr>
            <a:picLocks noChangeAspect="1"/>
          </p:cNvPicPr>
          <p:nvPr/>
        </p:nvPicPr>
        <p:blipFill>
          <a:blip r:embed="rId13"/>
          <a:stretch>
            <a:fillRect/>
          </a:stretch>
        </p:blipFill>
        <p:spPr>
          <a:xfrm>
            <a:off x="3659661" y="5228688"/>
            <a:ext cx="1281612" cy="455230"/>
          </a:xfrm>
          <a:prstGeom prst="rect">
            <a:avLst/>
          </a:prstGeom>
        </p:spPr>
      </p:pic>
    </p:spTree>
    <p:extLst>
      <p:ext uri="{BB962C8B-B14F-4D97-AF65-F5344CB8AC3E}">
        <p14:creationId xmlns:p14="http://schemas.microsoft.com/office/powerpoint/2010/main" val="4221265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Genomics </a:t>
            </a:r>
            <a:r>
              <a:rPr lang="en-GB" dirty="0" smtClean="0"/>
              <a:t>| </a:t>
            </a:r>
            <a:r>
              <a:rPr lang="en-GB" dirty="0"/>
              <a:t>The future of medicine</a:t>
            </a:r>
            <a:endParaRPr lang="de-CH" dirty="0"/>
          </a:p>
        </p:txBody>
      </p:sp>
      <p:sp>
        <p:nvSpPr>
          <p:cNvPr id="13" name="Text Placeholder 10"/>
          <p:cNvSpPr txBox="1">
            <a:spLocks/>
          </p:cNvSpPr>
          <p:nvPr/>
        </p:nvSpPr>
        <p:spPr>
          <a:xfrm>
            <a:off x="468315" y="6165851"/>
            <a:ext cx="3959225" cy="358774"/>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0" cap="none" spc="0" normalizeH="0" baseline="0" noProof="0" dirty="0">
                <a:ln>
                  <a:noFill/>
                </a:ln>
                <a:solidFill>
                  <a:srgbClr val="000000"/>
                </a:solidFill>
                <a:effectLst/>
                <a:uLnTx/>
                <a:uFillTx/>
                <a:latin typeface="Verlag Office"/>
                <a:ea typeface="+mn-ea"/>
                <a:cs typeface="+mn-cs"/>
              </a:rPr>
              <a:t>Human Genome Project, Julius Baer</a:t>
            </a:r>
          </a:p>
        </p:txBody>
      </p:sp>
      <p:sp>
        <p:nvSpPr>
          <p:cNvPr id="14" name="Text Placeholder 15"/>
          <p:cNvSpPr txBox="1">
            <a:spLocks/>
          </p:cNvSpPr>
          <p:nvPr/>
        </p:nvSpPr>
        <p:spPr>
          <a:xfrm>
            <a:off x="4716465" y="6165850"/>
            <a:ext cx="3959225" cy="358774"/>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0" cap="none" spc="0" normalizeH="0" baseline="0" noProof="0" dirty="0">
                <a:ln>
                  <a:noFill/>
                </a:ln>
                <a:solidFill>
                  <a:srgbClr val="000000"/>
                </a:solidFill>
                <a:effectLst/>
                <a:uLnTx/>
                <a:uFillTx/>
                <a:latin typeface="Verlag Office"/>
                <a:ea typeface="+mn-ea"/>
                <a:cs typeface="+mn-cs"/>
              </a:rPr>
              <a:t>Personalised Medicine Coalition, Julius Baer</a:t>
            </a:r>
          </a:p>
        </p:txBody>
      </p:sp>
      <p:sp>
        <p:nvSpPr>
          <p:cNvPr id="16" name="Text Placeholder 9"/>
          <p:cNvSpPr txBox="1">
            <a:spLocks/>
          </p:cNvSpPr>
          <p:nvPr/>
        </p:nvSpPr>
        <p:spPr>
          <a:xfrm>
            <a:off x="468315" y="1485900"/>
            <a:ext cx="3959225" cy="50165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1400" b="0" i="0" u="none" strike="noStrike" kern="0" cap="none" spc="0" normalizeH="0" baseline="0" noProof="0" dirty="0">
                <a:ln>
                  <a:noFill/>
                </a:ln>
                <a:solidFill>
                  <a:srgbClr val="001489"/>
                </a:solidFill>
                <a:effectLst/>
                <a:uLnTx/>
                <a:uFillTx/>
                <a:latin typeface="Verlag Office"/>
                <a:ea typeface="+mn-ea"/>
                <a:cs typeface="+mn-cs"/>
              </a:rPr>
              <a:t>PLUMMETING SEQUENCING COSTS </a:t>
            </a:r>
            <a:br>
              <a:rPr kumimoji="0" lang="en-GB" sz="1400" b="0" i="0" u="none" strike="noStrike" kern="0" cap="none" spc="0" normalizeH="0" baseline="0" noProof="0" dirty="0">
                <a:ln>
                  <a:noFill/>
                </a:ln>
                <a:solidFill>
                  <a:srgbClr val="001489"/>
                </a:solidFill>
                <a:effectLst/>
                <a:uLnTx/>
                <a:uFillTx/>
                <a:latin typeface="Verlag Office"/>
                <a:ea typeface="+mn-ea"/>
                <a:cs typeface="+mn-cs"/>
              </a:rPr>
            </a:br>
            <a:r>
              <a:rPr kumimoji="0" lang="en-GB" sz="1400" b="0" i="0" u="none" strike="noStrike" kern="0" cap="none" spc="0" normalizeH="0" baseline="0" noProof="0" dirty="0">
                <a:ln>
                  <a:noFill/>
                </a:ln>
                <a:solidFill>
                  <a:srgbClr val="001489"/>
                </a:solidFill>
                <a:effectLst/>
                <a:uLnTx/>
                <a:uFillTx/>
                <a:latin typeface="Verlag Office"/>
                <a:ea typeface="+mn-ea"/>
                <a:cs typeface="+mn-cs"/>
              </a:rPr>
              <a:t>GOES BEYOND ‘NORMAL’ PROGRESS</a:t>
            </a:r>
          </a:p>
        </p:txBody>
      </p:sp>
      <p:sp>
        <p:nvSpPr>
          <p:cNvPr id="17" name="Text Placeholder 19"/>
          <p:cNvSpPr txBox="1">
            <a:spLocks/>
          </p:cNvSpPr>
          <p:nvPr/>
        </p:nvSpPr>
        <p:spPr>
          <a:xfrm>
            <a:off x="4716465" y="1484313"/>
            <a:ext cx="3959225" cy="50165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1400" b="0" i="0" u="none" strike="noStrike" kern="0" cap="none" spc="0" normalizeH="0" baseline="0" noProof="0" dirty="0">
                <a:ln>
                  <a:noFill/>
                </a:ln>
                <a:solidFill>
                  <a:srgbClr val="001489"/>
                </a:solidFill>
                <a:effectLst/>
                <a:uLnTx/>
                <a:uFillTx/>
                <a:latin typeface="Verlag Office"/>
                <a:ea typeface="+mn-ea"/>
                <a:cs typeface="+mn-cs"/>
              </a:rPr>
              <a:t>PERSONALISED TREATMENT IS </a:t>
            </a:r>
            <a:br>
              <a:rPr kumimoji="0" lang="en-GB" sz="1400" b="0" i="0" u="none" strike="noStrike" kern="0" cap="none" spc="0" normalizeH="0" baseline="0" noProof="0" dirty="0">
                <a:ln>
                  <a:noFill/>
                </a:ln>
                <a:solidFill>
                  <a:srgbClr val="001489"/>
                </a:solidFill>
                <a:effectLst/>
                <a:uLnTx/>
                <a:uFillTx/>
                <a:latin typeface="Verlag Office"/>
                <a:ea typeface="+mn-ea"/>
                <a:cs typeface="+mn-cs"/>
              </a:rPr>
            </a:br>
            <a:r>
              <a:rPr kumimoji="0" lang="en-GB" sz="1400" b="0" i="0" u="none" strike="noStrike" kern="0" cap="none" spc="0" normalizeH="0" baseline="0" noProof="0" dirty="0">
                <a:ln>
                  <a:noFill/>
                </a:ln>
                <a:solidFill>
                  <a:srgbClr val="001489"/>
                </a:solidFill>
                <a:effectLst/>
                <a:uLnTx/>
                <a:uFillTx/>
                <a:latin typeface="Verlag Office"/>
                <a:ea typeface="+mn-ea"/>
                <a:cs typeface="+mn-cs"/>
              </a:rPr>
              <a:t>THE FUTURE OF MEDICINE</a:t>
            </a:r>
          </a:p>
        </p:txBody>
      </p:sp>
      <p:sp>
        <p:nvSpPr>
          <p:cNvPr id="19" name="Text Placeholder 8"/>
          <p:cNvSpPr>
            <a:spLocks noGrp="1"/>
          </p:cNvSpPr>
          <p:nvPr>
            <p:ph type="body" sz="quarter" idx="11"/>
          </p:nvPr>
        </p:nvSpPr>
        <p:spPr>
          <a:xfrm>
            <a:off x="468315" y="496863"/>
            <a:ext cx="8207375" cy="648072"/>
          </a:xfrm>
        </p:spPr>
        <p:txBody>
          <a:bodyPr anchor="ctr"/>
          <a:lstStyle/>
          <a:p>
            <a:pPr algn="ctr"/>
            <a:r>
              <a:rPr lang="en-GB" sz="1600" dirty="0">
                <a:solidFill>
                  <a:srgbClr val="001489"/>
                </a:solidFill>
              </a:rPr>
              <a:t>Falling sequencing costs will drive efficiencies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18</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graphicFrame>
        <p:nvGraphicFramePr>
          <p:cNvPr id="15" name="Chart 14"/>
          <p:cNvGraphicFramePr>
            <a:graphicFrameLocks/>
          </p:cNvGraphicFramePr>
          <p:nvPr/>
        </p:nvGraphicFramePr>
        <p:xfrm>
          <a:off x="468313" y="2028906"/>
          <a:ext cx="3960000" cy="41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572000" y="2030925"/>
          <a:ext cx="3960000" cy="417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2"/>
          <p:cNvSpPr txBox="1">
            <a:spLocks/>
          </p:cNvSpPr>
          <p:nvPr/>
        </p:nvSpPr>
        <p:spPr>
          <a:xfrm>
            <a:off x="5867400" y="6524625"/>
            <a:ext cx="2520600" cy="196851"/>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131317934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Genomics | </a:t>
            </a:r>
            <a:r>
              <a:rPr lang="en-GB" dirty="0" smtClean="0"/>
              <a:t>the path to personalised treatment</a:t>
            </a:r>
            <a:r>
              <a:rPr lang="de-CH" dirty="0"/>
              <a:t/>
            </a:r>
            <a:br>
              <a:rPr lang="de-CH" dirty="0"/>
            </a:br>
            <a:endParaRPr lang="de-CH" dirty="0"/>
          </a:p>
          <a:p>
            <a:endParaRPr lang="de-CH" dirty="0"/>
          </a:p>
          <a:p>
            <a:endParaRPr lang="de-CH" dirty="0"/>
          </a:p>
        </p:txBody>
      </p:sp>
      <p:sp>
        <p:nvSpPr>
          <p:cNvPr id="7" name="Text Placeholder 4"/>
          <p:cNvSpPr txBox="1">
            <a:spLocks/>
          </p:cNvSpPr>
          <p:nvPr/>
        </p:nvSpPr>
        <p:spPr>
          <a:xfrm>
            <a:off x="468315" y="737031"/>
            <a:ext cx="8207375" cy="431825"/>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Moving</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fast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from</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reading</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to</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understanding</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to</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targeted</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treatment</a:t>
            </a:r>
            <a:endParaRPr kumimoji="0" lang="en-GB" sz="16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8" name="Rectangle 7"/>
          <p:cNvSpPr/>
          <p:nvPr/>
        </p:nvSpPr>
        <p:spPr>
          <a:xfrm>
            <a:off x="446904" y="1868087"/>
            <a:ext cx="1764000" cy="2376417"/>
          </a:xfrm>
          <a:prstGeom prst="rect">
            <a:avLst/>
          </a:prstGeom>
          <a:noFill/>
          <a:ln>
            <a:solidFill>
              <a:srgbClr val="EFEEE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001489"/>
                </a:solidFill>
                <a:effectLst/>
                <a:uLnTx/>
                <a:uFillTx/>
                <a:latin typeface="Verlag Office"/>
                <a:ea typeface="+mn-ea"/>
                <a:cs typeface="+mn-cs"/>
              </a:rPr>
              <a:t>Drug Development</a:t>
            </a:r>
          </a:p>
        </p:txBody>
      </p:sp>
      <p:sp>
        <p:nvSpPr>
          <p:cNvPr id="13" name="TextBox 12"/>
          <p:cNvSpPr txBox="1"/>
          <p:nvPr/>
        </p:nvSpPr>
        <p:spPr>
          <a:xfrm>
            <a:off x="445557" y="2413888"/>
            <a:ext cx="1764000" cy="1830616"/>
          </a:xfrm>
          <a:prstGeom prst="rect">
            <a:avLst/>
          </a:prstGeom>
          <a:solidFill>
            <a:srgbClr val="EFEEE5"/>
          </a:solidFill>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Data</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Capital</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Intellectual</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 Property</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Trial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development</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Cell</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&amp;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gene</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therapies</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34" name="Text Placeholder 5"/>
          <p:cNvSpPr txBox="1">
            <a:spLocks/>
          </p:cNvSpPr>
          <p:nvPr/>
        </p:nvSpPr>
        <p:spPr>
          <a:xfrm>
            <a:off x="455195" y="6204021"/>
            <a:ext cx="8208962" cy="185240"/>
          </a:xfrm>
          <a:prstGeom prst="rect">
            <a:avLst/>
          </a:prstGeom>
        </p:spPr>
        <p:txBody>
          <a:bodyPr lIns="0" tIns="0" rIns="0" bIns="0"/>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Julius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Baer;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Company material; </a:t>
            </a:r>
            <a:r>
              <a:rPr kumimoji="0" lang="en-US" sz="800" b="0" i="0" u="none" strike="noStrike" kern="1200" cap="none" spc="0" normalizeH="0" baseline="0" noProof="0" dirty="0" smtClean="0">
                <a:ln>
                  <a:noFill/>
                </a:ln>
                <a:solidFill>
                  <a:srgbClr val="000000"/>
                </a:solidFill>
                <a:effectLst/>
                <a:uLnTx/>
                <a:uFillTx/>
                <a:latin typeface="Verlag Office"/>
                <a:ea typeface="+mn-ea"/>
                <a:cs typeface="+mn-cs"/>
              </a:rPr>
              <a:t>References </a:t>
            </a:r>
            <a:r>
              <a:rPr kumimoji="0" lang="en-US" sz="800" b="0" i="0" u="none" strike="noStrike" kern="1200" cap="none" spc="0" normalizeH="0" baseline="0" noProof="0" dirty="0">
                <a:ln>
                  <a:noFill/>
                </a:ln>
                <a:solidFill>
                  <a:srgbClr val="000000"/>
                </a:solidFill>
                <a:effectLst/>
                <a:uLnTx/>
                <a:uFillTx/>
                <a:latin typeface="Verlag Office"/>
                <a:ea typeface="+mn-ea"/>
                <a:cs typeface="+mn-cs"/>
              </a:rPr>
              <a:t>to specific stocks do not imply any investment </a:t>
            </a:r>
            <a:r>
              <a:rPr kumimoji="0" lang="en-US" sz="800" b="0" i="0" u="none" strike="noStrike" kern="1200" cap="none" spc="0" normalizeH="0" baseline="0" noProof="0" dirty="0" smtClean="0">
                <a:ln>
                  <a:noFill/>
                </a:ln>
                <a:solidFill>
                  <a:srgbClr val="000000"/>
                </a:solidFill>
                <a:effectLst/>
                <a:uLnTx/>
                <a:uFillTx/>
                <a:latin typeface="Verlag Office"/>
                <a:ea typeface="+mn-ea"/>
                <a:cs typeface="+mn-cs"/>
              </a:rPr>
              <a:t>recommendation.</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 </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043" y="2793273"/>
            <a:ext cx="695914" cy="695916"/>
          </a:xfrm>
          <a:prstGeom prst="rect">
            <a:avLst/>
          </a:prstGeom>
        </p:spPr>
      </p:pic>
      <p:cxnSp>
        <p:nvCxnSpPr>
          <p:cNvPr id="43" name="Straight Arrow Connector 42"/>
          <p:cNvCxnSpPr/>
          <p:nvPr/>
        </p:nvCxnSpPr>
        <p:spPr>
          <a:xfrm>
            <a:off x="7550532" y="3147178"/>
            <a:ext cx="489513" cy="0"/>
          </a:xfrm>
          <a:prstGeom prst="straightConnector1">
            <a:avLst/>
          </a:prstGeom>
          <a:ln>
            <a:solidFill>
              <a:srgbClr val="001489"/>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19132" y="3602474"/>
            <a:ext cx="878591" cy="252999"/>
          </a:xfrm>
          <a:prstGeom prst="rect">
            <a:avLst/>
          </a:prstGeom>
          <a:noFill/>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Consumer / Patient</a:t>
            </a:r>
            <a:endParaRPr kumimoji="0" lang="de-CH" sz="12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19</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1" name="Rectangle 40"/>
          <p:cNvSpPr/>
          <p:nvPr/>
        </p:nvSpPr>
        <p:spPr>
          <a:xfrm>
            <a:off x="2267104" y="1868087"/>
            <a:ext cx="1764000" cy="2376417"/>
          </a:xfrm>
          <a:prstGeom prst="rect">
            <a:avLst/>
          </a:prstGeom>
          <a:noFill/>
          <a:ln>
            <a:solidFill>
              <a:srgbClr val="DFDDC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Research</a:t>
            </a:r>
            <a:endParaRPr kumimoji="0" lang="de-CH" sz="12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42" name="TextBox 41"/>
          <p:cNvSpPr txBox="1"/>
          <p:nvPr/>
        </p:nvSpPr>
        <p:spPr>
          <a:xfrm>
            <a:off x="2265757" y="2413888"/>
            <a:ext cx="1764000" cy="1830616"/>
          </a:xfrm>
          <a:prstGeom prst="rect">
            <a:avLst/>
          </a:prstGeom>
          <a:solidFill>
            <a:srgbClr val="DFDDCB"/>
          </a:solidFill>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Contract</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research</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orgsanisations</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 (CROs)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Analysis &amp; </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S</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tudies</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Clinical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trials</a:t>
            </a: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Contract</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manfuacturing</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4" name="Rectangle 43"/>
          <p:cNvSpPr/>
          <p:nvPr/>
        </p:nvSpPr>
        <p:spPr>
          <a:xfrm>
            <a:off x="4091881" y="1868087"/>
            <a:ext cx="1764000" cy="2377857"/>
          </a:xfrm>
          <a:prstGeom prst="rect">
            <a:avLst/>
          </a:prstGeom>
          <a:noFill/>
          <a:ln>
            <a:solidFill>
              <a:srgbClr val="D0CC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err="1">
                <a:ln>
                  <a:noFill/>
                </a:ln>
                <a:solidFill>
                  <a:srgbClr val="001489"/>
                </a:solidFill>
                <a:effectLst/>
                <a:uLnTx/>
                <a:uFillTx/>
                <a:latin typeface="Verlag Office"/>
                <a:ea typeface="+mn-ea"/>
                <a:cs typeface="+mn-cs"/>
              </a:rPr>
              <a:t>Diagnostics</a:t>
            </a:r>
            <a:endParaRPr kumimoji="0" lang="de-CH" sz="12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46" name="TextBox 45"/>
          <p:cNvSpPr txBox="1"/>
          <p:nvPr/>
        </p:nvSpPr>
        <p:spPr>
          <a:xfrm>
            <a:off x="4090534" y="2415328"/>
            <a:ext cx="1764000" cy="1830616"/>
          </a:xfrm>
          <a:prstGeom prst="rect">
            <a:avLst/>
          </a:prstGeom>
          <a:solidFill>
            <a:srgbClr val="D0CCB2"/>
          </a:solidFill>
          <a:ln>
            <a:noFill/>
          </a:ln>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Sampling</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Sequencing</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Analytics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Lifescience</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 </a:t>
            </a: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tools</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7" name="Rectangle 46"/>
          <p:cNvSpPr/>
          <p:nvPr/>
        </p:nvSpPr>
        <p:spPr>
          <a:xfrm>
            <a:off x="5930530" y="1868087"/>
            <a:ext cx="1764000" cy="2377857"/>
          </a:xfrm>
          <a:prstGeom prst="rect">
            <a:avLst/>
          </a:prstGeom>
          <a:noFill/>
          <a:ln>
            <a:solidFill>
              <a:srgbClr val="C0BB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Services</a:t>
            </a:r>
            <a:endParaRPr kumimoji="0" lang="de-CH" sz="12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48" name="TextBox 47"/>
          <p:cNvSpPr txBox="1"/>
          <p:nvPr/>
        </p:nvSpPr>
        <p:spPr>
          <a:xfrm>
            <a:off x="5929183" y="2415328"/>
            <a:ext cx="1764000" cy="1830616"/>
          </a:xfrm>
          <a:prstGeom prst="rect">
            <a:avLst/>
          </a:prstGeom>
          <a:solidFill>
            <a:srgbClr val="C0BB98"/>
          </a:solidFill>
          <a:ln>
            <a:noFill/>
          </a:ln>
        </p:spPr>
        <p:txBody>
          <a:bodyPr wrap="square" lIns="72000" tIns="0" rIns="0" bIns="0" rtlCol="0">
            <a:no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Payers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smtClean="0">
                <a:ln>
                  <a:noFill/>
                </a:ln>
                <a:solidFill>
                  <a:srgbClr val="000000"/>
                </a:solidFill>
                <a:effectLst/>
                <a:uLnTx/>
                <a:uFillTx/>
                <a:latin typeface="Verlag Office"/>
                <a:ea typeface="+mn-ea"/>
                <a:cs typeface="+mn-cs"/>
              </a:rPr>
              <a:t>Clinics</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 Hospitals</a:t>
            </a: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err="1">
                <a:ln>
                  <a:noFill/>
                </a:ln>
                <a:solidFill>
                  <a:srgbClr val="000000"/>
                </a:solidFill>
                <a:effectLst/>
                <a:uLnTx/>
                <a:uFillTx/>
                <a:latin typeface="Verlag Office"/>
                <a:ea typeface="+mn-ea"/>
                <a:cs typeface="+mn-cs"/>
              </a:rPr>
              <a:t>Health</a:t>
            </a:r>
            <a:r>
              <a:rPr kumimoji="0" lang="de-CH" sz="1200" b="0" i="0" u="none" strike="noStrike" kern="1200" cap="none" spc="0" normalizeH="0" baseline="0" noProof="0" dirty="0">
                <a:ln>
                  <a:noFill/>
                </a:ln>
                <a:solidFill>
                  <a:srgbClr val="000000"/>
                </a:solidFill>
                <a:effectLst/>
                <a:uLnTx/>
                <a:uFillTx/>
                <a:latin typeface="Verlag Office"/>
                <a:ea typeface="+mn-ea"/>
                <a:cs typeface="+mn-cs"/>
              </a:rPr>
              <a:t> IT</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Distributors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srgbClr val="000000"/>
                </a:solidFill>
                <a:effectLst/>
                <a:uLnTx/>
                <a:uFillTx/>
                <a:latin typeface="Verlag Office"/>
                <a:ea typeface="+mn-ea"/>
                <a:cs typeface="+mn-cs"/>
              </a:rPr>
              <a:t>Education</a:t>
            </a:r>
          </a:p>
        </p:txBody>
      </p:sp>
      <p:grpSp>
        <p:nvGrpSpPr>
          <p:cNvPr id="4" name="Group 3"/>
          <p:cNvGrpSpPr/>
          <p:nvPr/>
        </p:nvGrpSpPr>
        <p:grpSpPr>
          <a:xfrm>
            <a:off x="2017614" y="3000822"/>
            <a:ext cx="307879" cy="307877"/>
            <a:chOff x="2291829" y="2792062"/>
            <a:chExt cx="307879" cy="307877"/>
          </a:xfrm>
        </p:grpSpPr>
        <p:sp>
          <p:nvSpPr>
            <p:cNvPr id="36"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539" b="0" i="0" u="none" strike="noStrike" kern="1200" cap="none" spc="0" normalizeH="0" baseline="0" noProof="0" dirty="0">
                  <a:ln>
                    <a:noFill/>
                  </a:ln>
                  <a:solidFill>
                    <a:srgbClr val="000000"/>
                  </a:solidFill>
                  <a:effectLst/>
                  <a:uLnTx/>
                  <a:uFillTx/>
                  <a:latin typeface="Verlag Office"/>
                  <a:ea typeface="+mn-ea"/>
                  <a:cs typeface="+mn-cs"/>
                </a:rPr>
                <a:t> </a:t>
              </a:r>
              <a:r>
                <a:rPr kumimoji="0" lang="de-CH" sz="2000" b="0" i="0" u="none" strike="noStrike" kern="1200" cap="none" spc="0" normalizeH="0" baseline="0" noProof="0" dirty="0">
                  <a:ln>
                    <a:noFill/>
                  </a:ln>
                  <a:solidFill>
                    <a:srgbClr val="001489"/>
                  </a:solidFill>
                  <a:effectLst/>
                  <a:uLnTx/>
                  <a:uFillTx/>
                  <a:latin typeface="Verlag Office"/>
                  <a:ea typeface="+mn-ea"/>
                  <a:cs typeface="+mn-cs"/>
                </a:rPr>
                <a:t>&gt;</a:t>
              </a:r>
              <a:endParaRPr kumimoji="0" sz="20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37"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grpSp>
      <p:grpSp>
        <p:nvGrpSpPr>
          <p:cNvPr id="50" name="Group 49"/>
          <p:cNvGrpSpPr/>
          <p:nvPr/>
        </p:nvGrpSpPr>
        <p:grpSpPr>
          <a:xfrm>
            <a:off x="3861526" y="3000822"/>
            <a:ext cx="307879" cy="307877"/>
            <a:chOff x="2291829" y="2792062"/>
            <a:chExt cx="307879" cy="307877"/>
          </a:xfrm>
        </p:grpSpPr>
        <p:sp>
          <p:nvSpPr>
            <p:cNvPr id="51"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539" b="0" i="0" u="none" strike="noStrike" kern="1200" cap="none" spc="0" normalizeH="0" baseline="0" noProof="0" dirty="0">
                  <a:ln>
                    <a:noFill/>
                  </a:ln>
                  <a:solidFill>
                    <a:srgbClr val="000000"/>
                  </a:solidFill>
                  <a:effectLst/>
                  <a:uLnTx/>
                  <a:uFillTx/>
                  <a:latin typeface="Verlag Office"/>
                  <a:ea typeface="+mn-ea"/>
                  <a:cs typeface="+mn-cs"/>
                </a:rPr>
                <a:t> </a:t>
              </a:r>
              <a:r>
                <a:rPr kumimoji="0" lang="de-CH" sz="2000" b="0" i="0" u="none" strike="noStrike" kern="1200" cap="none" spc="0" normalizeH="0" baseline="0" noProof="0" dirty="0">
                  <a:ln>
                    <a:noFill/>
                  </a:ln>
                  <a:solidFill>
                    <a:srgbClr val="001489"/>
                  </a:solidFill>
                  <a:effectLst/>
                  <a:uLnTx/>
                  <a:uFillTx/>
                  <a:latin typeface="Verlag Office"/>
                  <a:ea typeface="+mn-ea"/>
                  <a:cs typeface="+mn-cs"/>
                </a:rPr>
                <a:t>&gt;</a:t>
              </a:r>
              <a:endParaRPr kumimoji="0" sz="20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52"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grpSp>
      <p:grpSp>
        <p:nvGrpSpPr>
          <p:cNvPr id="53" name="Group 52"/>
          <p:cNvGrpSpPr/>
          <p:nvPr/>
        </p:nvGrpSpPr>
        <p:grpSpPr>
          <a:xfrm>
            <a:off x="5686817" y="3000822"/>
            <a:ext cx="307879" cy="307877"/>
            <a:chOff x="2291829" y="2792062"/>
            <a:chExt cx="307879" cy="307877"/>
          </a:xfrm>
        </p:grpSpPr>
        <p:sp>
          <p:nvSpPr>
            <p:cNvPr id="54"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539" b="0" i="0" u="none" strike="noStrike" kern="1200" cap="none" spc="0" normalizeH="0" baseline="0" noProof="0" dirty="0">
                  <a:ln>
                    <a:noFill/>
                  </a:ln>
                  <a:solidFill>
                    <a:srgbClr val="000000"/>
                  </a:solidFill>
                  <a:effectLst/>
                  <a:uLnTx/>
                  <a:uFillTx/>
                  <a:latin typeface="Verlag Office"/>
                  <a:ea typeface="+mn-ea"/>
                  <a:cs typeface="+mn-cs"/>
                </a:rPr>
                <a:t> </a:t>
              </a:r>
              <a:r>
                <a:rPr kumimoji="0" lang="de-CH" sz="2000" b="0" i="0" u="none" strike="noStrike" kern="1200" cap="none" spc="0" normalizeH="0" baseline="0" noProof="0" dirty="0">
                  <a:ln>
                    <a:noFill/>
                  </a:ln>
                  <a:solidFill>
                    <a:srgbClr val="001489"/>
                  </a:solidFill>
                  <a:effectLst/>
                  <a:uLnTx/>
                  <a:uFillTx/>
                  <a:latin typeface="Verlag Office"/>
                  <a:ea typeface="+mn-ea"/>
                  <a:cs typeface="+mn-cs"/>
                </a:rPr>
                <a:t>&gt;</a:t>
              </a:r>
              <a:endParaRPr kumimoji="0" sz="20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55"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grpSp>
      <p:sp>
        <p:nvSpPr>
          <p:cNvPr id="38" name="TextBox 37"/>
          <p:cNvSpPr txBox="1"/>
          <p:nvPr/>
        </p:nvSpPr>
        <p:spPr>
          <a:xfrm>
            <a:off x="523149" y="4440004"/>
            <a:ext cx="804408" cy="510339"/>
          </a:xfrm>
          <a:prstGeom prst="rect">
            <a:avLst/>
          </a:prstGeom>
          <a:noFill/>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1489"/>
                </a:solidFill>
                <a:effectLst/>
                <a:uLnTx/>
                <a:uFillTx/>
                <a:latin typeface="Verlag Office"/>
                <a:ea typeface="+mn-ea"/>
                <a:cs typeface="+mn-cs"/>
              </a:rPr>
              <a:t>Portfolio</a:t>
            </a: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en-US" sz="1200" b="0" i="0" u="none" strike="noStrike" kern="1200" cap="none" spc="0" normalizeH="0" baseline="0" noProof="0" dirty="0" smtClean="0">
                <a:ln>
                  <a:noFill/>
                </a:ln>
                <a:solidFill>
                  <a:srgbClr val="001489"/>
                </a:solidFill>
                <a:effectLst/>
                <a:uLnTx/>
                <a:uFillTx/>
                <a:latin typeface="Verlag Office"/>
                <a:ea typeface="+mn-ea"/>
                <a:cs typeface="+mn-cs"/>
              </a:rPr>
              <a:t>examples</a:t>
            </a:r>
          </a:p>
        </p:txBody>
      </p:sp>
      <p:sp>
        <p:nvSpPr>
          <p:cNvPr id="49"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2" name="Picture 1"/>
          <p:cNvPicPr>
            <a:picLocks noChangeAspect="1"/>
          </p:cNvPicPr>
          <p:nvPr/>
        </p:nvPicPr>
        <p:blipFill>
          <a:blip r:embed="rId4"/>
          <a:stretch>
            <a:fillRect/>
          </a:stretch>
        </p:blipFill>
        <p:spPr>
          <a:xfrm>
            <a:off x="4484018" y="4338800"/>
            <a:ext cx="977031" cy="334787"/>
          </a:xfrm>
          <a:prstGeom prst="rect">
            <a:avLst/>
          </a:prstGeom>
        </p:spPr>
      </p:pic>
      <p:pic>
        <p:nvPicPr>
          <p:cNvPr id="3" name="Picture 2"/>
          <p:cNvPicPr>
            <a:picLocks noChangeAspect="1"/>
          </p:cNvPicPr>
          <p:nvPr/>
        </p:nvPicPr>
        <p:blipFill>
          <a:blip r:embed="rId5"/>
          <a:stretch>
            <a:fillRect/>
          </a:stretch>
        </p:blipFill>
        <p:spPr>
          <a:xfrm>
            <a:off x="4524751" y="4803928"/>
            <a:ext cx="806529" cy="1300077"/>
          </a:xfrm>
          <a:prstGeom prst="rect">
            <a:avLst/>
          </a:prstGeom>
        </p:spPr>
      </p:pic>
      <p:pic>
        <p:nvPicPr>
          <p:cNvPr id="9" name="Picture 8"/>
          <p:cNvPicPr>
            <a:picLocks noChangeAspect="1"/>
          </p:cNvPicPr>
          <p:nvPr/>
        </p:nvPicPr>
        <p:blipFill>
          <a:blip r:embed="rId6"/>
          <a:stretch>
            <a:fillRect/>
          </a:stretch>
        </p:blipFill>
        <p:spPr>
          <a:xfrm>
            <a:off x="2309401" y="4283271"/>
            <a:ext cx="1135446" cy="353488"/>
          </a:xfrm>
          <a:prstGeom prst="rect">
            <a:avLst/>
          </a:prstGeom>
        </p:spPr>
      </p:pic>
      <p:pic>
        <p:nvPicPr>
          <p:cNvPr id="10" name="Picture 9"/>
          <p:cNvPicPr>
            <a:picLocks noChangeAspect="1"/>
          </p:cNvPicPr>
          <p:nvPr/>
        </p:nvPicPr>
        <p:blipFill>
          <a:blip r:embed="rId7"/>
          <a:stretch>
            <a:fillRect/>
          </a:stretch>
        </p:blipFill>
        <p:spPr>
          <a:xfrm>
            <a:off x="3250513" y="4695173"/>
            <a:ext cx="941086" cy="264437"/>
          </a:xfrm>
          <a:prstGeom prst="rect">
            <a:avLst/>
          </a:prstGeom>
        </p:spPr>
      </p:pic>
      <p:pic>
        <p:nvPicPr>
          <p:cNvPr id="12" name="Picture 11"/>
          <p:cNvPicPr>
            <a:picLocks noChangeAspect="1"/>
          </p:cNvPicPr>
          <p:nvPr/>
        </p:nvPicPr>
        <p:blipFill>
          <a:blip r:embed="rId8"/>
          <a:stretch>
            <a:fillRect/>
          </a:stretch>
        </p:blipFill>
        <p:spPr>
          <a:xfrm>
            <a:off x="2843792" y="5128003"/>
            <a:ext cx="1102948" cy="918291"/>
          </a:xfrm>
          <a:prstGeom prst="rect">
            <a:avLst/>
          </a:prstGeom>
        </p:spPr>
      </p:pic>
      <p:pic>
        <p:nvPicPr>
          <p:cNvPr id="14" name="Picture 13"/>
          <p:cNvPicPr>
            <a:picLocks noChangeAspect="1"/>
          </p:cNvPicPr>
          <p:nvPr/>
        </p:nvPicPr>
        <p:blipFill>
          <a:blip r:embed="rId9"/>
          <a:stretch>
            <a:fillRect/>
          </a:stretch>
        </p:blipFill>
        <p:spPr>
          <a:xfrm>
            <a:off x="1548133" y="4589132"/>
            <a:ext cx="1169842" cy="444028"/>
          </a:xfrm>
          <a:prstGeom prst="rect">
            <a:avLst/>
          </a:prstGeom>
        </p:spPr>
      </p:pic>
      <p:pic>
        <p:nvPicPr>
          <p:cNvPr id="15" name="Picture 14"/>
          <p:cNvPicPr>
            <a:picLocks noChangeAspect="1"/>
          </p:cNvPicPr>
          <p:nvPr/>
        </p:nvPicPr>
        <p:blipFill>
          <a:blip r:embed="rId10"/>
          <a:stretch>
            <a:fillRect/>
          </a:stretch>
        </p:blipFill>
        <p:spPr>
          <a:xfrm>
            <a:off x="5715277" y="4597605"/>
            <a:ext cx="1291097" cy="377269"/>
          </a:xfrm>
          <a:prstGeom prst="rect">
            <a:avLst/>
          </a:prstGeom>
        </p:spPr>
      </p:pic>
      <p:pic>
        <p:nvPicPr>
          <p:cNvPr id="16" name="Picture 15"/>
          <p:cNvPicPr>
            <a:picLocks noChangeAspect="1"/>
          </p:cNvPicPr>
          <p:nvPr/>
        </p:nvPicPr>
        <p:blipFill>
          <a:blip r:embed="rId11"/>
          <a:stretch>
            <a:fillRect/>
          </a:stretch>
        </p:blipFill>
        <p:spPr>
          <a:xfrm>
            <a:off x="5808176" y="5033160"/>
            <a:ext cx="1981258" cy="983750"/>
          </a:xfrm>
          <a:prstGeom prst="rect">
            <a:avLst/>
          </a:prstGeom>
        </p:spPr>
      </p:pic>
      <p:pic>
        <p:nvPicPr>
          <p:cNvPr id="20" name="Picture 19"/>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40000"/>
                    </a14:imgEffect>
                  </a14:imgLayer>
                </a14:imgProps>
              </a:ext>
            </a:extLst>
          </a:blip>
          <a:stretch>
            <a:fillRect/>
          </a:stretch>
        </p:blipFill>
        <p:spPr>
          <a:xfrm>
            <a:off x="482113" y="5085707"/>
            <a:ext cx="2171672" cy="1012559"/>
          </a:xfrm>
          <a:prstGeom prst="rect">
            <a:avLst/>
          </a:prstGeom>
        </p:spPr>
      </p:pic>
    </p:spTree>
    <p:extLst>
      <p:ext uri="{BB962C8B-B14F-4D97-AF65-F5344CB8AC3E}">
        <p14:creationId xmlns:p14="http://schemas.microsoft.com/office/powerpoint/2010/main" val="333768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21720">
              <a:lnSpc>
                <a:spcPct val="100000"/>
              </a:lnSpc>
              <a:spcBef>
                <a:spcPts val="56"/>
              </a:spcBef>
            </a:pPr>
            <a:fld id="{81D60167-4931-47E6-BA6A-407CBD079E47}" type="slidenum">
              <a:rPr lang="de-CH" smtClean="0"/>
              <a:pPr marL="21720">
                <a:lnSpc>
                  <a:spcPct val="100000"/>
                </a:lnSpc>
                <a:spcBef>
                  <a:spcPts val="56"/>
                </a:spcBef>
              </a:pPr>
              <a:t>2</a:t>
            </a:fld>
            <a:endParaRPr lang="de-CH" dirty="0"/>
          </a:p>
        </p:txBody>
      </p:sp>
      <p:sp>
        <p:nvSpPr>
          <p:cNvPr id="8" name="Text Placeholder 7"/>
          <p:cNvSpPr>
            <a:spLocks noGrp="1"/>
          </p:cNvSpPr>
          <p:nvPr>
            <p:ph type="body" sz="quarter" idx="13"/>
          </p:nvPr>
        </p:nvSpPr>
        <p:spPr/>
        <p:txBody>
          <a:bodyPr/>
          <a:lstStyle/>
          <a:p>
            <a:r>
              <a:rPr lang="de-CH" dirty="0" smtClean="0"/>
              <a:t>Growth </a:t>
            </a:r>
            <a:r>
              <a:rPr lang="de-CH" dirty="0" err="1" smtClean="0"/>
              <a:t>strategy</a:t>
            </a:r>
            <a:endParaRPr lang="de-CH" dirty="0" smtClean="0"/>
          </a:p>
          <a:p>
            <a:endParaRPr lang="de-CH" dirty="0" smtClean="0"/>
          </a:p>
        </p:txBody>
      </p:sp>
      <p:sp>
        <p:nvSpPr>
          <p:cNvPr id="4"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38490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ABA92-B65E-42F5-BB28-73DA50746AED}" type="slidenum">
              <a:rPr lang="en-GB" smtClean="0"/>
              <a:pPr/>
              <a:t>20</a:t>
            </a:fld>
            <a:endParaRPr lang="en-GB" dirty="0"/>
          </a:p>
        </p:txBody>
      </p:sp>
      <p:sp>
        <p:nvSpPr>
          <p:cNvPr id="5" name="Text Placeholder 4"/>
          <p:cNvSpPr>
            <a:spLocks noGrp="1"/>
          </p:cNvSpPr>
          <p:nvPr>
            <p:ph type="body" sz="quarter" idx="13"/>
          </p:nvPr>
        </p:nvSpPr>
        <p:spPr/>
        <p:txBody>
          <a:bodyPr/>
          <a:lstStyle/>
          <a:p>
            <a:r>
              <a:rPr lang="de-CH" dirty="0"/>
              <a:t>Winners &amp; </a:t>
            </a:r>
            <a:r>
              <a:rPr lang="de-CH" dirty="0" err="1" smtClean="0"/>
              <a:t>Losers</a:t>
            </a:r>
            <a:endParaRPr lang="de-CH" dirty="0"/>
          </a:p>
        </p:txBody>
      </p:sp>
      <p:sp>
        <p:nvSpPr>
          <p:cNvPr id="4"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985219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Choosing the winners of tomorrow</a:t>
            </a:r>
            <a:endParaRPr lang="de-CH" dirty="0"/>
          </a:p>
        </p:txBody>
      </p:sp>
      <p:sp>
        <p:nvSpPr>
          <p:cNvPr id="6" name="Text Placeholder 5"/>
          <p:cNvSpPr>
            <a:spLocks noGrp="1"/>
          </p:cNvSpPr>
          <p:nvPr>
            <p:ph type="body" sz="quarter" idx="14"/>
          </p:nvPr>
        </p:nvSpPr>
        <p:spPr/>
        <p:txBody>
          <a:bodyPr/>
          <a:lstStyle/>
          <a:p>
            <a:r>
              <a:rPr lang="de-CH" dirty="0" err="1"/>
              <a:t>Structural</a:t>
            </a:r>
            <a:r>
              <a:rPr lang="de-CH" dirty="0"/>
              <a:t> </a:t>
            </a:r>
            <a:r>
              <a:rPr lang="de-CH" dirty="0" err="1"/>
              <a:t>growth</a:t>
            </a:r>
            <a:r>
              <a:rPr lang="de-CH" dirty="0"/>
              <a:t> </a:t>
            </a:r>
            <a:r>
              <a:rPr lang="de-CH" dirty="0" err="1"/>
              <a:t>is</a:t>
            </a:r>
            <a:r>
              <a:rPr lang="de-CH" dirty="0"/>
              <a:t> imperative</a:t>
            </a:r>
          </a:p>
          <a:p>
            <a:endParaRPr lang="de-CH" dirty="0"/>
          </a:p>
        </p:txBody>
      </p:sp>
      <p:sp>
        <p:nvSpPr>
          <p:cNvPr id="8" name="Textplatzhalter 11"/>
          <p:cNvSpPr txBox="1">
            <a:spLocks/>
          </p:cNvSpPr>
          <p:nvPr/>
        </p:nvSpPr>
        <p:spPr bwMode="gray">
          <a:xfrm>
            <a:off x="468313" y="620688"/>
            <a:ext cx="8207375" cy="393948"/>
          </a:xfrm>
          <a:prstGeom prst="rect">
            <a:avLst/>
          </a:prstGeom>
        </p:spPr>
        <p:txBody>
          <a:bodyPr vert="horz" lIns="0" tIns="18000"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1489"/>
                </a:solidFill>
                <a:effectLst/>
                <a:uLnTx/>
                <a:uFillTx/>
                <a:latin typeface="Verlag Office"/>
                <a:ea typeface="+mn-ea"/>
                <a:cs typeface="+mn-cs"/>
              </a:rPr>
              <a:t>Competitively advantaged firms in structurally growing industries</a:t>
            </a:r>
            <a:endParaRPr kumimoji="0" lang="en-GB" sz="16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9" name="TextBox 8"/>
          <p:cNvSpPr txBox="1"/>
          <p:nvPr/>
        </p:nvSpPr>
        <p:spPr bwMode="gray">
          <a:xfrm>
            <a:off x="392520" y="1780233"/>
            <a:ext cx="3947868" cy="72008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300"/>
              </a:spcBef>
              <a:spcAft>
                <a:spcPts val="0"/>
              </a:spcAft>
              <a:buClr>
                <a:srgbClr val="000000"/>
              </a:buClr>
              <a:buSzTx/>
              <a:buFontTx/>
              <a:buNone/>
              <a:tabLst/>
              <a:defRPr/>
            </a:pPr>
            <a:r>
              <a:rPr kumimoji="0" lang="en-GB" sz="1000" b="0" i="0" u="none" strike="noStrike" kern="0" cap="none" spc="0" normalizeH="0" baseline="0" noProof="0" dirty="0" smtClean="0">
                <a:ln>
                  <a:noFill/>
                </a:ln>
                <a:solidFill>
                  <a:srgbClr val="000000"/>
                </a:solidFill>
                <a:effectLst/>
                <a:uLnTx/>
                <a:uFillTx/>
                <a:latin typeface="Verlag Office"/>
                <a:ea typeface="+mn-ea"/>
                <a:cs typeface="+mn-cs"/>
              </a:rPr>
              <a:t>Growth defines  industry dynamics: what feature phones were to </a:t>
            </a:r>
            <a:r>
              <a:rPr kumimoji="0" lang="en-GB" sz="1000" b="0" i="0" u="none" strike="noStrike" kern="0" cap="none" spc="0" normalizeH="0" baseline="0" noProof="0" dirty="0">
                <a:ln>
                  <a:noFill/>
                </a:ln>
                <a:solidFill>
                  <a:srgbClr val="000000"/>
                </a:solidFill>
                <a:effectLst/>
                <a:uLnTx/>
                <a:uFillTx/>
                <a:latin typeface="Verlag Office"/>
                <a:ea typeface="+mn-ea"/>
                <a:cs typeface="+mn-cs"/>
              </a:rPr>
              <a:t>N</a:t>
            </a:r>
            <a:r>
              <a:rPr kumimoji="0" lang="en-GB" sz="1000" b="0" i="0" u="none" strike="noStrike" kern="0" cap="none" spc="0" normalizeH="0" baseline="0" noProof="0" dirty="0" smtClean="0">
                <a:ln>
                  <a:noFill/>
                </a:ln>
                <a:solidFill>
                  <a:srgbClr val="000000"/>
                </a:solidFill>
                <a:effectLst/>
                <a:uLnTx/>
                <a:uFillTx/>
                <a:latin typeface="Verlag Office"/>
                <a:ea typeface="+mn-ea"/>
                <a:cs typeface="+mn-cs"/>
              </a:rPr>
              <a:t>okia, smartphones will be for Apple: first a source of revenue growth, and then of decline…</a:t>
            </a:r>
          </a:p>
          <a:p>
            <a:pPr marL="0" marR="0" lvl="0" indent="0" algn="ctr" defTabSz="914400" rtl="0" eaLnBrk="1" fontAlgn="auto" latinLnBrk="0" hangingPunct="1">
              <a:lnSpc>
                <a:spcPct val="100000"/>
              </a:lnSpc>
              <a:spcBef>
                <a:spcPts val="300"/>
              </a:spcBef>
              <a:spcAft>
                <a:spcPts val="0"/>
              </a:spcAft>
              <a:buClr>
                <a:srgbClr val="000000"/>
              </a:buClr>
              <a:buSzTx/>
              <a:buFontTx/>
              <a:buNone/>
              <a:tabLst/>
              <a:defRPr/>
            </a:pPr>
            <a:endParaRPr kumimoji="0" lang="en-GB" sz="1200" b="0" i="0" u="none" strike="noStrike" kern="0" cap="none" spc="0" normalizeH="0" baseline="0" noProof="0" dirty="0" smtClean="0">
              <a:ln>
                <a:noFill/>
              </a:ln>
              <a:solidFill>
                <a:srgbClr val="001489"/>
              </a:solidFill>
              <a:effectLst/>
              <a:uLnTx/>
              <a:uFillTx/>
              <a:latin typeface="Verlag Office"/>
              <a:ea typeface="+mn-ea"/>
              <a:cs typeface="+mn-cs"/>
            </a:endParaRPr>
          </a:p>
        </p:txBody>
      </p:sp>
      <p:sp>
        <p:nvSpPr>
          <p:cNvPr id="10" name="Text Placeholder 10"/>
          <p:cNvSpPr txBox="1">
            <a:spLocks/>
          </p:cNvSpPr>
          <p:nvPr/>
        </p:nvSpPr>
        <p:spPr>
          <a:xfrm>
            <a:off x="415380" y="5978368"/>
            <a:ext cx="8196340" cy="358774"/>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0" cap="none" spc="0" normalizeH="0" baseline="0" noProof="0" dirty="0" smtClean="0">
                <a:ln>
                  <a:noFill/>
                </a:ln>
                <a:solidFill>
                  <a:srgbClr val="000000"/>
                </a:solidFill>
                <a:effectLst/>
                <a:uLnTx/>
                <a:uFillTx/>
                <a:latin typeface="Verlag Office"/>
                <a:ea typeface="+mn-ea"/>
                <a:cs typeface="+mn-cs"/>
              </a:rPr>
              <a:t>Source</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 International Data Corporation (IDC), Gartner, Bloomberg Finance L.P., company reports</a:t>
            </a:r>
            <a:endParaRPr kumimoji="0" lang="en-GB" sz="800" b="0" i="0" u="none" strike="noStrike" kern="0" cap="none" spc="0" normalizeH="0" baseline="0" noProof="0" dirty="0">
              <a:ln>
                <a:noFill/>
              </a:ln>
              <a:solidFill>
                <a:srgbClr val="000000"/>
              </a:solidFill>
              <a:effectLst/>
              <a:uLnTx/>
              <a:uFillTx/>
              <a:latin typeface="Verlag Office"/>
              <a:ea typeface="+mn-ea"/>
              <a:cs typeface="+mn-cs"/>
            </a:endParaRPr>
          </a:p>
        </p:txBody>
      </p:sp>
      <p:sp>
        <p:nvSpPr>
          <p:cNvPr id="11" name="Text Placeholder 12"/>
          <p:cNvSpPr txBox="1">
            <a:spLocks/>
          </p:cNvSpPr>
          <p:nvPr/>
        </p:nvSpPr>
        <p:spPr>
          <a:xfrm>
            <a:off x="457256" y="1521355"/>
            <a:ext cx="4020644" cy="396000"/>
          </a:xfrm>
          <a:prstGeom prst="rect">
            <a:avLst/>
          </a:prstGeom>
        </p:spPr>
        <p:txBody>
          <a:bodyPr vert="horz" lIns="0" tIns="0" rIns="0" bIns="0" rtlCol="0" anchor="b">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1400" b="1">
                <a:solidFill>
                  <a:schemeClr val="tx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GB" sz="1000" b="1" i="0" u="none" strike="noStrike" kern="0" cap="none" spc="0" normalizeH="0" baseline="0" noProof="0" dirty="0">
              <a:ln>
                <a:noFill/>
              </a:ln>
              <a:solidFill>
                <a:srgbClr val="000000"/>
              </a:solidFill>
              <a:effectLst/>
              <a:uLnTx/>
              <a:uFillTx/>
              <a:latin typeface="Verlag Office"/>
              <a:ea typeface="+mn-ea"/>
              <a:cs typeface="+mn-cs"/>
            </a:endParaRPr>
          </a:p>
        </p:txBody>
      </p:sp>
      <p:pic>
        <p:nvPicPr>
          <p:cNvPr id="13" name="Picture 12"/>
          <p:cNvPicPr>
            <a:picLocks noChangeAspect="1"/>
          </p:cNvPicPr>
          <p:nvPr/>
        </p:nvPicPr>
        <p:blipFill>
          <a:blip r:embed="rId2"/>
          <a:stretch>
            <a:fillRect/>
          </a:stretch>
        </p:blipFill>
        <p:spPr>
          <a:xfrm>
            <a:off x="392520" y="2449976"/>
            <a:ext cx="4109060" cy="3218967"/>
          </a:xfrm>
          <a:prstGeom prst="rect">
            <a:avLst/>
          </a:prstGeom>
        </p:spPr>
      </p:pic>
      <p:sp>
        <p:nvSpPr>
          <p:cNvPr id="84" name="object 2"/>
          <p:cNvSpPr/>
          <p:nvPr/>
        </p:nvSpPr>
        <p:spPr>
          <a:xfrm>
            <a:off x="4734477" y="2273869"/>
            <a:ext cx="1323262" cy="3646488"/>
          </a:xfrm>
          <a:custGeom>
            <a:avLst/>
            <a:gdLst/>
            <a:ahLst/>
            <a:cxnLst/>
            <a:rect l="l" t="t" r="r" b="b"/>
            <a:pathLst>
              <a:path w="2997835" h="3810000">
                <a:moveTo>
                  <a:pt x="2997009" y="3505200"/>
                </a:moveTo>
                <a:lnTo>
                  <a:pt x="0" y="3505200"/>
                </a:lnTo>
                <a:lnTo>
                  <a:pt x="1494002" y="3810000"/>
                </a:lnTo>
                <a:lnTo>
                  <a:pt x="2997009" y="3505200"/>
                </a:lnTo>
                <a:close/>
              </a:path>
              <a:path w="2997835" h="3810000">
                <a:moveTo>
                  <a:pt x="2997403" y="0"/>
                </a:moveTo>
                <a:lnTo>
                  <a:pt x="406" y="0"/>
                </a:lnTo>
                <a:lnTo>
                  <a:pt x="406" y="3505200"/>
                </a:lnTo>
                <a:lnTo>
                  <a:pt x="2997403" y="3505200"/>
                </a:lnTo>
                <a:lnTo>
                  <a:pt x="2997403" y="0"/>
                </a:lnTo>
                <a:close/>
              </a:path>
            </a:pathLst>
          </a:custGeom>
          <a:solidFill>
            <a:srgbClr val="E8E7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85" name="object 5"/>
          <p:cNvSpPr/>
          <p:nvPr/>
        </p:nvSpPr>
        <p:spPr>
          <a:xfrm flipV="1">
            <a:off x="4743332" y="2228147"/>
            <a:ext cx="1314407" cy="45719"/>
          </a:xfrm>
          <a:custGeom>
            <a:avLst/>
            <a:gdLst/>
            <a:ahLst/>
            <a:cxnLst/>
            <a:rect l="l" t="t" r="r" b="b"/>
            <a:pathLst>
              <a:path w="2997200">
                <a:moveTo>
                  <a:pt x="0" y="0"/>
                </a:moveTo>
                <a:lnTo>
                  <a:pt x="2996996" y="0"/>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86" name="object 18"/>
          <p:cNvSpPr txBox="1"/>
          <p:nvPr/>
        </p:nvSpPr>
        <p:spPr>
          <a:xfrm>
            <a:off x="4769260" y="2553658"/>
            <a:ext cx="1251256"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0419A"/>
                </a:solidFill>
                <a:effectLst/>
                <a:uLnTx/>
                <a:uFillTx/>
                <a:latin typeface="Verlag Office"/>
                <a:ea typeface="+mn-ea"/>
                <a:cs typeface="Verlag Office"/>
              </a:rPr>
              <a:t>GOOD</a:t>
            </a:r>
            <a:r>
              <a:rPr kumimoji="0" sz="1000" b="0" i="0" u="none" strike="noStrike" kern="1200" cap="none" spc="-50" normalizeH="0" baseline="0" noProof="0" dirty="0">
                <a:ln>
                  <a:noFill/>
                </a:ln>
                <a:solidFill>
                  <a:srgbClr val="20419A"/>
                </a:solidFill>
                <a:effectLst/>
                <a:uLnTx/>
                <a:uFillTx/>
                <a:latin typeface="Verlag Office"/>
                <a:ea typeface="+mn-ea"/>
                <a:cs typeface="Verlag Office"/>
              </a:rPr>
              <a:t> </a:t>
            </a:r>
            <a:r>
              <a:rPr kumimoji="0" sz="1000" b="0" i="0" u="none" strike="noStrike" kern="1200" cap="none" spc="-10" normalizeH="0" baseline="0" noProof="0" dirty="0">
                <a:ln>
                  <a:noFill/>
                </a:ln>
                <a:solidFill>
                  <a:srgbClr val="20419A"/>
                </a:solidFill>
                <a:effectLst/>
                <a:uLnTx/>
                <a:uFillTx/>
                <a:latin typeface="Verlag Office"/>
                <a:ea typeface="+mn-ea"/>
                <a:cs typeface="Verlag Office"/>
              </a:rPr>
              <a:t>GROWTH</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7" name="object 19"/>
          <p:cNvSpPr txBox="1"/>
          <p:nvPr/>
        </p:nvSpPr>
        <p:spPr>
          <a:xfrm>
            <a:off x="4805898" y="2770156"/>
            <a:ext cx="1214618" cy="641201"/>
          </a:xfrm>
          <a:prstGeom prst="rect">
            <a:avLst/>
          </a:prstGeom>
        </p:spPr>
        <p:txBody>
          <a:bodyPr vert="horz" wrap="square" lIns="0" tIns="25400" rIns="0" bIns="0" rtlCol="0">
            <a:spAutoFit/>
          </a:bodyPr>
          <a:lstStyle/>
          <a:p>
            <a:pPr marL="12700" marR="0" lvl="0" indent="0" algn="l" defTabSz="914400" rtl="0" eaLnBrk="1" fontAlgn="auto" latinLnBrk="0" hangingPunct="1">
              <a:lnSpc>
                <a:spcPct val="100000"/>
              </a:lnSpc>
              <a:spcBef>
                <a:spcPts val="2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Verlag Office"/>
                <a:ea typeface="+mn-ea"/>
                <a:cs typeface="Verlag Office"/>
              </a:rPr>
              <a:t>Management generates </a:t>
            </a:r>
            <a:r>
              <a:rPr kumimoji="0" sz="1000" b="0" i="0" u="none" strike="noStrike" kern="1200" cap="none" spc="-5" normalizeH="0" baseline="0" noProof="0" dirty="0" smtClean="0">
                <a:ln>
                  <a:noFill/>
                </a:ln>
                <a:solidFill>
                  <a:srgbClr val="231F20"/>
                </a:solidFill>
                <a:effectLst/>
                <a:uLnTx/>
                <a:uFillTx/>
                <a:latin typeface="Verlag Office"/>
                <a:ea typeface="+mn-ea"/>
                <a:cs typeface="Verlag Office"/>
              </a:rPr>
              <a:t>returns</a:t>
            </a:r>
            <a:r>
              <a:rPr kumimoji="0" lang="de-CH" sz="1000" b="0" i="0" u="none" strike="noStrike" kern="1200" cap="none" spc="0" normalizeH="0" baseline="0" noProof="0" dirty="0">
                <a:ln>
                  <a:noFill/>
                </a:ln>
                <a:solidFill>
                  <a:srgbClr val="000000"/>
                </a:solidFill>
                <a:effectLst/>
                <a:uLnTx/>
                <a:uFillTx/>
                <a:latin typeface="Verlag Office"/>
                <a:ea typeface="+mn-ea"/>
                <a:cs typeface="Verlag Office"/>
              </a:rPr>
              <a:t> </a:t>
            </a:r>
            <a:r>
              <a:rPr kumimoji="0" sz="1000" b="1" i="0" u="none" strike="noStrike" kern="1200" cap="none" spc="-5" normalizeH="0" baseline="0" noProof="0" dirty="0" smtClean="0">
                <a:ln>
                  <a:noFill/>
                </a:ln>
                <a:solidFill>
                  <a:srgbClr val="231F20"/>
                </a:solidFill>
                <a:effectLst/>
                <a:uLnTx/>
                <a:uFillTx/>
                <a:latin typeface="Verlag Office"/>
                <a:ea typeface="+mn-ea"/>
                <a:cs typeface="Verlag Office"/>
              </a:rPr>
              <a:t>above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1000" b="0" i="0" u="none" strike="noStrike" kern="1200" cap="none" spc="-5" normalizeH="0" baseline="0" noProof="0" dirty="0">
                <a:ln>
                  <a:noFill/>
                </a:ln>
                <a:solidFill>
                  <a:srgbClr val="231F20"/>
                </a:solidFill>
                <a:effectLst/>
                <a:uLnTx/>
                <a:uFillTx/>
                <a:latin typeface="Verlag Office"/>
                <a:ea typeface="+mn-ea"/>
                <a:cs typeface="Verlag Office"/>
              </a:rPr>
              <a:t>cost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of</a:t>
            </a:r>
            <a:r>
              <a:rPr kumimoji="0" sz="1000" b="0" i="0" u="none" strike="noStrike" kern="1200" cap="none" spc="-35"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capital</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8" name="object 26"/>
          <p:cNvSpPr/>
          <p:nvPr/>
        </p:nvSpPr>
        <p:spPr>
          <a:xfrm>
            <a:off x="5128188" y="1982672"/>
            <a:ext cx="533400" cy="535940"/>
          </a:xfrm>
          <a:custGeom>
            <a:avLst/>
            <a:gdLst/>
            <a:ahLst/>
            <a:cxnLst/>
            <a:rect l="l" t="t" r="r" b="b"/>
            <a:pathLst>
              <a:path w="533400" h="535939">
                <a:moveTo>
                  <a:pt x="266547" y="0"/>
                </a:moveTo>
                <a:lnTo>
                  <a:pt x="218700" y="4321"/>
                </a:lnTo>
                <a:lnTo>
                  <a:pt x="173639" y="16776"/>
                </a:lnTo>
                <a:lnTo>
                  <a:pt x="132125" y="36604"/>
                </a:lnTo>
                <a:lnTo>
                  <a:pt x="94915" y="63042"/>
                </a:lnTo>
                <a:lnTo>
                  <a:pt x="62769" y="95327"/>
                </a:lnTo>
                <a:lnTo>
                  <a:pt x="36446" y="132699"/>
                </a:lnTo>
                <a:lnTo>
                  <a:pt x="16704" y="174393"/>
                </a:lnTo>
                <a:lnTo>
                  <a:pt x="4302" y="219648"/>
                </a:lnTo>
                <a:lnTo>
                  <a:pt x="0" y="267703"/>
                </a:lnTo>
                <a:lnTo>
                  <a:pt x="4302" y="315757"/>
                </a:lnTo>
                <a:lnTo>
                  <a:pt x="16704" y="361013"/>
                </a:lnTo>
                <a:lnTo>
                  <a:pt x="36446" y="402707"/>
                </a:lnTo>
                <a:lnTo>
                  <a:pt x="62769" y="440078"/>
                </a:lnTo>
                <a:lnTo>
                  <a:pt x="94915" y="472364"/>
                </a:lnTo>
                <a:lnTo>
                  <a:pt x="132125" y="498801"/>
                </a:lnTo>
                <a:lnTo>
                  <a:pt x="173639" y="518629"/>
                </a:lnTo>
                <a:lnTo>
                  <a:pt x="218700" y="531085"/>
                </a:lnTo>
                <a:lnTo>
                  <a:pt x="266547" y="535406"/>
                </a:lnTo>
                <a:lnTo>
                  <a:pt x="314395" y="531085"/>
                </a:lnTo>
                <a:lnTo>
                  <a:pt x="359455" y="518629"/>
                </a:lnTo>
                <a:lnTo>
                  <a:pt x="400970" y="498801"/>
                </a:lnTo>
                <a:lnTo>
                  <a:pt x="438179" y="472364"/>
                </a:lnTo>
                <a:lnTo>
                  <a:pt x="470325" y="440078"/>
                </a:lnTo>
                <a:lnTo>
                  <a:pt x="496649" y="402707"/>
                </a:lnTo>
                <a:lnTo>
                  <a:pt x="516390" y="361013"/>
                </a:lnTo>
                <a:lnTo>
                  <a:pt x="528792" y="315757"/>
                </a:lnTo>
                <a:lnTo>
                  <a:pt x="533095" y="267703"/>
                </a:lnTo>
                <a:lnTo>
                  <a:pt x="528792" y="219648"/>
                </a:lnTo>
                <a:lnTo>
                  <a:pt x="516390" y="174393"/>
                </a:lnTo>
                <a:lnTo>
                  <a:pt x="496649" y="132699"/>
                </a:lnTo>
                <a:lnTo>
                  <a:pt x="470325" y="95327"/>
                </a:lnTo>
                <a:lnTo>
                  <a:pt x="438179" y="63042"/>
                </a:lnTo>
                <a:lnTo>
                  <a:pt x="400970" y="36604"/>
                </a:lnTo>
                <a:lnTo>
                  <a:pt x="359455" y="16776"/>
                </a:lnTo>
                <a:lnTo>
                  <a:pt x="314395" y="4321"/>
                </a:lnTo>
                <a:lnTo>
                  <a:pt x="26654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89" name="object 27"/>
          <p:cNvSpPr/>
          <p:nvPr/>
        </p:nvSpPr>
        <p:spPr>
          <a:xfrm>
            <a:off x="5125888" y="1978064"/>
            <a:ext cx="540385" cy="544830"/>
          </a:xfrm>
          <a:custGeom>
            <a:avLst/>
            <a:gdLst/>
            <a:ahLst/>
            <a:cxnLst/>
            <a:rect l="l" t="t" r="r" b="b"/>
            <a:pathLst>
              <a:path w="540385" h="544830">
                <a:moveTo>
                  <a:pt x="270713" y="0"/>
                </a:moveTo>
                <a:lnTo>
                  <a:pt x="221819" y="4405"/>
                </a:lnTo>
                <a:lnTo>
                  <a:pt x="175896" y="17100"/>
                </a:lnTo>
                <a:lnTo>
                  <a:pt x="133686" y="37302"/>
                </a:lnTo>
                <a:lnTo>
                  <a:pt x="95932" y="64227"/>
                </a:lnTo>
                <a:lnTo>
                  <a:pt x="63377" y="97093"/>
                </a:lnTo>
                <a:lnTo>
                  <a:pt x="36764" y="135116"/>
                </a:lnTo>
                <a:lnTo>
                  <a:pt x="16834" y="177514"/>
                </a:lnTo>
                <a:lnTo>
                  <a:pt x="4332" y="223503"/>
                </a:lnTo>
                <a:lnTo>
                  <a:pt x="0" y="272300"/>
                </a:lnTo>
                <a:lnTo>
                  <a:pt x="4332" y="321482"/>
                </a:lnTo>
                <a:lnTo>
                  <a:pt x="16834" y="367676"/>
                </a:lnTo>
                <a:lnTo>
                  <a:pt x="36764" y="410133"/>
                </a:lnTo>
                <a:lnTo>
                  <a:pt x="63377" y="448108"/>
                </a:lnTo>
                <a:lnTo>
                  <a:pt x="95932" y="480854"/>
                </a:lnTo>
                <a:lnTo>
                  <a:pt x="133686" y="507623"/>
                </a:lnTo>
                <a:lnTo>
                  <a:pt x="175896" y="527668"/>
                </a:lnTo>
                <a:lnTo>
                  <a:pt x="221819" y="540243"/>
                </a:lnTo>
                <a:lnTo>
                  <a:pt x="270713" y="544601"/>
                </a:lnTo>
                <a:lnTo>
                  <a:pt x="319179" y="540243"/>
                </a:lnTo>
                <a:lnTo>
                  <a:pt x="334691" y="535965"/>
                </a:lnTo>
                <a:lnTo>
                  <a:pt x="270713" y="535965"/>
                </a:lnTo>
                <a:lnTo>
                  <a:pt x="223622" y="531714"/>
                </a:lnTo>
                <a:lnTo>
                  <a:pt x="179290" y="519458"/>
                </a:lnTo>
                <a:lnTo>
                  <a:pt x="138458" y="499944"/>
                </a:lnTo>
                <a:lnTo>
                  <a:pt x="101870" y="473921"/>
                </a:lnTo>
                <a:lnTo>
                  <a:pt x="70268" y="442134"/>
                </a:lnTo>
                <a:lnTo>
                  <a:pt x="44396" y="405332"/>
                </a:lnTo>
                <a:lnTo>
                  <a:pt x="24996" y="364260"/>
                </a:lnTo>
                <a:lnTo>
                  <a:pt x="12811" y="319668"/>
                </a:lnTo>
                <a:lnTo>
                  <a:pt x="8585" y="272300"/>
                </a:lnTo>
                <a:lnTo>
                  <a:pt x="12811" y="225368"/>
                </a:lnTo>
                <a:lnTo>
                  <a:pt x="24996" y="181113"/>
                </a:lnTo>
                <a:lnTo>
                  <a:pt x="44396" y="140296"/>
                </a:lnTo>
                <a:lnTo>
                  <a:pt x="70268" y="103676"/>
                </a:lnTo>
                <a:lnTo>
                  <a:pt x="101870" y="72012"/>
                </a:lnTo>
                <a:lnTo>
                  <a:pt x="138458" y="46062"/>
                </a:lnTo>
                <a:lnTo>
                  <a:pt x="179290" y="26587"/>
                </a:lnTo>
                <a:lnTo>
                  <a:pt x="223622" y="14345"/>
                </a:lnTo>
                <a:lnTo>
                  <a:pt x="270713" y="10096"/>
                </a:lnTo>
                <a:lnTo>
                  <a:pt x="339616" y="10096"/>
                </a:lnTo>
                <a:lnTo>
                  <a:pt x="319179" y="4405"/>
                </a:lnTo>
                <a:lnTo>
                  <a:pt x="270713" y="0"/>
                </a:lnTo>
                <a:close/>
              </a:path>
              <a:path w="540385" h="544830">
                <a:moveTo>
                  <a:pt x="339616" y="10096"/>
                </a:moveTo>
                <a:lnTo>
                  <a:pt x="270713" y="10096"/>
                </a:lnTo>
                <a:lnTo>
                  <a:pt x="317376" y="14345"/>
                </a:lnTo>
                <a:lnTo>
                  <a:pt x="361376" y="26587"/>
                </a:lnTo>
                <a:lnTo>
                  <a:pt x="401958" y="46062"/>
                </a:lnTo>
                <a:lnTo>
                  <a:pt x="438367" y="72012"/>
                </a:lnTo>
                <a:lnTo>
                  <a:pt x="469848" y="103676"/>
                </a:lnTo>
                <a:lnTo>
                  <a:pt x="495648" y="140296"/>
                </a:lnTo>
                <a:lnTo>
                  <a:pt x="515010" y="181113"/>
                </a:lnTo>
                <a:lnTo>
                  <a:pt x="527181" y="225368"/>
                </a:lnTo>
                <a:lnTo>
                  <a:pt x="531406" y="272300"/>
                </a:lnTo>
                <a:lnTo>
                  <a:pt x="527181" y="319668"/>
                </a:lnTo>
                <a:lnTo>
                  <a:pt x="515010" y="364260"/>
                </a:lnTo>
                <a:lnTo>
                  <a:pt x="495648" y="405332"/>
                </a:lnTo>
                <a:lnTo>
                  <a:pt x="469848" y="442134"/>
                </a:lnTo>
                <a:lnTo>
                  <a:pt x="438367" y="473921"/>
                </a:lnTo>
                <a:lnTo>
                  <a:pt x="401958" y="499944"/>
                </a:lnTo>
                <a:lnTo>
                  <a:pt x="361376" y="519458"/>
                </a:lnTo>
                <a:lnTo>
                  <a:pt x="317376" y="531714"/>
                </a:lnTo>
                <a:lnTo>
                  <a:pt x="270713" y="535965"/>
                </a:lnTo>
                <a:lnTo>
                  <a:pt x="334691" y="535965"/>
                </a:lnTo>
                <a:lnTo>
                  <a:pt x="406733" y="507623"/>
                </a:lnTo>
                <a:lnTo>
                  <a:pt x="444309" y="480854"/>
                </a:lnTo>
                <a:lnTo>
                  <a:pt x="476746" y="448108"/>
                </a:lnTo>
                <a:lnTo>
                  <a:pt x="503289" y="410133"/>
                </a:lnTo>
                <a:lnTo>
                  <a:pt x="523183" y="367676"/>
                </a:lnTo>
                <a:lnTo>
                  <a:pt x="535673" y="321482"/>
                </a:lnTo>
                <a:lnTo>
                  <a:pt x="540004" y="272300"/>
                </a:lnTo>
                <a:lnTo>
                  <a:pt x="535673" y="223503"/>
                </a:lnTo>
                <a:lnTo>
                  <a:pt x="523183" y="177514"/>
                </a:lnTo>
                <a:lnTo>
                  <a:pt x="503289" y="135116"/>
                </a:lnTo>
                <a:lnTo>
                  <a:pt x="476746" y="97093"/>
                </a:lnTo>
                <a:lnTo>
                  <a:pt x="444309" y="64227"/>
                </a:lnTo>
                <a:lnTo>
                  <a:pt x="406733" y="37302"/>
                </a:lnTo>
                <a:lnTo>
                  <a:pt x="364771" y="17100"/>
                </a:lnTo>
                <a:lnTo>
                  <a:pt x="339616" y="10096"/>
                </a:lnTo>
                <a:close/>
              </a:path>
            </a:pathLst>
          </a:custGeom>
          <a:solidFill>
            <a:srgbClr val="0013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0" name="object 28"/>
          <p:cNvSpPr/>
          <p:nvPr/>
        </p:nvSpPr>
        <p:spPr>
          <a:xfrm>
            <a:off x="5253701" y="2088278"/>
            <a:ext cx="284480" cy="274955"/>
          </a:xfrm>
          <a:custGeom>
            <a:avLst/>
            <a:gdLst/>
            <a:ahLst/>
            <a:cxnLst/>
            <a:rect l="l" t="t" r="r" b="b"/>
            <a:pathLst>
              <a:path w="284480" h="274955">
                <a:moveTo>
                  <a:pt x="239141" y="192293"/>
                </a:moveTo>
                <a:lnTo>
                  <a:pt x="246687" y="193907"/>
                </a:lnTo>
                <a:lnTo>
                  <a:pt x="252852" y="198305"/>
                </a:lnTo>
                <a:lnTo>
                  <a:pt x="257009" y="204825"/>
                </a:lnTo>
                <a:lnTo>
                  <a:pt x="258533" y="212804"/>
                </a:lnTo>
                <a:lnTo>
                  <a:pt x="257009" y="220790"/>
                </a:lnTo>
                <a:lnTo>
                  <a:pt x="252852" y="227314"/>
                </a:lnTo>
                <a:lnTo>
                  <a:pt x="246687" y="231713"/>
                </a:lnTo>
                <a:lnTo>
                  <a:pt x="239141" y="233327"/>
                </a:lnTo>
                <a:lnTo>
                  <a:pt x="226212" y="233327"/>
                </a:lnTo>
                <a:lnTo>
                  <a:pt x="233759" y="234939"/>
                </a:lnTo>
                <a:lnTo>
                  <a:pt x="239923" y="239334"/>
                </a:lnTo>
                <a:lnTo>
                  <a:pt x="244080" y="245854"/>
                </a:lnTo>
                <a:lnTo>
                  <a:pt x="245605" y="253838"/>
                </a:lnTo>
                <a:lnTo>
                  <a:pt x="244080" y="261816"/>
                </a:lnTo>
                <a:lnTo>
                  <a:pt x="239923" y="268336"/>
                </a:lnTo>
                <a:lnTo>
                  <a:pt x="233759" y="272735"/>
                </a:lnTo>
                <a:lnTo>
                  <a:pt x="226212" y="274348"/>
                </a:lnTo>
                <a:lnTo>
                  <a:pt x="142189" y="274348"/>
                </a:lnTo>
                <a:lnTo>
                  <a:pt x="112703" y="270352"/>
                </a:lnTo>
                <a:lnTo>
                  <a:pt x="90487" y="261559"/>
                </a:lnTo>
                <a:lnTo>
                  <a:pt x="58575" y="252767"/>
                </a:lnTo>
                <a:lnTo>
                  <a:pt x="0" y="248770"/>
                </a:lnTo>
                <a:lnTo>
                  <a:pt x="0" y="123917"/>
                </a:lnTo>
                <a:lnTo>
                  <a:pt x="38785" y="123917"/>
                </a:lnTo>
                <a:lnTo>
                  <a:pt x="73017" y="116150"/>
                </a:lnTo>
                <a:lnTo>
                  <a:pt x="104219" y="94162"/>
                </a:lnTo>
                <a:lnTo>
                  <a:pt x="126939" y="59918"/>
                </a:lnTo>
                <a:lnTo>
                  <a:pt x="135724" y="15382"/>
                </a:lnTo>
                <a:lnTo>
                  <a:pt x="141785" y="3020"/>
                </a:lnTo>
                <a:lnTo>
                  <a:pt x="155117" y="0"/>
                </a:lnTo>
                <a:lnTo>
                  <a:pt x="168450" y="8728"/>
                </a:lnTo>
                <a:lnTo>
                  <a:pt x="174510" y="31613"/>
                </a:lnTo>
                <a:lnTo>
                  <a:pt x="172490" y="55439"/>
                </a:lnTo>
                <a:lnTo>
                  <a:pt x="168046" y="81184"/>
                </a:lnTo>
                <a:lnTo>
                  <a:pt x="163602" y="101800"/>
                </a:lnTo>
                <a:lnTo>
                  <a:pt x="161582" y="110239"/>
                </a:lnTo>
                <a:lnTo>
                  <a:pt x="264998" y="110239"/>
                </a:lnTo>
                <a:lnTo>
                  <a:pt x="272537" y="111852"/>
                </a:lnTo>
                <a:lnTo>
                  <a:pt x="278698" y="116251"/>
                </a:lnTo>
                <a:lnTo>
                  <a:pt x="282854" y="122771"/>
                </a:lnTo>
                <a:lnTo>
                  <a:pt x="284378" y="130749"/>
                </a:lnTo>
                <a:lnTo>
                  <a:pt x="282854" y="138733"/>
                </a:lnTo>
                <a:lnTo>
                  <a:pt x="278698" y="145253"/>
                </a:lnTo>
                <a:lnTo>
                  <a:pt x="272537" y="149648"/>
                </a:lnTo>
                <a:lnTo>
                  <a:pt x="264998" y="151260"/>
                </a:lnTo>
                <a:lnTo>
                  <a:pt x="252069" y="151260"/>
                </a:lnTo>
                <a:lnTo>
                  <a:pt x="259616" y="152873"/>
                </a:lnTo>
                <a:lnTo>
                  <a:pt x="265780" y="157273"/>
                </a:lnTo>
                <a:lnTo>
                  <a:pt x="269937" y="163797"/>
                </a:lnTo>
                <a:lnTo>
                  <a:pt x="271462" y="171783"/>
                </a:lnTo>
                <a:lnTo>
                  <a:pt x="269937" y="179761"/>
                </a:lnTo>
                <a:lnTo>
                  <a:pt x="265780" y="186282"/>
                </a:lnTo>
                <a:lnTo>
                  <a:pt x="259616" y="190680"/>
                </a:lnTo>
                <a:lnTo>
                  <a:pt x="252069" y="192293"/>
                </a:lnTo>
                <a:lnTo>
                  <a:pt x="239141" y="192293"/>
                </a:lnTo>
                <a:close/>
              </a:path>
            </a:pathLst>
          </a:custGeom>
          <a:ln w="8128">
            <a:solidFill>
              <a:srgbClr val="0014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1" name="object 29"/>
          <p:cNvSpPr/>
          <p:nvPr/>
        </p:nvSpPr>
        <p:spPr>
          <a:xfrm>
            <a:off x="5305288" y="3617172"/>
            <a:ext cx="181610" cy="143510"/>
          </a:xfrm>
          <a:custGeom>
            <a:avLst/>
            <a:gdLst/>
            <a:ahLst/>
            <a:cxnLst/>
            <a:rect l="l" t="t" r="r" b="b"/>
            <a:pathLst>
              <a:path w="181610" h="143510">
                <a:moveTo>
                  <a:pt x="181203" y="0"/>
                </a:moveTo>
                <a:lnTo>
                  <a:pt x="75501" y="143446"/>
                </a:lnTo>
                <a:lnTo>
                  <a:pt x="0" y="83045"/>
                </a:lnTo>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2" name="object 30"/>
          <p:cNvSpPr/>
          <p:nvPr/>
        </p:nvSpPr>
        <p:spPr>
          <a:xfrm>
            <a:off x="5222243" y="3519027"/>
            <a:ext cx="347345" cy="347346"/>
          </a:xfrm>
          <a:custGeom>
            <a:avLst/>
            <a:gdLst/>
            <a:ahLst/>
            <a:cxnLst/>
            <a:rect l="l" t="t" r="r" b="b"/>
            <a:pathLst>
              <a:path w="347344" h="347345">
                <a:moveTo>
                  <a:pt x="173647" y="0"/>
                </a:moveTo>
                <a:lnTo>
                  <a:pt x="219812" y="6202"/>
                </a:lnTo>
                <a:lnTo>
                  <a:pt x="261293" y="23706"/>
                </a:lnTo>
                <a:lnTo>
                  <a:pt x="296437" y="50857"/>
                </a:lnTo>
                <a:lnTo>
                  <a:pt x="323588" y="86000"/>
                </a:lnTo>
                <a:lnTo>
                  <a:pt x="341091" y="127482"/>
                </a:lnTo>
                <a:lnTo>
                  <a:pt x="347294" y="173647"/>
                </a:lnTo>
                <a:lnTo>
                  <a:pt x="341091" y="219807"/>
                </a:lnTo>
                <a:lnTo>
                  <a:pt x="323588" y="261287"/>
                </a:lnTo>
                <a:lnTo>
                  <a:pt x="296437" y="296432"/>
                </a:lnTo>
                <a:lnTo>
                  <a:pt x="261293" y="323585"/>
                </a:lnTo>
                <a:lnTo>
                  <a:pt x="219812" y="341091"/>
                </a:lnTo>
                <a:lnTo>
                  <a:pt x="173647" y="347294"/>
                </a:lnTo>
                <a:lnTo>
                  <a:pt x="127486" y="341091"/>
                </a:lnTo>
                <a:lnTo>
                  <a:pt x="86006" y="323585"/>
                </a:lnTo>
                <a:lnTo>
                  <a:pt x="50861" y="296432"/>
                </a:lnTo>
                <a:lnTo>
                  <a:pt x="23709" y="261287"/>
                </a:lnTo>
                <a:lnTo>
                  <a:pt x="6203" y="219807"/>
                </a:lnTo>
                <a:lnTo>
                  <a:pt x="0" y="173647"/>
                </a:lnTo>
                <a:lnTo>
                  <a:pt x="6203" y="127482"/>
                </a:lnTo>
                <a:lnTo>
                  <a:pt x="23709" y="86000"/>
                </a:lnTo>
                <a:lnTo>
                  <a:pt x="50861" y="50857"/>
                </a:lnTo>
                <a:lnTo>
                  <a:pt x="86006" y="23706"/>
                </a:lnTo>
                <a:lnTo>
                  <a:pt x="127486" y="6202"/>
                </a:lnTo>
                <a:lnTo>
                  <a:pt x="173647" y="0"/>
                </a:lnTo>
                <a:close/>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3" name="object 33"/>
          <p:cNvSpPr/>
          <p:nvPr/>
        </p:nvSpPr>
        <p:spPr>
          <a:xfrm>
            <a:off x="5305288" y="4226774"/>
            <a:ext cx="181610" cy="143510"/>
          </a:xfrm>
          <a:custGeom>
            <a:avLst/>
            <a:gdLst/>
            <a:ahLst/>
            <a:cxnLst/>
            <a:rect l="l" t="t" r="r" b="b"/>
            <a:pathLst>
              <a:path w="181610" h="143510">
                <a:moveTo>
                  <a:pt x="181203" y="0"/>
                </a:moveTo>
                <a:lnTo>
                  <a:pt x="75501" y="143446"/>
                </a:lnTo>
                <a:lnTo>
                  <a:pt x="0" y="83045"/>
                </a:lnTo>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4" name="object 34"/>
          <p:cNvSpPr/>
          <p:nvPr/>
        </p:nvSpPr>
        <p:spPr>
          <a:xfrm>
            <a:off x="5222243" y="4128628"/>
            <a:ext cx="347345" cy="347346"/>
          </a:xfrm>
          <a:custGeom>
            <a:avLst/>
            <a:gdLst/>
            <a:ahLst/>
            <a:cxnLst/>
            <a:rect l="l" t="t" r="r" b="b"/>
            <a:pathLst>
              <a:path w="347344" h="347345">
                <a:moveTo>
                  <a:pt x="173647" y="0"/>
                </a:moveTo>
                <a:lnTo>
                  <a:pt x="219812" y="6202"/>
                </a:lnTo>
                <a:lnTo>
                  <a:pt x="261293" y="23706"/>
                </a:lnTo>
                <a:lnTo>
                  <a:pt x="296437" y="50857"/>
                </a:lnTo>
                <a:lnTo>
                  <a:pt x="323588" y="86000"/>
                </a:lnTo>
                <a:lnTo>
                  <a:pt x="341091" y="127482"/>
                </a:lnTo>
                <a:lnTo>
                  <a:pt x="347294" y="173647"/>
                </a:lnTo>
                <a:lnTo>
                  <a:pt x="341091" y="219807"/>
                </a:lnTo>
                <a:lnTo>
                  <a:pt x="323588" y="261287"/>
                </a:lnTo>
                <a:lnTo>
                  <a:pt x="296437" y="296432"/>
                </a:lnTo>
                <a:lnTo>
                  <a:pt x="261293" y="323585"/>
                </a:lnTo>
                <a:lnTo>
                  <a:pt x="219812" y="341091"/>
                </a:lnTo>
                <a:lnTo>
                  <a:pt x="173647" y="347294"/>
                </a:lnTo>
                <a:lnTo>
                  <a:pt x="127486" y="341091"/>
                </a:lnTo>
                <a:lnTo>
                  <a:pt x="86006" y="323585"/>
                </a:lnTo>
                <a:lnTo>
                  <a:pt x="50861" y="296432"/>
                </a:lnTo>
                <a:lnTo>
                  <a:pt x="23709" y="261287"/>
                </a:lnTo>
                <a:lnTo>
                  <a:pt x="6203" y="219807"/>
                </a:lnTo>
                <a:lnTo>
                  <a:pt x="0" y="173647"/>
                </a:lnTo>
                <a:lnTo>
                  <a:pt x="6203" y="127482"/>
                </a:lnTo>
                <a:lnTo>
                  <a:pt x="23709" y="86000"/>
                </a:lnTo>
                <a:lnTo>
                  <a:pt x="50861" y="50857"/>
                </a:lnTo>
                <a:lnTo>
                  <a:pt x="86006" y="23706"/>
                </a:lnTo>
                <a:lnTo>
                  <a:pt x="127486" y="6202"/>
                </a:lnTo>
                <a:lnTo>
                  <a:pt x="173647" y="0"/>
                </a:lnTo>
                <a:close/>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5" name="object 37"/>
          <p:cNvSpPr/>
          <p:nvPr/>
        </p:nvSpPr>
        <p:spPr>
          <a:xfrm>
            <a:off x="5305288" y="4828282"/>
            <a:ext cx="181610" cy="143510"/>
          </a:xfrm>
          <a:custGeom>
            <a:avLst/>
            <a:gdLst/>
            <a:ahLst/>
            <a:cxnLst/>
            <a:rect l="l" t="t" r="r" b="b"/>
            <a:pathLst>
              <a:path w="181610" h="143510">
                <a:moveTo>
                  <a:pt x="181203" y="0"/>
                </a:moveTo>
                <a:lnTo>
                  <a:pt x="75501" y="143446"/>
                </a:lnTo>
                <a:lnTo>
                  <a:pt x="0" y="83045"/>
                </a:lnTo>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6" name="object 38"/>
          <p:cNvSpPr/>
          <p:nvPr/>
        </p:nvSpPr>
        <p:spPr>
          <a:xfrm>
            <a:off x="5222243" y="4730136"/>
            <a:ext cx="347345" cy="347346"/>
          </a:xfrm>
          <a:custGeom>
            <a:avLst/>
            <a:gdLst/>
            <a:ahLst/>
            <a:cxnLst/>
            <a:rect l="l" t="t" r="r" b="b"/>
            <a:pathLst>
              <a:path w="347344" h="347345">
                <a:moveTo>
                  <a:pt x="173647" y="0"/>
                </a:moveTo>
                <a:lnTo>
                  <a:pt x="219812" y="6202"/>
                </a:lnTo>
                <a:lnTo>
                  <a:pt x="261293" y="23706"/>
                </a:lnTo>
                <a:lnTo>
                  <a:pt x="296437" y="50857"/>
                </a:lnTo>
                <a:lnTo>
                  <a:pt x="323588" y="86000"/>
                </a:lnTo>
                <a:lnTo>
                  <a:pt x="341091" y="127482"/>
                </a:lnTo>
                <a:lnTo>
                  <a:pt x="347294" y="173647"/>
                </a:lnTo>
                <a:lnTo>
                  <a:pt x="341091" y="219807"/>
                </a:lnTo>
                <a:lnTo>
                  <a:pt x="323588" y="261287"/>
                </a:lnTo>
                <a:lnTo>
                  <a:pt x="296437" y="296432"/>
                </a:lnTo>
                <a:lnTo>
                  <a:pt x="261293" y="323585"/>
                </a:lnTo>
                <a:lnTo>
                  <a:pt x="219812" y="341091"/>
                </a:lnTo>
                <a:lnTo>
                  <a:pt x="173647" y="347294"/>
                </a:lnTo>
                <a:lnTo>
                  <a:pt x="127486" y="341091"/>
                </a:lnTo>
                <a:lnTo>
                  <a:pt x="86006" y="323585"/>
                </a:lnTo>
                <a:lnTo>
                  <a:pt x="50861" y="296432"/>
                </a:lnTo>
                <a:lnTo>
                  <a:pt x="23709" y="261287"/>
                </a:lnTo>
                <a:lnTo>
                  <a:pt x="6203" y="219807"/>
                </a:lnTo>
                <a:lnTo>
                  <a:pt x="0" y="173647"/>
                </a:lnTo>
                <a:lnTo>
                  <a:pt x="6203" y="127482"/>
                </a:lnTo>
                <a:lnTo>
                  <a:pt x="23709" y="86000"/>
                </a:lnTo>
                <a:lnTo>
                  <a:pt x="50861" y="50857"/>
                </a:lnTo>
                <a:lnTo>
                  <a:pt x="86006" y="23706"/>
                </a:lnTo>
                <a:lnTo>
                  <a:pt x="127486" y="6202"/>
                </a:lnTo>
                <a:lnTo>
                  <a:pt x="173647" y="0"/>
                </a:lnTo>
                <a:close/>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7" name="object 39"/>
          <p:cNvSpPr/>
          <p:nvPr/>
        </p:nvSpPr>
        <p:spPr>
          <a:xfrm>
            <a:off x="5305288" y="5397420"/>
            <a:ext cx="181610" cy="143510"/>
          </a:xfrm>
          <a:custGeom>
            <a:avLst/>
            <a:gdLst/>
            <a:ahLst/>
            <a:cxnLst/>
            <a:rect l="l" t="t" r="r" b="b"/>
            <a:pathLst>
              <a:path w="181610" h="143510">
                <a:moveTo>
                  <a:pt x="181203" y="0"/>
                </a:moveTo>
                <a:lnTo>
                  <a:pt x="75501" y="143446"/>
                </a:lnTo>
                <a:lnTo>
                  <a:pt x="0" y="83045"/>
                </a:lnTo>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8" name="object 40"/>
          <p:cNvSpPr/>
          <p:nvPr/>
        </p:nvSpPr>
        <p:spPr>
          <a:xfrm>
            <a:off x="5222243" y="5299275"/>
            <a:ext cx="347345" cy="347346"/>
          </a:xfrm>
          <a:custGeom>
            <a:avLst/>
            <a:gdLst/>
            <a:ahLst/>
            <a:cxnLst/>
            <a:rect l="l" t="t" r="r" b="b"/>
            <a:pathLst>
              <a:path w="347344" h="347345">
                <a:moveTo>
                  <a:pt x="173647" y="0"/>
                </a:moveTo>
                <a:lnTo>
                  <a:pt x="219812" y="6202"/>
                </a:lnTo>
                <a:lnTo>
                  <a:pt x="261293" y="23706"/>
                </a:lnTo>
                <a:lnTo>
                  <a:pt x="296437" y="50857"/>
                </a:lnTo>
                <a:lnTo>
                  <a:pt x="323588" y="86000"/>
                </a:lnTo>
                <a:lnTo>
                  <a:pt x="341091" y="127482"/>
                </a:lnTo>
                <a:lnTo>
                  <a:pt x="347294" y="173647"/>
                </a:lnTo>
                <a:lnTo>
                  <a:pt x="341091" y="219807"/>
                </a:lnTo>
                <a:lnTo>
                  <a:pt x="323588" y="261287"/>
                </a:lnTo>
                <a:lnTo>
                  <a:pt x="296437" y="296432"/>
                </a:lnTo>
                <a:lnTo>
                  <a:pt x="261293" y="323585"/>
                </a:lnTo>
                <a:lnTo>
                  <a:pt x="219812" y="341091"/>
                </a:lnTo>
                <a:lnTo>
                  <a:pt x="173647" y="347294"/>
                </a:lnTo>
                <a:lnTo>
                  <a:pt x="127486" y="341091"/>
                </a:lnTo>
                <a:lnTo>
                  <a:pt x="86006" y="323585"/>
                </a:lnTo>
                <a:lnTo>
                  <a:pt x="50861" y="296432"/>
                </a:lnTo>
                <a:lnTo>
                  <a:pt x="23709" y="261287"/>
                </a:lnTo>
                <a:lnTo>
                  <a:pt x="6203" y="219807"/>
                </a:lnTo>
                <a:lnTo>
                  <a:pt x="0" y="173647"/>
                </a:lnTo>
                <a:lnTo>
                  <a:pt x="6203" y="127482"/>
                </a:lnTo>
                <a:lnTo>
                  <a:pt x="23709" y="86000"/>
                </a:lnTo>
                <a:lnTo>
                  <a:pt x="50861" y="50857"/>
                </a:lnTo>
                <a:lnTo>
                  <a:pt x="86006" y="23706"/>
                </a:lnTo>
                <a:lnTo>
                  <a:pt x="127486" y="6202"/>
                </a:lnTo>
                <a:lnTo>
                  <a:pt x="173647" y="0"/>
                </a:lnTo>
                <a:close/>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99" name="object 3"/>
          <p:cNvSpPr/>
          <p:nvPr/>
        </p:nvSpPr>
        <p:spPr>
          <a:xfrm>
            <a:off x="7417939" y="2264886"/>
            <a:ext cx="1323262" cy="3646488"/>
          </a:xfrm>
          <a:custGeom>
            <a:avLst/>
            <a:gdLst/>
            <a:ahLst/>
            <a:cxnLst/>
            <a:rect l="l" t="t" r="r" b="b"/>
            <a:pathLst>
              <a:path w="2997834" h="3810000">
                <a:moveTo>
                  <a:pt x="2997009" y="3505200"/>
                </a:moveTo>
                <a:lnTo>
                  <a:pt x="0" y="3505200"/>
                </a:lnTo>
                <a:lnTo>
                  <a:pt x="1494002" y="3810000"/>
                </a:lnTo>
                <a:lnTo>
                  <a:pt x="2997009" y="3505200"/>
                </a:lnTo>
                <a:close/>
              </a:path>
              <a:path w="2997834" h="3810000">
                <a:moveTo>
                  <a:pt x="2997403" y="0"/>
                </a:moveTo>
                <a:lnTo>
                  <a:pt x="406" y="0"/>
                </a:lnTo>
                <a:lnTo>
                  <a:pt x="406" y="3505200"/>
                </a:lnTo>
                <a:lnTo>
                  <a:pt x="2997403" y="3505200"/>
                </a:lnTo>
                <a:lnTo>
                  <a:pt x="2997403" y="0"/>
                </a:lnTo>
                <a:close/>
              </a:path>
            </a:pathLst>
          </a:custGeom>
          <a:solidFill>
            <a:srgbClr val="E8E7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0" name="object 4"/>
          <p:cNvSpPr/>
          <p:nvPr/>
        </p:nvSpPr>
        <p:spPr>
          <a:xfrm flipV="1">
            <a:off x="7417938" y="2218582"/>
            <a:ext cx="1323263" cy="45719"/>
          </a:xfrm>
          <a:custGeom>
            <a:avLst/>
            <a:gdLst/>
            <a:ahLst/>
            <a:cxnLst/>
            <a:rect l="l" t="t" r="r" b="b"/>
            <a:pathLst>
              <a:path w="2997200">
                <a:moveTo>
                  <a:pt x="0" y="0"/>
                </a:moveTo>
                <a:lnTo>
                  <a:pt x="2996996" y="0"/>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1" name="object 20"/>
          <p:cNvSpPr txBox="1"/>
          <p:nvPr/>
        </p:nvSpPr>
        <p:spPr>
          <a:xfrm>
            <a:off x="7553886" y="2576678"/>
            <a:ext cx="1042445"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srgbClr val="20419A"/>
                </a:solidFill>
                <a:effectLst/>
                <a:uLnTx/>
                <a:uFillTx/>
                <a:latin typeface="Verlag Office"/>
                <a:ea typeface="+mn-ea"/>
                <a:cs typeface="Verlag Office"/>
              </a:rPr>
              <a:t>BAD</a:t>
            </a:r>
            <a:r>
              <a:rPr kumimoji="0" sz="1000" b="0" i="0" u="none" strike="noStrike" kern="1200" cap="none" spc="-60" normalizeH="0" baseline="0" noProof="0" dirty="0">
                <a:ln>
                  <a:noFill/>
                </a:ln>
                <a:solidFill>
                  <a:srgbClr val="20419A"/>
                </a:solidFill>
                <a:effectLst/>
                <a:uLnTx/>
                <a:uFillTx/>
                <a:latin typeface="Verlag Office"/>
                <a:ea typeface="+mn-ea"/>
                <a:cs typeface="Verlag Office"/>
              </a:rPr>
              <a:t> </a:t>
            </a:r>
            <a:r>
              <a:rPr kumimoji="0" sz="1000" b="0" i="0" u="none" strike="noStrike" kern="1200" cap="none" spc="-10" normalizeH="0" baseline="0" noProof="0" dirty="0">
                <a:ln>
                  <a:noFill/>
                </a:ln>
                <a:solidFill>
                  <a:srgbClr val="20419A"/>
                </a:solidFill>
                <a:effectLst/>
                <a:uLnTx/>
                <a:uFillTx/>
                <a:latin typeface="Verlag Office"/>
                <a:ea typeface="+mn-ea"/>
                <a:cs typeface="Verlag Office"/>
              </a:rPr>
              <a:t>GROWTH</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2" name="object 21"/>
          <p:cNvSpPr txBox="1"/>
          <p:nvPr/>
        </p:nvSpPr>
        <p:spPr>
          <a:xfrm>
            <a:off x="7526583" y="2754522"/>
            <a:ext cx="1214618" cy="641201"/>
          </a:xfrm>
          <a:prstGeom prst="rect">
            <a:avLst/>
          </a:prstGeom>
        </p:spPr>
        <p:txBody>
          <a:bodyPr vert="horz" wrap="square" lIns="0" tIns="25400" rIns="0" bIns="0" rtlCol="0">
            <a:spAutoFit/>
          </a:bodyPr>
          <a:lstStyle/>
          <a:p>
            <a:pPr marL="12700" marR="0" lvl="0" indent="0" algn="l" defTabSz="914400" rtl="0" eaLnBrk="1" fontAlgn="auto" latinLnBrk="0" hangingPunct="1">
              <a:lnSpc>
                <a:spcPct val="100000"/>
              </a:lnSpc>
              <a:spcBef>
                <a:spcPts val="2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Verlag Office"/>
                <a:ea typeface="+mn-ea"/>
                <a:cs typeface="Verlag Office"/>
              </a:rPr>
              <a:t>Management generates </a:t>
            </a:r>
            <a:r>
              <a:rPr kumimoji="0" sz="1000" b="0" i="0" u="none" strike="noStrike" kern="1200" cap="none" spc="-5" normalizeH="0" baseline="0" noProof="0" dirty="0" smtClean="0">
                <a:ln>
                  <a:noFill/>
                </a:ln>
                <a:solidFill>
                  <a:srgbClr val="231F20"/>
                </a:solidFill>
                <a:effectLst/>
                <a:uLnTx/>
                <a:uFillTx/>
                <a:latin typeface="Verlag Office"/>
                <a:ea typeface="+mn-ea"/>
                <a:cs typeface="Verlag Office"/>
              </a:rPr>
              <a:t>returns</a:t>
            </a:r>
            <a:r>
              <a:rPr kumimoji="0" lang="de-CH" sz="1000" b="0" i="0" u="none" strike="noStrike" kern="1200" cap="none" spc="0" normalizeH="0" baseline="0" noProof="0" dirty="0">
                <a:ln>
                  <a:noFill/>
                </a:ln>
                <a:solidFill>
                  <a:srgbClr val="000000"/>
                </a:solidFill>
                <a:effectLst/>
                <a:uLnTx/>
                <a:uFillTx/>
                <a:latin typeface="Verlag Office"/>
                <a:ea typeface="+mn-ea"/>
                <a:cs typeface="Verlag Office"/>
              </a:rPr>
              <a:t> </a:t>
            </a:r>
            <a:r>
              <a:rPr kumimoji="0" sz="1000" b="1" i="0" u="none" strike="noStrike" kern="1200" cap="none" spc="0" normalizeH="0" baseline="0" noProof="0" dirty="0" smtClean="0">
                <a:ln>
                  <a:noFill/>
                </a:ln>
                <a:solidFill>
                  <a:srgbClr val="231F20"/>
                </a:solidFill>
                <a:effectLst/>
                <a:uLnTx/>
                <a:uFillTx/>
                <a:latin typeface="Verlag Office"/>
                <a:ea typeface="+mn-ea"/>
                <a:cs typeface="Verlag Office"/>
              </a:rPr>
              <a:t>below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1000" b="0" i="0" u="none" strike="noStrike" kern="1200" cap="none" spc="-5" normalizeH="0" baseline="0" noProof="0" dirty="0">
                <a:ln>
                  <a:noFill/>
                </a:ln>
                <a:solidFill>
                  <a:srgbClr val="231F20"/>
                </a:solidFill>
                <a:effectLst/>
                <a:uLnTx/>
                <a:uFillTx/>
                <a:latin typeface="Verlag Office"/>
                <a:ea typeface="+mn-ea"/>
                <a:cs typeface="Verlag Office"/>
              </a:rPr>
              <a:t>cost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of</a:t>
            </a:r>
            <a:r>
              <a:rPr kumimoji="0" sz="1000" b="0" i="0" u="none" strike="noStrike" kern="1200" cap="none" spc="-35"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capital</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3" name="object 31"/>
          <p:cNvSpPr/>
          <p:nvPr/>
        </p:nvSpPr>
        <p:spPr>
          <a:xfrm>
            <a:off x="7988752" y="3608189"/>
            <a:ext cx="181610" cy="143510"/>
          </a:xfrm>
          <a:custGeom>
            <a:avLst/>
            <a:gdLst/>
            <a:ahLst/>
            <a:cxnLst/>
            <a:rect l="l" t="t" r="r" b="b"/>
            <a:pathLst>
              <a:path w="181609" h="143510">
                <a:moveTo>
                  <a:pt x="181203" y="0"/>
                </a:moveTo>
                <a:lnTo>
                  <a:pt x="75501" y="143446"/>
                </a:lnTo>
                <a:lnTo>
                  <a:pt x="0" y="83045"/>
                </a:lnTo>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4" name="object 32"/>
          <p:cNvSpPr/>
          <p:nvPr/>
        </p:nvSpPr>
        <p:spPr>
          <a:xfrm>
            <a:off x="7905707" y="3510044"/>
            <a:ext cx="347345" cy="347346"/>
          </a:xfrm>
          <a:custGeom>
            <a:avLst/>
            <a:gdLst/>
            <a:ahLst/>
            <a:cxnLst/>
            <a:rect l="l" t="t" r="r" b="b"/>
            <a:pathLst>
              <a:path w="347345" h="347345">
                <a:moveTo>
                  <a:pt x="173647" y="0"/>
                </a:moveTo>
                <a:lnTo>
                  <a:pt x="219812" y="6202"/>
                </a:lnTo>
                <a:lnTo>
                  <a:pt x="261293" y="23706"/>
                </a:lnTo>
                <a:lnTo>
                  <a:pt x="296437" y="50857"/>
                </a:lnTo>
                <a:lnTo>
                  <a:pt x="323588" y="86000"/>
                </a:lnTo>
                <a:lnTo>
                  <a:pt x="341091" y="127482"/>
                </a:lnTo>
                <a:lnTo>
                  <a:pt x="347294" y="173647"/>
                </a:lnTo>
                <a:lnTo>
                  <a:pt x="341091" y="219807"/>
                </a:lnTo>
                <a:lnTo>
                  <a:pt x="323588" y="261287"/>
                </a:lnTo>
                <a:lnTo>
                  <a:pt x="296437" y="296432"/>
                </a:lnTo>
                <a:lnTo>
                  <a:pt x="261293" y="323585"/>
                </a:lnTo>
                <a:lnTo>
                  <a:pt x="219812" y="341091"/>
                </a:lnTo>
                <a:lnTo>
                  <a:pt x="173647" y="347294"/>
                </a:lnTo>
                <a:lnTo>
                  <a:pt x="127486" y="341091"/>
                </a:lnTo>
                <a:lnTo>
                  <a:pt x="86006" y="323585"/>
                </a:lnTo>
                <a:lnTo>
                  <a:pt x="50861" y="296432"/>
                </a:lnTo>
                <a:lnTo>
                  <a:pt x="23709" y="261287"/>
                </a:lnTo>
                <a:lnTo>
                  <a:pt x="6203" y="219807"/>
                </a:lnTo>
                <a:lnTo>
                  <a:pt x="0" y="173647"/>
                </a:lnTo>
                <a:lnTo>
                  <a:pt x="6203" y="127482"/>
                </a:lnTo>
                <a:lnTo>
                  <a:pt x="23709" y="86000"/>
                </a:lnTo>
                <a:lnTo>
                  <a:pt x="50861" y="50857"/>
                </a:lnTo>
                <a:lnTo>
                  <a:pt x="86006" y="23706"/>
                </a:lnTo>
                <a:lnTo>
                  <a:pt x="127486" y="6202"/>
                </a:lnTo>
                <a:lnTo>
                  <a:pt x="173647" y="0"/>
                </a:lnTo>
                <a:close/>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5" name="object 35"/>
          <p:cNvSpPr/>
          <p:nvPr/>
        </p:nvSpPr>
        <p:spPr>
          <a:xfrm>
            <a:off x="7988752" y="4217791"/>
            <a:ext cx="181610" cy="143510"/>
          </a:xfrm>
          <a:custGeom>
            <a:avLst/>
            <a:gdLst/>
            <a:ahLst/>
            <a:cxnLst/>
            <a:rect l="l" t="t" r="r" b="b"/>
            <a:pathLst>
              <a:path w="181609" h="143510">
                <a:moveTo>
                  <a:pt x="181203" y="0"/>
                </a:moveTo>
                <a:lnTo>
                  <a:pt x="75501" y="143446"/>
                </a:lnTo>
                <a:lnTo>
                  <a:pt x="0" y="83045"/>
                </a:lnTo>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6" name="object 36"/>
          <p:cNvSpPr/>
          <p:nvPr/>
        </p:nvSpPr>
        <p:spPr>
          <a:xfrm>
            <a:off x="7905707" y="4119645"/>
            <a:ext cx="347345" cy="347346"/>
          </a:xfrm>
          <a:custGeom>
            <a:avLst/>
            <a:gdLst/>
            <a:ahLst/>
            <a:cxnLst/>
            <a:rect l="l" t="t" r="r" b="b"/>
            <a:pathLst>
              <a:path w="347345" h="347345">
                <a:moveTo>
                  <a:pt x="173647" y="0"/>
                </a:moveTo>
                <a:lnTo>
                  <a:pt x="219812" y="6202"/>
                </a:lnTo>
                <a:lnTo>
                  <a:pt x="261293" y="23706"/>
                </a:lnTo>
                <a:lnTo>
                  <a:pt x="296437" y="50857"/>
                </a:lnTo>
                <a:lnTo>
                  <a:pt x="323588" y="86000"/>
                </a:lnTo>
                <a:lnTo>
                  <a:pt x="341091" y="127482"/>
                </a:lnTo>
                <a:lnTo>
                  <a:pt x="347294" y="173647"/>
                </a:lnTo>
                <a:lnTo>
                  <a:pt x="341091" y="219807"/>
                </a:lnTo>
                <a:lnTo>
                  <a:pt x="323588" y="261287"/>
                </a:lnTo>
                <a:lnTo>
                  <a:pt x="296437" y="296432"/>
                </a:lnTo>
                <a:lnTo>
                  <a:pt x="261293" y="323585"/>
                </a:lnTo>
                <a:lnTo>
                  <a:pt x="219812" y="341091"/>
                </a:lnTo>
                <a:lnTo>
                  <a:pt x="173647" y="347294"/>
                </a:lnTo>
                <a:lnTo>
                  <a:pt x="127486" y="341091"/>
                </a:lnTo>
                <a:lnTo>
                  <a:pt x="86006" y="323585"/>
                </a:lnTo>
                <a:lnTo>
                  <a:pt x="50861" y="296432"/>
                </a:lnTo>
                <a:lnTo>
                  <a:pt x="23709" y="261287"/>
                </a:lnTo>
                <a:lnTo>
                  <a:pt x="6203" y="219807"/>
                </a:lnTo>
                <a:lnTo>
                  <a:pt x="0" y="173647"/>
                </a:lnTo>
                <a:lnTo>
                  <a:pt x="6203" y="127482"/>
                </a:lnTo>
                <a:lnTo>
                  <a:pt x="23709" y="86000"/>
                </a:lnTo>
                <a:lnTo>
                  <a:pt x="50861" y="50857"/>
                </a:lnTo>
                <a:lnTo>
                  <a:pt x="86006" y="23706"/>
                </a:lnTo>
                <a:lnTo>
                  <a:pt x="127486" y="6202"/>
                </a:lnTo>
                <a:lnTo>
                  <a:pt x="173647" y="0"/>
                </a:lnTo>
                <a:close/>
              </a:path>
            </a:pathLst>
          </a:custGeom>
          <a:ln w="12700">
            <a:solidFill>
              <a:srgbClr val="0092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7" name="object 41"/>
          <p:cNvSpPr/>
          <p:nvPr/>
        </p:nvSpPr>
        <p:spPr>
          <a:xfrm>
            <a:off x="7905708" y="4721148"/>
            <a:ext cx="347345" cy="347346"/>
          </a:xfrm>
          <a:custGeom>
            <a:avLst/>
            <a:gdLst/>
            <a:ahLst/>
            <a:cxnLst/>
            <a:rect l="l" t="t" r="r" b="b"/>
            <a:pathLst>
              <a:path w="347345" h="347345">
                <a:moveTo>
                  <a:pt x="173647" y="0"/>
                </a:moveTo>
                <a:lnTo>
                  <a:pt x="219812" y="6203"/>
                </a:lnTo>
                <a:lnTo>
                  <a:pt x="261293" y="23709"/>
                </a:lnTo>
                <a:lnTo>
                  <a:pt x="296437" y="50861"/>
                </a:lnTo>
                <a:lnTo>
                  <a:pt x="323588" y="86006"/>
                </a:lnTo>
                <a:lnTo>
                  <a:pt x="341091" y="127486"/>
                </a:lnTo>
                <a:lnTo>
                  <a:pt x="347294" y="173647"/>
                </a:lnTo>
                <a:lnTo>
                  <a:pt x="341091" y="219812"/>
                </a:lnTo>
                <a:lnTo>
                  <a:pt x="323588" y="261293"/>
                </a:lnTo>
                <a:lnTo>
                  <a:pt x="296437" y="296437"/>
                </a:lnTo>
                <a:lnTo>
                  <a:pt x="261293" y="323588"/>
                </a:lnTo>
                <a:lnTo>
                  <a:pt x="219812" y="341091"/>
                </a:lnTo>
                <a:lnTo>
                  <a:pt x="173647" y="347294"/>
                </a:lnTo>
                <a:lnTo>
                  <a:pt x="127482" y="341091"/>
                </a:lnTo>
                <a:lnTo>
                  <a:pt x="86000" y="323588"/>
                </a:lnTo>
                <a:lnTo>
                  <a:pt x="50857" y="296437"/>
                </a:lnTo>
                <a:lnTo>
                  <a:pt x="23706" y="261293"/>
                </a:lnTo>
                <a:lnTo>
                  <a:pt x="6202" y="219812"/>
                </a:lnTo>
                <a:lnTo>
                  <a:pt x="0" y="173647"/>
                </a:lnTo>
                <a:lnTo>
                  <a:pt x="6202" y="127486"/>
                </a:lnTo>
                <a:lnTo>
                  <a:pt x="23706" y="86006"/>
                </a:lnTo>
                <a:lnTo>
                  <a:pt x="50857" y="50861"/>
                </a:lnTo>
                <a:lnTo>
                  <a:pt x="86000" y="23709"/>
                </a:lnTo>
                <a:lnTo>
                  <a:pt x="127482" y="6203"/>
                </a:lnTo>
                <a:lnTo>
                  <a:pt x="173647" y="0"/>
                </a:lnTo>
                <a:close/>
              </a:path>
            </a:pathLst>
          </a:custGeom>
          <a:ln w="12700">
            <a:solidFill>
              <a:srgbClr val="A00B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8" name="object 42"/>
          <p:cNvSpPr/>
          <p:nvPr/>
        </p:nvSpPr>
        <p:spPr>
          <a:xfrm>
            <a:off x="7997163" y="4812601"/>
            <a:ext cx="164465" cy="164466"/>
          </a:xfrm>
          <a:custGeom>
            <a:avLst/>
            <a:gdLst/>
            <a:ahLst/>
            <a:cxnLst/>
            <a:rect l="l" t="t" r="r" b="b"/>
            <a:pathLst>
              <a:path w="164465" h="164464">
                <a:moveTo>
                  <a:pt x="0" y="164388"/>
                </a:moveTo>
                <a:lnTo>
                  <a:pt x="164376" y="0"/>
                </a:lnTo>
              </a:path>
            </a:pathLst>
          </a:custGeom>
          <a:ln w="12700">
            <a:solidFill>
              <a:srgbClr val="A00B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9" name="object 43"/>
          <p:cNvSpPr/>
          <p:nvPr/>
        </p:nvSpPr>
        <p:spPr>
          <a:xfrm>
            <a:off x="7997163" y="4812607"/>
            <a:ext cx="164465" cy="164465"/>
          </a:xfrm>
          <a:custGeom>
            <a:avLst/>
            <a:gdLst/>
            <a:ahLst/>
            <a:cxnLst/>
            <a:rect l="l" t="t" r="r" b="b"/>
            <a:pathLst>
              <a:path w="164465" h="164464">
                <a:moveTo>
                  <a:pt x="0" y="0"/>
                </a:moveTo>
                <a:lnTo>
                  <a:pt x="164388" y="164388"/>
                </a:lnTo>
              </a:path>
            </a:pathLst>
          </a:custGeom>
          <a:ln w="12700">
            <a:solidFill>
              <a:srgbClr val="A00B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0" name="object 44"/>
          <p:cNvSpPr/>
          <p:nvPr/>
        </p:nvSpPr>
        <p:spPr>
          <a:xfrm>
            <a:off x="7905708" y="5290288"/>
            <a:ext cx="347345" cy="347346"/>
          </a:xfrm>
          <a:custGeom>
            <a:avLst/>
            <a:gdLst/>
            <a:ahLst/>
            <a:cxnLst/>
            <a:rect l="l" t="t" r="r" b="b"/>
            <a:pathLst>
              <a:path w="347345" h="347345">
                <a:moveTo>
                  <a:pt x="173647" y="0"/>
                </a:moveTo>
                <a:lnTo>
                  <a:pt x="219812" y="6203"/>
                </a:lnTo>
                <a:lnTo>
                  <a:pt x="261293" y="23709"/>
                </a:lnTo>
                <a:lnTo>
                  <a:pt x="296437" y="50861"/>
                </a:lnTo>
                <a:lnTo>
                  <a:pt x="323588" y="86006"/>
                </a:lnTo>
                <a:lnTo>
                  <a:pt x="341091" y="127486"/>
                </a:lnTo>
                <a:lnTo>
                  <a:pt x="347294" y="173647"/>
                </a:lnTo>
                <a:lnTo>
                  <a:pt x="341091" y="219812"/>
                </a:lnTo>
                <a:lnTo>
                  <a:pt x="323588" y="261293"/>
                </a:lnTo>
                <a:lnTo>
                  <a:pt x="296437" y="296437"/>
                </a:lnTo>
                <a:lnTo>
                  <a:pt x="261293" y="323588"/>
                </a:lnTo>
                <a:lnTo>
                  <a:pt x="219812" y="341091"/>
                </a:lnTo>
                <a:lnTo>
                  <a:pt x="173647" y="347294"/>
                </a:lnTo>
                <a:lnTo>
                  <a:pt x="127482" y="341091"/>
                </a:lnTo>
                <a:lnTo>
                  <a:pt x="86000" y="323588"/>
                </a:lnTo>
                <a:lnTo>
                  <a:pt x="50857" y="296437"/>
                </a:lnTo>
                <a:lnTo>
                  <a:pt x="23706" y="261293"/>
                </a:lnTo>
                <a:lnTo>
                  <a:pt x="6202" y="219812"/>
                </a:lnTo>
                <a:lnTo>
                  <a:pt x="0" y="173647"/>
                </a:lnTo>
                <a:lnTo>
                  <a:pt x="6202" y="127486"/>
                </a:lnTo>
                <a:lnTo>
                  <a:pt x="23706" y="86006"/>
                </a:lnTo>
                <a:lnTo>
                  <a:pt x="50857" y="50861"/>
                </a:lnTo>
                <a:lnTo>
                  <a:pt x="86000" y="23709"/>
                </a:lnTo>
                <a:lnTo>
                  <a:pt x="127482" y="6203"/>
                </a:lnTo>
                <a:lnTo>
                  <a:pt x="173647" y="0"/>
                </a:lnTo>
                <a:close/>
              </a:path>
            </a:pathLst>
          </a:custGeom>
          <a:ln w="12700">
            <a:solidFill>
              <a:srgbClr val="A00B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1" name="object 45"/>
          <p:cNvSpPr/>
          <p:nvPr/>
        </p:nvSpPr>
        <p:spPr>
          <a:xfrm>
            <a:off x="7997163" y="5389833"/>
            <a:ext cx="164465" cy="164465"/>
          </a:xfrm>
          <a:custGeom>
            <a:avLst/>
            <a:gdLst/>
            <a:ahLst/>
            <a:cxnLst/>
            <a:rect l="l" t="t" r="r" b="b"/>
            <a:pathLst>
              <a:path w="164465" h="164464">
                <a:moveTo>
                  <a:pt x="0" y="164388"/>
                </a:moveTo>
                <a:lnTo>
                  <a:pt x="164376" y="0"/>
                </a:lnTo>
              </a:path>
            </a:pathLst>
          </a:custGeom>
          <a:ln w="12700">
            <a:solidFill>
              <a:srgbClr val="A00B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2" name="object 46"/>
          <p:cNvSpPr/>
          <p:nvPr/>
        </p:nvSpPr>
        <p:spPr>
          <a:xfrm>
            <a:off x="7997163" y="5381747"/>
            <a:ext cx="164465" cy="164466"/>
          </a:xfrm>
          <a:custGeom>
            <a:avLst/>
            <a:gdLst/>
            <a:ahLst/>
            <a:cxnLst/>
            <a:rect l="l" t="t" r="r" b="b"/>
            <a:pathLst>
              <a:path w="164465" h="164464">
                <a:moveTo>
                  <a:pt x="0" y="0"/>
                </a:moveTo>
                <a:lnTo>
                  <a:pt x="164388" y="164388"/>
                </a:lnTo>
              </a:path>
            </a:pathLst>
          </a:custGeom>
          <a:ln w="12700">
            <a:solidFill>
              <a:srgbClr val="A00B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3" name="object 47"/>
          <p:cNvSpPr/>
          <p:nvPr/>
        </p:nvSpPr>
        <p:spPr>
          <a:xfrm>
            <a:off x="7809664" y="1973672"/>
            <a:ext cx="533400" cy="535940"/>
          </a:xfrm>
          <a:custGeom>
            <a:avLst/>
            <a:gdLst/>
            <a:ahLst/>
            <a:cxnLst/>
            <a:rect l="l" t="t" r="r" b="b"/>
            <a:pathLst>
              <a:path w="533400" h="535939">
                <a:moveTo>
                  <a:pt x="266547" y="0"/>
                </a:moveTo>
                <a:lnTo>
                  <a:pt x="218700" y="4321"/>
                </a:lnTo>
                <a:lnTo>
                  <a:pt x="173639" y="16776"/>
                </a:lnTo>
                <a:lnTo>
                  <a:pt x="132125" y="36604"/>
                </a:lnTo>
                <a:lnTo>
                  <a:pt x="94915" y="63042"/>
                </a:lnTo>
                <a:lnTo>
                  <a:pt x="62769" y="95327"/>
                </a:lnTo>
                <a:lnTo>
                  <a:pt x="36446" y="132699"/>
                </a:lnTo>
                <a:lnTo>
                  <a:pt x="16704" y="174393"/>
                </a:lnTo>
                <a:lnTo>
                  <a:pt x="4302" y="219648"/>
                </a:lnTo>
                <a:lnTo>
                  <a:pt x="0" y="267703"/>
                </a:lnTo>
                <a:lnTo>
                  <a:pt x="4302" y="315757"/>
                </a:lnTo>
                <a:lnTo>
                  <a:pt x="16704" y="361013"/>
                </a:lnTo>
                <a:lnTo>
                  <a:pt x="36446" y="402707"/>
                </a:lnTo>
                <a:lnTo>
                  <a:pt x="62769" y="440078"/>
                </a:lnTo>
                <a:lnTo>
                  <a:pt x="94915" y="472364"/>
                </a:lnTo>
                <a:lnTo>
                  <a:pt x="132125" y="498801"/>
                </a:lnTo>
                <a:lnTo>
                  <a:pt x="173639" y="518629"/>
                </a:lnTo>
                <a:lnTo>
                  <a:pt x="218700" y="531085"/>
                </a:lnTo>
                <a:lnTo>
                  <a:pt x="266547" y="535406"/>
                </a:lnTo>
                <a:lnTo>
                  <a:pt x="314395" y="531085"/>
                </a:lnTo>
                <a:lnTo>
                  <a:pt x="359455" y="518629"/>
                </a:lnTo>
                <a:lnTo>
                  <a:pt x="400970" y="498801"/>
                </a:lnTo>
                <a:lnTo>
                  <a:pt x="438179" y="472364"/>
                </a:lnTo>
                <a:lnTo>
                  <a:pt x="470325" y="440078"/>
                </a:lnTo>
                <a:lnTo>
                  <a:pt x="496649" y="402707"/>
                </a:lnTo>
                <a:lnTo>
                  <a:pt x="516390" y="361013"/>
                </a:lnTo>
                <a:lnTo>
                  <a:pt x="528792" y="315757"/>
                </a:lnTo>
                <a:lnTo>
                  <a:pt x="533095" y="267703"/>
                </a:lnTo>
                <a:lnTo>
                  <a:pt x="528792" y="219648"/>
                </a:lnTo>
                <a:lnTo>
                  <a:pt x="516390" y="174393"/>
                </a:lnTo>
                <a:lnTo>
                  <a:pt x="496649" y="132699"/>
                </a:lnTo>
                <a:lnTo>
                  <a:pt x="470325" y="95327"/>
                </a:lnTo>
                <a:lnTo>
                  <a:pt x="438179" y="63042"/>
                </a:lnTo>
                <a:lnTo>
                  <a:pt x="400970" y="36604"/>
                </a:lnTo>
                <a:lnTo>
                  <a:pt x="359455" y="16776"/>
                </a:lnTo>
                <a:lnTo>
                  <a:pt x="314395" y="4321"/>
                </a:lnTo>
                <a:lnTo>
                  <a:pt x="26654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4" name="object 48"/>
          <p:cNvSpPr/>
          <p:nvPr/>
        </p:nvSpPr>
        <p:spPr>
          <a:xfrm>
            <a:off x="7805056" y="1969085"/>
            <a:ext cx="540385" cy="544830"/>
          </a:xfrm>
          <a:custGeom>
            <a:avLst/>
            <a:gdLst/>
            <a:ahLst/>
            <a:cxnLst/>
            <a:rect l="l" t="t" r="r" b="b"/>
            <a:pathLst>
              <a:path w="540384" h="544830">
                <a:moveTo>
                  <a:pt x="269290" y="0"/>
                </a:moveTo>
                <a:lnTo>
                  <a:pt x="220824" y="4357"/>
                </a:lnTo>
                <a:lnTo>
                  <a:pt x="175232" y="16932"/>
                </a:lnTo>
                <a:lnTo>
                  <a:pt x="133270" y="36978"/>
                </a:lnTo>
                <a:lnTo>
                  <a:pt x="95694" y="63747"/>
                </a:lnTo>
                <a:lnTo>
                  <a:pt x="63257" y="96492"/>
                </a:lnTo>
                <a:lnTo>
                  <a:pt x="36714" y="134467"/>
                </a:lnTo>
                <a:lnTo>
                  <a:pt x="16820" y="176925"/>
                </a:lnTo>
                <a:lnTo>
                  <a:pt x="4330" y="223118"/>
                </a:lnTo>
                <a:lnTo>
                  <a:pt x="0" y="272300"/>
                </a:lnTo>
                <a:lnTo>
                  <a:pt x="4330" y="321098"/>
                </a:lnTo>
                <a:lnTo>
                  <a:pt x="16820" y="367087"/>
                </a:lnTo>
                <a:lnTo>
                  <a:pt x="36714" y="409484"/>
                </a:lnTo>
                <a:lnTo>
                  <a:pt x="63257" y="447507"/>
                </a:lnTo>
                <a:lnTo>
                  <a:pt x="95694" y="480373"/>
                </a:lnTo>
                <a:lnTo>
                  <a:pt x="133270" y="507298"/>
                </a:lnTo>
                <a:lnTo>
                  <a:pt x="175232" y="527500"/>
                </a:lnTo>
                <a:lnTo>
                  <a:pt x="220824" y="540195"/>
                </a:lnTo>
                <a:lnTo>
                  <a:pt x="269290" y="544601"/>
                </a:lnTo>
                <a:lnTo>
                  <a:pt x="318184" y="540195"/>
                </a:lnTo>
                <a:lnTo>
                  <a:pt x="338769" y="534504"/>
                </a:lnTo>
                <a:lnTo>
                  <a:pt x="269290" y="534504"/>
                </a:lnTo>
                <a:lnTo>
                  <a:pt x="222627" y="530255"/>
                </a:lnTo>
                <a:lnTo>
                  <a:pt x="178627" y="518013"/>
                </a:lnTo>
                <a:lnTo>
                  <a:pt x="138045" y="498538"/>
                </a:lnTo>
                <a:lnTo>
                  <a:pt x="101636" y="472589"/>
                </a:lnTo>
                <a:lnTo>
                  <a:pt x="70155" y="440924"/>
                </a:lnTo>
                <a:lnTo>
                  <a:pt x="44355" y="404304"/>
                </a:lnTo>
                <a:lnTo>
                  <a:pt x="24993" y="363487"/>
                </a:lnTo>
                <a:lnTo>
                  <a:pt x="12822" y="319233"/>
                </a:lnTo>
                <a:lnTo>
                  <a:pt x="8597" y="272300"/>
                </a:lnTo>
                <a:lnTo>
                  <a:pt x="12822" y="224933"/>
                </a:lnTo>
                <a:lnTo>
                  <a:pt x="24993" y="180340"/>
                </a:lnTo>
                <a:lnTo>
                  <a:pt x="44355" y="139269"/>
                </a:lnTo>
                <a:lnTo>
                  <a:pt x="70155" y="102466"/>
                </a:lnTo>
                <a:lnTo>
                  <a:pt x="101636" y="70680"/>
                </a:lnTo>
                <a:lnTo>
                  <a:pt x="138045" y="44656"/>
                </a:lnTo>
                <a:lnTo>
                  <a:pt x="178627" y="25143"/>
                </a:lnTo>
                <a:lnTo>
                  <a:pt x="222627" y="12887"/>
                </a:lnTo>
                <a:lnTo>
                  <a:pt x="269290" y="8636"/>
                </a:lnTo>
                <a:lnTo>
                  <a:pt x="333808" y="8636"/>
                </a:lnTo>
                <a:lnTo>
                  <a:pt x="318184" y="4357"/>
                </a:lnTo>
                <a:lnTo>
                  <a:pt x="269290" y="0"/>
                </a:lnTo>
                <a:close/>
              </a:path>
              <a:path w="540384" h="544830">
                <a:moveTo>
                  <a:pt x="333808" y="8636"/>
                </a:moveTo>
                <a:lnTo>
                  <a:pt x="269290" y="8636"/>
                </a:lnTo>
                <a:lnTo>
                  <a:pt x="316381" y="12887"/>
                </a:lnTo>
                <a:lnTo>
                  <a:pt x="360713" y="25143"/>
                </a:lnTo>
                <a:lnTo>
                  <a:pt x="401545" y="44656"/>
                </a:lnTo>
                <a:lnTo>
                  <a:pt x="438133" y="70680"/>
                </a:lnTo>
                <a:lnTo>
                  <a:pt x="469735" y="102466"/>
                </a:lnTo>
                <a:lnTo>
                  <a:pt x="495607" y="139269"/>
                </a:lnTo>
                <a:lnTo>
                  <a:pt x="515007" y="180340"/>
                </a:lnTo>
                <a:lnTo>
                  <a:pt x="527192" y="224933"/>
                </a:lnTo>
                <a:lnTo>
                  <a:pt x="531418" y="272300"/>
                </a:lnTo>
                <a:lnTo>
                  <a:pt x="527192" y="319233"/>
                </a:lnTo>
                <a:lnTo>
                  <a:pt x="515007" y="363487"/>
                </a:lnTo>
                <a:lnTo>
                  <a:pt x="495607" y="404304"/>
                </a:lnTo>
                <a:lnTo>
                  <a:pt x="469735" y="440924"/>
                </a:lnTo>
                <a:lnTo>
                  <a:pt x="438133" y="472589"/>
                </a:lnTo>
                <a:lnTo>
                  <a:pt x="401545" y="498538"/>
                </a:lnTo>
                <a:lnTo>
                  <a:pt x="360713" y="518013"/>
                </a:lnTo>
                <a:lnTo>
                  <a:pt x="316381" y="530255"/>
                </a:lnTo>
                <a:lnTo>
                  <a:pt x="269290" y="534504"/>
                </a:lnTo>
                <a:lnTo>
                  <a:pt x="338769" y="534504"/>
                </a:lnTo>
                <a:lnTo>
                  <a:pt x="406317" y="507298"/>
                </a:lnTo>
                <a:lnTo>
                  <a:pt x="444071" y="480373"/>
                </a:lnTo>
                <a:lnTo>
                  <a:pt x="476626" y="447507"/>
                </a:lnTo>
                <a:lnTo>
                  <a:pt x="503239" y="409484"/>
                </a:lnTo>
                <a:lnTo>
                  <a:pt x="523169" y="367087"/>
                </a:lnTo>
                <a:lnTo>
                  <a:pt x="535671" y="321098"/>
                </a:lnTo>
                <a:lnTo>
                  <a:pt x="540003" y="272300"/>
                </a:lnTo>
                <a:lnTo>
                  <a:pt x="535671" y="223118"/>
                </a:lnTo>
                <a:lnTo>
                  <a:pt x="523169" y="176925"/>
                </a:lnTo>
                <a:lnTo>
                  <a:pt x="503239" y="134467"/>
                </a:lnTo>
                <a:lnTo>
                  <a:pt x="476626" y="96492"/>
                </a:lnTo>
                <a:lnTo>
                  <a:pt x="444071" y="63747"/>
                </a:lnTo>
                <a:lnTo>
                  <a:pt x="406317" y="36978"/>
                </a:lnTo>
                <a:lnTo>
                  <a:pt x="364107" y="16932"/>
                </a:lnTo>
                <a:lnTo>
                  <a:pt x="333808" y="8636"/>
                </a:lnTo>
                <a:close/>
              </a:path>
            </a:pathLst>
          </a:custGeom>
          <a:solidFill>
            <a:srgbClr val="0013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5" name="object 49"/>
          <p:cNvSpPr/>
          <p:nvPr/>
        </p:nvSpPr>
        <p:spPr>
          <a:xfrm>
            <a:off x="7932869" y="2097648"/>
            <a:ext cx="284480" cy="274955"/>
          </a:xfrm>
          <a:custGeom>
            <a:avLst/>
            <a:gdLst/>
            <a:ahLst/>
            <a:cxnLst/>
            <a:rect l="l" t="t" r="r" b="b"/>
            <a:pathLst>
              <a:path w="284479" h="274955">
                <a:moveTo>
                  <a:pt x="45237" y="82054"/>
                </a:moveTo>
                <a:lnTo>
                  <a:pt x="37690" y="80441"/>
                </a:lnTo>
                <a:lnTo>
                  <a:pt x="31526" y="76042"/>
                </a:lnTo>
                <a:lnTo>
                  <a:pt x="27369" y="69522"/>
                </a:lnTo>
                <a:lnTo>
                  <a:pt x="25844" y="61544"/>
                </a:lnTo>
                <a:lnTo>
                  <a:pt x="27369" y="53558"/>
                </a:lnTo>
                <a:lnTo>
                  <a:pt x="31526" y="47034"/>
                </a:lnTo>
                <a:lnTo>
                  <a:pt x="37690" y="42634"/>
                </a:lnTo>
                <a:lnTo>
                  <a:pt x="45237" y="41021"/>
                </a:lnTo>
                <a:lnTo>
                  <a:pt x="58166" y="41021"/>
                </a:lnTo>
                <a:lnTo>
                  <a:pt x="50619" y="39409"/>
                </a:lnTo>
                <a:lnTo>
                  <a:pt x="44454" y="35013"/>
                </a:lnTo>
                <a:lnTo>
                  <a:pt x="40297" y="28494"/>
                </a:lnTo>
                <a:lnTo>
                  <a:pt x="38773" y="20510"/>
                </a:lnTo>
                <a:lnTo>
                  <a:pt x="40297" y="12531"/>
                </a:lnTo>
                <a:lnTo>
                  <a:pt x="44454" y="6011"/>
                </a:lnTo>
                <a:lnTo>
                  <a:pt x="50619" y="1613"/>
                </a:lnTo>
                <a:lnTo>
                  <a:pt x="58166" y="0"/>
                </a:lnTo>
                <a:lnTo>
                  <a:pt x="142189" y="0"/>
                </a:lnTo>
                <a:lnTo>
                  <a:pt x="171675" y="3996"/>
                </a:lnTo>
                <a:lnTo>
                  <a:pt x="193890" y="12788"/>
                </a:lnTo>
                <a:lnTo>
                  <a:pt x="225803" y="21581"/>
                </a:lnTo>
                <a:lnTo>
                  <a:pt x="284378" y="25577"/>
                </a:lnTo>
                <a:lnTo>
                  <a:pt x="284378" y="150431"/>
                </a:lnTo>
                <a:lnTo>
                  <a:pt x="245592" y="150431"/>
                </a:lnTo>
                <a:lnTo>
                  <a:pt x="211361" y="158197"/>
                </a:lnTo>
                <a:lnTo>
                  <a:pt x="180159" y="180186"/>
                </a:lnTo>
                <a:lnTo>
                  <a:pt x="157438" y="214430"/>
                </a:lnTo>
                <a:lnTo>
                  <a:pt x="148653" y="258965"/>
                </a:lnTo>
                <a:lnTo>
                  <a:pt x="142593" y="271327"/>
                </a:lnTo>
                <a:lnTo>
                  <a:pt x="129260" y="274348"/>
                </a:lnTo>
                <a:lnTo>
                  <a:pt x="115927" y="265620"/>
                </a:lnTo>
                <a:lnTo>
                  <a:pt x="109867" y="242735"/>
                </a:lnTo>
                <a:lnTo>
                  <a:pt x="111887" y="218909"/>
                </a:lnTo>
                <a:lnTo>
                  <a:pt x="116332" y="193163"/>
                </a:lnTo>
                <a:lnTo>
                  <a:pt x="120776" y="172547"/>
                </a:lnTo>
                <a:lnTo>
                  <a:pt x="122796" y="164109"/>
                </a:lnTo>
                <a:lnTo>
                  <a:pt x="19380" y="164109"/>
                </a:lnTo>
                <a:lnTo>
                  <a:pt x="11840" y="162495"/>
                </a:lnTo>
                <a:lnTo>
                  <a:pt x="5680" y="158097"/>
                </a:lnTo>
                <a:lnTo>
                  <a:pt x="1524" y="151577"/>
                </a:lnTo>
                <a:lnTo>
                  <a:pt x="0" y="143598"/>
                </a:lnTo>
                <a:lnTo>
                  <a:pt x="1524" y="135614"/>
                </a:lnTo>
                <a:lnTo>
                  <a:pt x="5680" y="129095"/>
                </a:lnTo>
                <a:lnTo>
                  <a:pt x="11840" y="124700"/>
                </a:lnTo>
                <a:lnTo>
                  <a:pt x="19380" y="123088"/>
                </a:lnTo>
                <a:lnTo>
                  <a:pt x="32308" y="123088"/>
                </a:lnTo>
                <a:lnTo>
                  <a:pt x="24762" y="121474"/>
                </a:lnTo>
                <a:lnTo>
                  <a:pt x="18597" y="117074"/>
                </a:lnTo>
                <a:lnTo>
                  <a:pt x="14440" y="110551"/>
                </a:lnTo>
                <a:lnTo>
                  <a:pt x="12915" y="102565"/>
                </a:lnTo>
                <a:lnTo>
                  <a:pt x="14440" y="94586"/>
                </a:lnTo>
                <a:lnTo>
                  <a:pt x="18597" y="88066"/>
                </a:lnTo>
                <a:lnTo>
                  <a:pt x="24762" y="83668"/>
                </a:lnTo>
                <a:lnTo>
                  <a:pt x="32308" y="82054"/>
                </a:lnTo>
                <a:lnTo>
                  <a:pt x="45237" y="82054"/>
                </a:lnTo>
                <a:close/>
              </a:path>
            </a:pathLst>
          </a:custGeom>
          <a:ln w="8128">
            <a:solidFill>
              <a:srgbClr val="0014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33" name="object 22"/>
          <p:cNvSpPr txBox="1"/>
          <p:nvPr/>
        </p:nvSpPr>
        <p:spPr>
          <a:xfrm>
            <a:off x="6094840" y="3511085"/>
            <a:ext cx="1293187" cy="320601"/>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Verlag Office"/>
                <a:ea typeface="+mn-ea"/>
                <a:cs typeface="Verlag Office"/>
              </a:rPr>
              <a:t>Capital-intensive investment</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34" name="object 23"/>
          <p:cNvSpPr txBox="1"/>
          <p:nvPr/>
        </p:nvSpPr>
        <p:spPr>
          <a:xfrm>
            <a:off x="6247875" y="4120683"/>
            <a:ext cx="1068649" cy="320601"/>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Verlag Office"/>
                <a:ea typeface="+mn-ea"/>
                <a:cs typeface="Verlag Office"/>
              </a:rPr>
              <a:t>Increasing market</a:t>
            </a:r>
            <a:r>
              <a:rPr kumimoji="0" sz="1000" b="0" i="0" u="none" strike="noStrike" kern="1200" cap="none" spc="-20"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5" normalizeH="0" baseline="0" noProof="0" dirty="0">
                <a:ln>
                  <a:noFill/>
                </a:ln>
                <a:solidFill>
                  <a:srgbClr val="231F20"/>
                </a:solidFill>
                <a:effectLst/>
                <a:uLnTx/>
                <a:uFillTx/>
                <a:latin typeface="Verlag Office"/>
                <a:ea typeface="+mn-ea"/>
                <a:cs typeface="Verlag Office"/>
              </a:rPr>
              <a:t>share</a:t>
            </a:r>
            <a:endParaRPr kumimoji="0" sz="1000" b="0" i="0" u="none" strike="noStrike" kern="1200" cap="none" spc="0" normalizeH="0" baseline="0" noProof="0">
              <a:ln>
                <a:noFill/>
              </a:ln>
              <a:solidFill>
                <a:srgbClr val="000000"/>
              </a:solidFill>
              <a:effectLst/>
              <a:uLnTx/>
              <a:uFillTx/>
              <a:latin typeface="Verlag Office"/>
              <a:ea typeface="+mn-ea"/>
              <a:cs typeface="Verlag Office"/>
            </a:endParaRPr>
          </a:p>
        </p:txBody>
      </p:sp>
      <p:sp>
        <p:nvSpPr>
          <p:cNvPr id="135" name="object 24"/>
          <p:cNvSpPr txBox="1"/>
          <p:nvPr/>
        </p:nvSpPr>
        <p:spPr>
          <a:xfrm>
            <a:off x="6154788" y="4719016"/>
            <a:ext cx="1205142" cy="320601"/>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Verlag Office"/>
                <a:ea typeface="+mn-ea"/>
                <a:cs typeface="Verlag Office"/>
              </a:rPr>
              <a:t>Creating shareholder</a:t>
            </a:r>
            <a:r>
              <a:rPr kumimoji="0" sz="10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5" normalizeH="0" baseline="0" noProof="0" dirty="0">
                <a:ln>
                  <a:noFill/>
                </a:ln>
                <a:solidFill>
                  <a:srgbClr val="231F20"/>
                </a:solidFill>
                <a:effectLst/>
                <a:uLnTx/>
                <a:uFillTx/>
                <a:latin typeface="Verlag Office"/>
                <a:ea typeface="+mn-ea"/>
                <a:cs typeface="Verlag Office"/>
              </a:rPr>
              <a:t>value</a:t>
            </a:r>
            <a:endParaRPr kumimoji="0" sz="1000" b="0" i="0" u="none" strike="noStrike" kern="1200" cap="none" spc="0" normalizeH="0" baseline="0" noProof="0">
              <a:ln>
                <a:noFill/>
              </a:ln>
              <a:solidFill>
                <a:srgbClr val="000000"/>
              </a:solidFill>
              <a:effectLst/>
              <a:uLnTx/>
              <a:uFillTx/>
              <a:latin typeface="Verlag Office"/>
              <a:ea typeface="+mn-ea"/>
              <a:cs typeface="Verlag Office"/>
            </a:endParaRPr>
          </a:p>
        </p:txBody>
      </p:sp>
      <p:sp>
        <p:nvSpPr>
          <p:cNvPr id="136" name="object 25"/>
          <p:cNvSpPr txBox="1"/>
          <p:nvPr/>
        </p:nvSpPr>
        <p:spPr>
          <a:xfrm>
            <a:off x="6254544" y="5288156"/>
            <a:ext cx="1058867" cy="320601"/>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Verlag Office"/>
                <a:ea typeface="+mn-ea"/>
                <a:cs typeface="Verlag Office"/>
              </a:rPr>
              <a:t>Reliable growth</a:t>
            </a:r>
            <a:r>
              <a:rPr kumimoji="0" sz="1000" b="0" i="0" u="none" strike="noStrike" kern="1200" cap="none" spc="-35"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outlook</a:t>
            </a:r>
            <a:endParaRPr kumimoji="0" sz="1000" b="0" i="0" u="none" strike="noStrike" kern="1200" cap="none" spc="0" normalizeH="0" baseline="0" noProof="0">
              <a:ln>
                <a:noFill/>
              </a:ln>
              <a:solidFill>
                <a:srgbClr val="000000"/>
              </a:solidFill>
              <a:effectLst/>
              <a:uLnTx/>
              <a:uFillTx/>
              <a:latin typeface="Verlag Office"/>
              <a:ea typeface="+mn-ea"/>
              <a:cs typeface="Verlag Office"/>
            </a:endParaRPr>
          </a:p>
        </p:txBody>
      </p:sp>
      <p:sp>
        <p:nvSpPr>
          <p:cNvPr id="137" name="object 7"/>
          <p:cNvSpPr/>
          <p:nvPr/>
        </p:nvSpPr>
        <p:spPr>
          <a:xfrm flipV="1">
            <a:off x="4743332" y="3929108"/>
            <a:ext cx="4005380" cy="83075"/>
          </a:xfrm>
          <a:custGeom>
            <a:avLst/>
            <a:gdLst/>
            <a:ahLst/>
            <a:cxnLst/>
            <a:rect l="l" t="t" r="r" b="b"/>
            <a:pathLst>
              <a:path w="8982075">
                <a:moveTo>
                  <a:pt x="0" y="0"/>
                </a:moveTo>
                <a:lnTo>
                  <a:pt x="8981998" y="0"/>
                </a:lnTo>
              </a:path>
            </a:pathLst>
          </a:custGeom>
          <a:ln w="635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38" name="object 7"/>
          <p:cNvSpPr/>
          <p:nvPr/>
        </p:nvSpPr>
        <p:spPr>
          <a:xfrm flipV="1">
            <a:off x="4706657" y="4535277"/>
            <a:ext cx="4005380" cy="83075"/>
          </a:xfrm>
          <a:custGeom>
            <a:avLst/>
            <a:gdLst/>
            <a:ahLst/>
            <a:cxnLst/>
            <a:rect l="l" t="t" r="r" b="b"/>
            <a:pathLst>
              <a:path w="8982075">
                <a:moveTo>
                  <a:pt x="0" y="0"/>
                </a:moveTo>
                <a:lnTo>
                  <a:pt x="8981998" y="0"/>
                </a:lnTo>
              </a:path>
            </a:pathLst>
          </a:custGeom>
          <a:ln w="635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39" name="object 7"/>
          <p:cNvSpPr/>
          <p:nvPr/>
        </p:nvSpPr>
        <p:spPr>
          <a:xfrm flipV="1">
            <a:off x="4706657" y="5132366"/>
            <a:ext cx="4005380" cy="83075"/>
          </a:xfrm>
          <a:custGeom>
            <a:avLst/>
            <a:gdLst/>
            <a:ahLst/>
            <a:cxnLst/>
            <a:rect l="l" t="t" r="r" b="b"/>
            <a:pathLst>
              <a:path w="8982075">
                <a:moveTo>
                  <a:pt x="0" y="0"/>
                </a:moveTo>
                <a:lnTo>
                  <a:pt x="8981998" y="0"/>
                </a:lnTo>
              </a:path>
            </a:pathLst>
          </a:custGeom>
          <a:ln w="635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40" name="TextBox 139"/>
          <p:cNvSpPr txBox="1"/>
          <p:nvPr/>
        </p:nvSpPr>
        <p:spPr>
          <a:xfrm>
            <a:off x="4706657" y="1496381"/>
            <a:ext cx="4034544" cy="4087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Revenue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or </a:t>
            </a: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profit growth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alone </a:t>
            </a: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are not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enough </a:t>
            </a: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to outperform over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long-term. Competitive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advantage, underpinned by  good </a:t>
            </a: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strategic management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and </a:t>
            </a:r>
            <a:r>
              <a:rPr kumimoji="0" lang="en-US" sz="1000" b="0" i="0" u="none" strike="noStrike" kern="1200" cap="none" spc="-5" normalizeH="0" baseline="0" noProof="0" dirty="0">
                <a:ln>
                  <a:noFill/>
                </a:ln>
                <a:solidFill>
                  <a:srgbClr val="231F20"/>
                </a:solidFill>
                <a:effectLst/>
                <a:uLnTx/>
                <a:uFillTx/>
                <a:latin typeface="Verlag Office"/>
                <a:ea typeface="+mn-ea"/>
                <a:cs typeface="Verlag Office"/>
              </a:rPr>
              <a:t>execution, </a:t>
            </a:r>
            <a:r>
              <a:rPr kumimoji="0" lang="en-US" sz="1000" b="0" i="0" u="none" strike="noStrike" kern="1200" cap="none" spc="0" normalizeH="0" baseline="0" noProof="0" dirty="0">
                <a:ln>
                  <a:noFill/>
                </a:ln>
                <a:solidFill>
                  <a:srgbClr val="231F20"/>
                </a:solidFill>
                <a:effectLst/>
                <a:uLnTx/>
                <a:uFillTx/>
                <a:latin typeface="Verlag Office"/>
                <a:ea typeface="+mn-ea"/>
                <a:cs typeface="Verlag Office"/>
              </a:rPr>
              <a:t>is</a:t>
            </a:r>
            <a:r>
              <a:rPr kumimoji="0" lang="en-US" sz="1000" b="0" i="0" u="none" strike="noStrike" kern="1200" cap="none" spc="10" normalizeH="0" baseline="0" noProof="0" dirty="0">
                <a:ln>
                  <a:noFill/>
                </a:ln>
                <a:solidFill>
                  <a:srgbClr val="231F20"/>
                </a:solidFill>
                <a:effectLst/>
                <a:uLnTx/>
                <a:uFillTx/>
                <a:latin typeface="Verlag Office"/>
                <a:ea typeface="+mn-ea"/>
                <a:cs typeface="Verlag Office"/>
              </a:rPr>
              <a:t> </a:t>
            </a:r>
            <a:r>
              <a:rPr kumimoji="0" lang="en-US" sz="1000" b="0" i="0" u="none" strike="noStrike" kern="1200" cap="none" spc="-15" normalizeH="0" baseline="0" noProof="0" dirty="0">
                <a:ln>
                  <a:noFill/>
                </a:ln>
                <a:solidFill>
                  <a:srgbClr val="231F20"/>
                </a:solidFill>
                <a:effectLst/>
                <a:uLnTx/>
                <a:uFillTx/>
                <a:latin typeface="Verlag Office"/>
                <a:ea typeface="+mn-ea"/>
                <a:cs typeface="Verlag Office"/>
              </a:rPr>
              <a:t>key.</a:t>
            </a:r>
            <a:endParaRPr kumimoji="0" lang="en-US" sz="1000" b="0" i="0" u="none" strike="noStrike" kern="1200" cap="none" spc="0" normalizeH="0" baseline="0" noProof="0" dirty="0">
              <a:ln>
                <a:noFill/>
              </a:ln>
              <a:solidFill>
                <a:srgbClr val="000000"/>
              </a:solidFill>
              <a:effectLst/>
              <a:uLnTx/>
              <a:uFillTx/>
              <a:latin typeface="Verlag Office"/>
              <a:ea typeface="+mn-ea"/>
              <a:cs typeface="Verlag Offic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000" b="0" i="0" u="none" strike="noStrike" kern="1200" cap="none" spc="0" normalizeH="0" baseline="0" noProof="0" dirty="0" err="1" smtClean="0">
              <a:ln>
                <a:noFill/>
              </a:ln>
              <a:solidFill>
                <a:srgbClr val="000000"/>
              </a:solidFill>
              <a:effectLst/>
              <a:uLnTx/>
              <a:uFillTx/>
              <a:latin typeface="Verlag Offic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21</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0"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604903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22</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 name="Text Placeholder 3"/>
          <p:cNvSpPr>
            <a:spLocks noGrp="1"/>
          </p:cNvSpPr>
          <p:nvPr>
            <p:ph type="body" sz="quarter" idx="13"/>
          </p:nvPr>
        </p:nvSpPr>
        <p:spPr/>
        <p:txBody>
          <a:bodyPr/>
          <a:lstStyle/>
          <a:p>
            <a:r>
              <a:rPr lang="de-CH" dirty="0" smtClean="0"/>
              <a:t>a </a:t>
            </a:r>
            <a:r>
              <a:rPr lang="de-CH" dirty="0" err="1" smtClean="0"/>
              <a:t>great</a:t>
            </a:r>
            <a:r>
              <a:rPr lang="de-CH" dirty="0" smtClean="0"/>
              <a:t> </a:t>
            </a:r>
            <a:r>
              <a:rPr lang="de-CH" dirty="0" err="1" smtClean="0"/>
              <a:t>industry</a:t>
            </a:r>
            <a:r>
              <a:rPr lang="de-CH" dirty="0" smtClean="0"/>
              <a:t>: </a:t>
            </a:r>
            <a:r>
              <a:rPr lang="de-CH" dirty="0" err="1" smtClean="0">
                <a:solidFill>
                  <a:srgbClr val="001489"/>
                </a:solidFill>
              </a:rPr>
              <a:t>Semi</a:t>
            </a:r>
            <a:r>
              <a:rPr lang="de-CH" dirty="0" smtClean="0">
                <a:solidFill>
                  <a:srgbClr val="001489"/>
                </a:solidFill>
              </a:rPr>
              <a:t> </a:t>
            </a:r>
            <a:r>
              <a:rPr lang="de-CH" dirty="0">
                <a:solidFill>
                  <a:srgbClr val="001489"/>
                </a:solidFill>
              </a:rPr>
              <a:t>design </a:t>
            </a:r>
            <a:r>
              <a:rPr lang="de-CH" dirty="0" err="1">
                <a:solidFill>
                  <a:srgbClr val="001489"/>
                </a:solidFill>
              </a:rPr>
              <a:t>software</a:t>
            </a:r>
            <a:r>
              <a:rPr lang="de-CH" dirty="0">
                <a:solidFill>
                  <a:srgbClr val="001489"/>
                </a:solidFill>
              </a:rPr>
              <a:t> (EDA) </a:t>
            </a:r>
            <a:endParaRPr lang="en-GB" dirty="0"/>
          </a:p>
        </p:txBody>
      </p:sp>
      <p:sp>
        <p:nvSpPr>
          <p:cNvPr id="6" name="Text Placeholder 6"/>
          <p:cNvSpPr txBox="1">
            <a:spLocks/>
          </p:cNvSpPr>
          <p:nvPr/>
        </p:nvSpPr>
        <p:spPr>
          <a:xfrm>
            <a:off x="395289" y="655035"/>
            <a:ext cx="8353424" cy="611127"/>
          </a:xfrm>
          <a:prstGeom prst="rect">
            <a:avLst/>
          </a:prstGeom>
        </p:spPr>
        <p:txBody>
          <a:bodyPr vert="horz" lIns="0" tIns="16974"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62283" rtl="0" eaLnBrk="1" fontAlgn="auto" latinLnBrk="0" hangingPunct="1">
              <a:lnSpc>
                <a:spcPts val="1037"/>
              </a:lnSpc>
              <a:spcBef>
                <a:spcPts val="0"/>
              </a:spcBef>
              <a:spcAft>
                <a:spcPts val="0"/>
              </a:spcAft>
              <a:buClrTx/>
              <a:buSzTx/>
              <a:buFontTx/>
              <a:buNone/>
              <a:tabLst/>
              <a:defRPr/>
            </a:pP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Semiconductor design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industry</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combines</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structural</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growth</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with</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high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barriers</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to</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entry</a:t>
            </a:r>
            <a:endParaRPr kumimoji="0" lang="en-GB" sz="16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7" name="Text Placeholder 8"/>
          <p:cNvSpPr txBox="1">
            <a:spLocks/>
          </p:cNvSpPr>
          <p:nvPr/>
        </p:nvSpPr>
        <p:spPr>
          <a:xfrm>
            <a:off x="446596" y="5895665"/>
            <a:ext cx="4771727" cy="472468"/>
          </a:xfrm>
          <a:prstGeom prst="rect">
            <a:avLst/>
          </a:prstGeom>
        </p:spPr>
        <p:txBody>
          <a:bodyPr vert="horz" lIns="0" tIns="33948"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fr-CH" sz="750" b="1" i="0" u="none" strike="noStrike" kern="0" cap="none" spc="0" normalizeH="0" baseline="0" noProof="0" dirty="0" smtClean="0">
                <a:ln>
                  <a:noFill/>
                </a:ln>
                <a:solidFill>
                  <a:srgbClr val="000000"/>
                </a:solidFill>
                <a:effectLst/>
                <a:uLnTx/>
                <a:uFillTx/>
                <a:latin typeface="Verlag Office"/>
                <a:ea typeface="+mn-ea"/>
                <a:cs typeface="+mn-cs"/>
              </a:rPr>
              <a:t>Source:</a:t>
            </a:r>
            <a:r>
              <a:rPr kumimoji="0" lang="fr-CH" sz="750" b="0" i="0" u="none" strike="noStrike" kern="0" cap="none" spc="0" normalizeH="0" baseline="0" noProof="0" dirty="0" smtClean="0">
                <a:ln>
                  <a:noFill/>
                </a:ln>
                <a:solidFill>
                  <a:srgbClr val="000000"/>
                </a:solidFill>
                <a:effectLst/>
                <a:uLnTx/>
                <a:uFillTx/>
                <a:latin typeface="Verlag Office"/>
                <a:ea typeface="+mn-ea"/>
                <a:cs typeface="+mn-cs"/>
              </a:rPr>
              <a:t> </a:t>
            </a:r>
            <a:r>
              <a:rPr kumimoji="0" lang="fr-CH" sz="750" b="0" i="0" u="none" strike="noStrike" kern="0" cap="none" spc="0" normalizeH="0" baseline="0" noProof="0" dirty="0">
                <a:ln>
                  <a:noFill/>
                </a:ln>
                <a:solidFill>
                  <a:srgbClr val="000000"/>
                </a:solidFill>
                <a:effectLst/>
                <a:uLnTx/>
                <a:uFillTx/>
                <a:latin typeface="Verlag Office"/>
                <a:ea typeface="+mn-ea"/>
                <a:cs typeface="+mn-cs"/>
              </a:rPr>
              <a:t>Bloomberg Finance L.P., </a:t>
            </a:r>
            <a:r>
              <a:rPr kumimoji="0" lang="en-GB" sz="750" b="0" i="0" u="none" strike="noStrike" kern="0" cap="none" spc="0" normalizeH="0" baseline="0" noProof="0" dirty="0">
                <a:ln>
                  <a:noFill/>
                </a:ln>
                <a:solidFill>
                  <a:srgbClr val="000000"/>
                </a:solidFill>
                <a:effectLst/>
                <a:uLnTx/>
                <a:uFillTx/>
                <a:latin typeface="Verlag Office"/>
                <a:ea typeface="+mn-ea"/>
                <a:cs typeface="+mn-cs"/>
              </a:rPr>
              <a:t>International Business Strategy Corporation, Julius </a:t>
            </a:r>
            <a:r>
              <a:rPr kumimoji="0" lang="en-GB" sz="750" b="0" i="0" u="none" strike="noStrike" kern="0" cap="none" spc="0" normalizeH="0" baseline="0" noProof="0" dirty="0" smtClean="0">
                <a:ln>
                  <a:noFill/>
                </a:ln>
                <a:solidFill>
                  <a:srgbClr val="000000"/>
                </a:solidFill>
                <a:effectLst/>
                <a:uLnTx/>
                <a:uFillTx/>
                <a:latin typeface="Verlag Office"/>
                <a:ea typeface="+mn-ea"/>
                <a:cs typeface="+mn-cs"/>
              </a:rPr>
              <a:t>Baer;</a:t>
            </a: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750" b="0" i="0" u="none" strike="noStrike" kern="1200" cap="none" spc="0" normalizeH="0" baseline="0" noProof="0" dirty="0">
                <a:ln>
                  <a:noFill/>
                </a:ln>
                <a:solidFill>
                  <a:srgbClr val="000000"/>
                </a:solidFill>
                <a:effectLst/>
                <a:uLnTx/>
                <a:uFillTx/>
                <a:latin typeface="Verlag Office"/>
                <a:ea typeface="+mn-ea"/>
                <a:cs typeface="+mn-cs"/>
              </a:rPr>
              <a:t>Note: ‘FY20’ refers to trailing 12-month fundamental data, y/y = </a:t>
            </a:r>
            <a:r>
              <a:rPr kumimoji="0" lang="en-GB" sz="750" b="0" i="0" u="none" strike="noStrike" kern="1200" cap="none" spc="0" normalizeH="0" baseline="0" noProof="0" dirty="0" smtClean="0">
                <a:ln>
                  <a:noFill/>
                </a:ln>
                <a:solidFill>
                  <a:srgbClr val="000000"/>
                </a:solidFill>
                <a:effectLst/>
                <a:uLnTx/>
                <a:uFillTx/>
                <a:latin typeface="Verlag Office"/>
                <a:ea typeface="+mn-ea"/>
                <a:cs typeface="+mn-cs"/>
              </a:rPr>
              <a:t>year-on-year</a:t>
            </a:r>
            <a:r>
              <a:rPr kumimoji="0" lang="en-GB" sz="750" b="0" i="0" u="none" strike="noStrike" kern="1200" cap="none" spc="0" normalizeH="0" baseline="0" noProof="0" dirty="0">
                <a:ln>
                  <a:noFill/>
                </a:ln>
                <a:solidFill>
                  <a:srgbClr val="000000"/>
                </a:solidFill>
                <a:effectLst/>
                <a:uLnTx/>
                <a:uFillTx/>
                <a:latin typeface="Verlag Office"/>
                <a:ea typeface="+mn-ea"/>
                <a:cs typeface="+mn-cs"/>
              </a:rPr>
              <a:t>; </a:t>
            </a:r>
            <a:endParaRPr kumimoji="0" lang="en-GB" sz="75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750" b="0" i="0" u="none" strike="noStrike" kern="1200" cap="none" spc="0" normalizeH="0" baseline="0" noProof="0" dirty="0" smtClean="0">
                <a:ln>
                  <a:noFill/>
                </a:ln>
                <a:solidFill>
                  <a:srgbClr val="000000"/>
                </a:solidFill>
                <a:effectLst/>
                <a:uLnTx/>
                <a:uFillTx/>
                <a:latin typeface="Verlag Office"/>
                <a:ea typeface="+mn-ea"/>
                <a:cs typeface="+mn-cs"/>
              </a:rPr>
              <a:t>EDA= Electronic </a:t>
            </a:r>
            <a:r>
              <a:rPr kumimoji="0" lang="en-GB" sz="750" b="0" i="0" u="none" strike="noStrike" kern="1200" cap="none" spc="0" normalizeH="0" baseline="0" noProof="0" dirty="0">
                <a:ln>
                  <a:noFill/>
                </a:ln>
                <a:solidFill>
                  <a:srgbClr val="000000"/>
                </a:solidFill>
                <a:effectLst/>
                <a:uLnTx/>
                <a:uFillTx/>
                <a:latin typeface="Verlag Office"/>
                <a:ea typeface="+mn-ea"/>
                <a:cs typeface="+mn-cs"/>
              </a:rPr>
              <a:t>Design Automation </a:t>
            </a: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endParaRPr kumimoji="0" lang="en-GB" sz="754" b="0" i="0" u="none" strike="noStrike" kern="0" cap="none" spc="0" normalizeH="0" baseline="0" noProof="0" dirty="0">
              <a:ln>
                <a:noFill/>
              </a:ln>
              <a:solidFill>
                <a:srgbClr val="000000"/>
              </a:solidFill>
              <a:effectLst/>
              <a:uLnTx/>
              <a:uFillTx/>
              <a:latin typeface="Verlag Office"/>
              <a:ea typeface="+mn-ea"/>
              <a:cs typeface="+mn-cs"/>
            </a:endParaRPr>
          </a:p>
        </p:txBody>
      </p:sp>
      <p:pic>
        <p:nvPicPr>
          <p:cNvPr id="9" name="Picture 8"/>
          <p:cNvPicPr>
            <a:picLocks noChangeAspect="1"/>
          </p:cNvPicPr>
          <p:nvPr/>
        </p:nvPicPr>
        <p:blipFill>
          <a:blip r:embed="rId3"/>
          <a:stretch>
            <a:fillRect/>
          </a:stretch>
        </p:blipFill>
        <p:spPr>
          <a:xfrm>
            <a:off x="538834" y="1266162"/>
            <a:ext cx="6142425" cy="3136743"/>
          </a:xfrm>
          <a:prstGeom prst="rect">
            <a:avLst/>
          </a:prstGeom>
        </p:spPr>
      </p:pic>
      <p:sp>
        <p:nvSpPr>
          <p:cNvPr id="11" name="TextBox 10"/>
          <p:cNvSpPr txBox="1"/>
          <p:nvPr/>
        </p:nvSpPr>
        <p:spPr>
          <a:xfrm>
            <a:off x="3535136" y="1386044"/>
            <a:ext cx="3146123" cy="474261"/>
          </a:xfrm>
          <a:prstGeom prst="rect">
            <a:avLst/>
          </a:prstGeom>
          <a:noFill/>
          <a:ln w="28575">
            <a:solidFill>
              <a:schemeClr val="accent6"/>
            </a:solidFill>
          </a:ln>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1200" b="0" i="0" u="none" strike="noStrike" kern="1200" cap="none" spc="0" normalizeH="0" baseline="0" noProof="0" dirty="0" err="1" smtClean="0">
              <a:ln>
                <a:noFill/>
              </a:ln>
              <a:solidFill>
                <a:srgbClr val="000000"/>
              </a:solidFill>
              <a:effectLst/>
              <a:uLnTx/>
              <a:uFillTx/>
              <a:latin typeface="Verlag Office"/>
              <a:ea typeface="+mn-ea"/>
              <a:cs typeface="+mn-cs"/>
            </a:endParaRPr>
          </a:p>
        </p:txBody>
      </p:sp>
      <p:sp>
        <p:nvSpPr>
          <p:cNvPr id="13" name="Text Placeholder 12"/>
          <p:cNvSpPr txBox="1">
            <a:spLocks/>
          </p:cNvSpPr>
          <p:nvPr/>
        </p:nvSpPr>
        <p:spPr>
          <a:xfrm>
            <a:off x="7005582" y="1417358"/>
            <a:ext cx="1851237" cy="437241"/>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STEADY GROWTH</a:t>
            </a:r>
          </a:p>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 </a:t>
            </a:r>
          </a:p>
        </p:txBody>
      </p:sp>
      <p:sp>
        <p:nvSpPr>
          <p:cNvPr id="14" name="Text Placeholder 12"/>
          <p:cNvSpPr txBox="1">
            <a:spLocks/>
          </p:cNvSpPr>
          <p:nvPr/>
        </p:nvSpPr>
        <p:spPr>
          <a:xfrm>
            <a:off x="5218323" y="3606839"/>
            <a:ext cx="3574517" cy="542291"/>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ctr"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ADVANCED CHIP DESIGN COSTS RISING </a:t>
            </a: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EXPONANTIALLY WITH SOFTWARE-SHARE BENEFITTING MOST</a:t>
            </a:r>
            <a:endParaRPr kumimoji="0" lang="de-CH" sz="943" b="0" i="0" u="none" strike="noStrike" kern="0" cap="none" spc="0" normalizeH="0" baseline="0" noProof="0" dirty="0" smtClean="0">
              <a:ln>
                <a:noFill/>
              </a:ln>
              <a:solidFill>
                <a:srgbClr val="001489"/>
              </a:solidFill>
              <a:effectLst/>
              <a:uLnTx/>
              <a:uFillTx/>
              <a:latin typeface="Verlag Office"/>
              <a:ea typeface="+mn-ea"/>
              <a:cs typeface="+mn-cs"/>
            </a:endParaRPr>
          </a:p>
        </p:txBody>
      </p:sp>
      <p:sp>
        <p:nvSpPr>
          <p:cNvPr id="15" name="TextBox 14"/>
          <p:cNvSpPr txBox="1"/>
          <p:nvPr/>
        </p:nvSpPr>
        <p:spPr>
          <a:xfrm>
            <a:off x="3527236" y="2014352"/>
            <a:ext cx="3146400" cy="144000"/>
          </a:xfrm>
          <a:prstGeom prst="rect">
            <a:avLst/>
          </a:prstGeom>
          <a:noFill/>
          <a:ln w="28575">
            <a:solidFill>
              <a:schemeClr val="accent6"/>
            </a:solidFill>
          </a:ln>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1200" b="0" i="0" u="none" strike="noStrike" kern="1200" cap="none" spc="0" normalizeH="0" baseline="0" noProof="0" dirty="0" err="1" smtClean="0">
              <a:ln>
                <a:noFill/>
              </a:ln>
              <a:solidFill>
                <a:srgbClr val="000000"/>
              </a:solidFill>
              <a:effectLst/>
              <a:uLnTx/>
              <a:uFillTx/>
              <a:latin typeface="Verlag Office"/>
              <a:ea typeface="+mn-ea"/>
              <a:cs typeface="+mn-cs"/>
            </a:endParaRPr>
          </a:p>
        </p:txBody>
      </p:sp>
      <p:sp>
        <p:nvSpPr>
          <p:cNvPr id="16" name="TextBox 15"/>
          <p:cNvSpPr txBox="1"/>
          <p:nvPr/>
        </p:nvSpPr>
        <p:spPr>
          <a:xfrm>
            <a:off x="3535135" y="2306414"/>
            <a:ext cx="3146123" cy="474261"/>
          </a:xfrm>
          <a:prstGeom prst="rect">
            <a:avLst/>
          </a:prstGeom>
          <a:noFill/>
          <a:ln w="28575">
            <a:solidFill>
              <a:schemeClr val="accent6"/>
            </a:solidFill>
          </a:ln>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1200" b="0" i="0" u="none" strike="noStrike" kern="1200" cap="none" spc="0" normalizeH="0" baseline="0" noProof="0" dirty="0" err="1" smtClean="0">
              <a:ln>
                <a:noFill/>
              </a:ln>
              <a:solidFill>
                <a:srgbClr val="000000"/>
              </a:solidFill>
              <a:effectLst/>
              <a:uLnTx/>
              <a:uFillTx/>
              <a:latin typeface="Verlag Office"/>
              <a:ea typeface="+mn-ea"/>
              <a:cs typeface="+mn-cs"/>
            </a:endParaRPr>
          </a:p>
        </p:txBody>
      </p:sp>
      <p:sp>
        <p:nvSpPr>
          <p:cNvPr id="17" name="Text Placeholder 12"/>
          <p:cNvSpPr txBox="1">
            <a:spLocks/>
          </p:cNvSpPr>
          <p:nvPr/>
        </p:nvSpPr>
        <p:spPr>
          <a:xfrm>
            <a:off x="7005582" y="1961590"/>
            <a:ext cx="1851237" cy="437241"/>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INVESTMENTS ARE MADE</a:t>
            </a:r>
          </a:p>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 </a:t>
            </a:r>
          </a:p>
        </p:txBody>
      </p:sp>
      <p:sp>
        <p:nvSpPr>
          <p:cNvPr id="19" name="Text Placeholder 12"/>
          <p:cNvSpPr txBox="1">
            <a:spLocks/>
          </p:cNvSpPr>
          <p:nvPr/>
        </p:nvSpPr>
        <p:spPr>
          <a:xfrm>
            <a:off x="7005582" y="2398831"/>
            <a:ext cx="1851237" cy="437241"/>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CASHFLOWS GROWING </a:t>
            </a:r>
          </a:p>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MARGIN EXPANDING</a:t>
            </a:r>
          </a:p>
        </p:txBody>
      </p:sp>
      <p:pic>
        <p:nvPicPr>
          <p:cNvPr id="2" name="Picture 1"/>
          <p:cNvPicPr>
            <a:picLocks noChangeAspect="1"/>
          </p:cNvPicPr>
          <p:nvPr/>
        </p:nvPicPr>
        <p:blipFill>
          <a:blip r:embed="rId4"/>
          <a:stretch>
            <a:fillRect/>
          </a:stretch>
        </p:blipFill>
        <p:spPr>
          <a:xfrm>
            <a:off x="5410949" y="4200299"/>
            <a:ext cx="3445870" cy="2113909"/>
          </a:xfrm>
          <a:prstGeom prst="rect">
            <a:avLst/>
          </a:prstGeom>
        </p:spPr>
      </p:pic>
      <p:sp>
        <p:nvSpPr>
          <p:cNvPr id="18"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54659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smtClean="0"/>
              <a:t>EDA</a:t>
            </a:r>
            <a:r>
              <a:rPr lang="en-GB" sz="2200" dirty="0" smtClean="0"/>
              <a:t> LEADER: Synopsys</a:t>
            </a:r>
            <a:endParaRPr lang="de-CH" sz="2200" dirty="0"/>
          </a:p>
        </p:txBody>
      </p:sp>
      <p:sp>
        <p:nvSpPr>
          <p:cNvPr id="7" name="Text Placeholder 4"/>
          <p:cNvSpPr txBox="1">
            <a:spLocks/>
          </p:cNvSpPr>
          <p:nvPr/>
        </p:nvSpPr>
        <p:spPr>
          <a:xfrm>
            <a:off x="702254" y="655035"/>
            <a:ext cx="7739496" cy="568964"/>
          </a:xfrm>
          <a:prstGeom prst="rect">
            <a:avLst/>
          </a:prstGeom>
        </p:spPr>
        <p:txBody>
          <a:bodyPr vert="horz" lIns="0" tIns="16974"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62283" rtl="0" eaLnBrk="1" fontAlgn="auto" latinLnBrk="0" hangingPunct="1">
              <a:lnSpc>
                <a:spcPts val="1037"/>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1489"/>
                </a:solidFill>
                <a:effectLst/>
                <a:uLnTx/>
                <a:uFillTx/>
                <a:latin typeface="Verlag Office"/>
                <a:ea typeface="+mn-ea"/>
                <a:cs typeface="+mn-cs"/>
              </a:rPr>
              <a:t>A pioneer shaping </a:t>
            </a:r>
            <a:r>
              <a:rPr kumimoji="0" lang="en-GB" sz="1600" b="0" i="0" u="none" strike="noStrike" kern="1200" cap="none" spc="0" normalizeH="0" baseline="0" noProof="0" dirty="0">
                <a:ln>
                  <a:noFill/>
                </a:ln>
                <a:solidFill>
                  <a:srgbClr val="001489"/>
                </a:solidFill>
                <a:effectLst/>
                <a:uLnTx/>
                <a:uFillTx/>
                <a:latin typeface="Verlag Office"/>
                <a:ea typeface="+mn-ea"/>
                <a:cs typeface="+mn-cs"/>
              </a:rPr>
              <a:t>semiconductor design and </a:t>
            </a:r>
            <a:r>
              <a:rPr kumimoji="0" lang="en-GB" sz="1600" b="0" i="0" u="none" strike="noStrike" kern="1200" cap="none" spc="0" normalizeH="0" baseline="0" noProof="0" dirty="0" smtClean="0">
                <a:ln>
                  <a:noFill/>
                </a:ln>
                <a:solidFill>
                  <a:srgbClr val="001489"/>
                </a:solidFill>
                <a:effectLst/>
                <a:uLnTx/>
                <a:uFillTx/>
                <a:latin typeface="Verlag Office"/>
                <a:ea typeface="+mn-ea"/>
                <a:cs typeface="+mn-cs"/>
              </a:rPr>
              <a:t>leading in innovation at the edge</a:t>
            </a:r>
            <a:endParaRPr kumimoji="0" lang="de-CH" sz="16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21" name="Text Placeholder 8"/>
          <p:cNvSpPr txBox="1">
            <a:spLocks/>
          </p:cNvSpPr>
          <p:nvPr/>
        </p:nvSpPr>
        <p:spPr>
          <a:xfrm>
            <a:off x="633391" y="5876219"/>
            <a:ext cx="7740220" cy="297532"/>
          </a:xfrm>
          <a:prstGeom prst="rect">
            <a:avLst/>
          </a:prstGeom>
        </p:spPr>
        <p:txBody>
          <a:bodyPr vert="horz" lIns="0" tIns="33948"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Bloomberg Finance L.P., Julius Baer; Note: ‘FY20’ refers to trailing 12-month fundamental data, y/y = year-on-year </a:t>
            </a: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Verlag Office"/>
                <a:ea typeface="+mn-ea"/>
                <a:cs typeface="+mn-cs"/>
              </a:rPr>
              <a:t>References to specific stocks do not imply any investment recommendation</a:t>
            </a:r>
            <a:endParaRPr kumimoji="0" lang="en-GB" sz="200" b="0" i="0" u="none" strike="noStrike" kern="0" cap="none" spc="0" normalizeH="0" baseline="0" noProof="0" dirty="0">
              <a:ln>
                <a:noFill/>
              </a:ln>
              <a:solidFill>
                <a:srgbClr val="000000"/>
              </a:solidFill>
              <a:effectLst/>
              <a:uLnTx/>
              <a:uFillTx/>
              <a:latin typeface="Verlag Office"/>
              <a:ea typeface="+mn-ea"/>
              <a:cs typeface="+mn-cs"/>
            </a:endParaRPr>
          </a:p>
        </p:txBody>
      </p:sp>
      <p:sp>
        <p:nvSpPr>
          <p:cNvPr id="22" name="Text Placeholder 9"/>
          <p:cNvSpPr txBox="1">
            <a:spLocks/>
          </p:cNvSpPr>
          <p:nvPr/>
        </p:nvSpPr>
        <p:spPr bwMode="gray">
          <a:xfrm>
            <a:off x="691976" y="5340440"/>
            <a:ext cx="257684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Improving margins profile...</a:t>
            </a:r>
            <a:endParaRPr kumimoji="0" lang="en-GB" sz="943"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23" name="Text Placeholder 9"/>
          <p:cNvSpPr txBox="1">
            <a:spLocks/>
          </p:cNvSpPr>
          <p:nvPr/>
        </p:nvSpPr>
        <p:spPr bwMode="gray">
          <a:xfrm>
            <a:off x="3339468" y="5340440"/>
            <a:ext cx="2600873"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…combined with growth potential</a:t>
            </a:r>
            <a:r>
              <a:rPr kumimoji="0" lang="en-GB" sz="943" b="1" i="0" u="none" strike="noStrike" kern="0" cap="none" spc="0" normalizeH="0" baseline="0" noProof="0" dirty="0">
                <a:ln>
                  <a:noFill/>
                </a:ln>
                <a:solidFill>
                  <a:srgbClr val="000000"/>
                </a:solidFill>
                <a:effectLst/>
                <a:uLnTx/>
                <a:uFillTx/>
                <a:latin typeface="Verlag Office"/>
                <a:ea typeface="+mn-ea"/>
                <a:cs typeface="+mn-cs"/>
              </a:rPr>
              <a:t>…</a:t>
            </a:r>
          </a:p>
        </p:txBody>
      </p:sp>
      <p:sp>
        <p:nvSpPr>
          <p:cNvPr id="24" name="Text Placeholder 9"/>
          <p:cNvSpPr txBox="1">
            <a:spLocks/>
          </p:cNvSpPr>
          <p:nvPr/>
        </p:nvSpPr>
        <p:spPr bwMode="gray">
          <a:xfrm>
            <a:off x="6050561" y="5340440"/>
            <a:ext cx="269815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…and high cash generative business model.</a:t>
            </a:r>
            <a:endParaRPr kumimoji="0" lang="en-GB" sz="943"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25" name="Text Placeholder 12"/>
          <p:cNvSpPr txBox="1">
            <a:spLocks/>
          </p:cNvSpPr>
          <p:nvPr/>
        </p:nvSpPr>
        <p:spPr>
          <a:xfrm>
            <a:off x="702252" y="1558689"/>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SYNOPSYS: </a:t>
            </a:r>
            <a:r>
              <a:rPr kumimoji="0" lang="en-GB" sz="943" b="0" i="0" u="none" strike="noStrike" kern="0" cap="none" spc="0" normalizeH="0" baseline="0" noProof="0" dirty="0">
                <a:ln>
                  <a:noFill/>
                </a:ln>
                <a:solidFill>
                  <a:srgbClr val="001489"/>
                </a:solidFill>
                <a:effectLst/>
                <a:uLnTx/>
                <a:uFillTx/>
                <a:latin typeface="Verlag Office"/>
                <a:ea typeface="+mn-ea"/>
                <a:cs typeface="+mn-cs"/>
              </a:rPr>
              <a:t>OPERATING MARGIN VS </a:t>
            </a: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PEERS</a:t>
            </a:r>
            <a:endParaRPr kumimoji="0" lang="en-GB" sz="943"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26" name="Straight Connector 25"/>
          <p:cNvCxnSpPr/>
          <p:nvPr/>
        </p:nvCxnSpPr>
        <p:spPr bwMode="gray">
          <a:xfrm>
            <a:off x="702251" y="1935133"/>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Placeholder 12"/>
          <p:cNvSpPr txBox="1">
            <a:spLocks/>
          </p:cNvSpPr>
          <p:nvPr/>
        </p:nvSpPr>
        <p:spPr>
          <a:xfrm>
            <a:off x="3313817" y="1563379"/>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SYNOPSYS : </a:t>
            </a: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SALES GROWTH</a:t>
            </a:r>
            <a:endParaRPr kumimoji="0" lang="en-GB" sz="943"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28" name="Straight Connector 27"/>
          <p:cNvCxnSpPr/>
          <p:nvPr/>
        </p:nvCxnSpPr>
        <p:spPr bwMode="gray">
          <a:xfrm>
            <a:off x="3313816" y="1935133"/>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Placeholder 12"/>
          <p:cNvSpPr txBox="1">
            <a:spLocks/>
          </p:cNvSpPr>
          <p:nvPr/>
        </p:nvSpPr>
        <p:spPr>
          <a:xfrm>
            <a:off x="6055531" y="1566611"/>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SYNOPSYS : CASH FLOWS</a:t>
            </a:r>
          </a:p>
        </p:txBody>
      </p:sp>
      <p:cxnSp>
        <p:nvCxnSpPr>
          <p:cNvPr id="30" name="Straight Connector 29"/>
          <p:cNvCxnSpPr/>
          <p:nvPr/>
        </p:nvCxnSpPr>
        <p:spPr bwMode="gray">
          <a:xfrm>
            <a:off x="6050561" y="1939542"/>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23</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31" name="Picture 30"/>
          <p:cNvPicPr>
            <a:picLocks noChangeAspect="1"/>
          </p:cNvPicPr>
          <p:nvPr/>
        </p:nvPicPr>
        <p:blipFill>
          <a:blip r:embed="rId2"/>
          <a:stretch>
            <a:fillRect/>
          </a:stretch>
        </p:blipFill>
        <p:spPr>
          <a:xfrm>
            <a:off x="3308122" y="2069077"/>
            <a:ext cx="2059242" cy="3240000"/>
          </a:xfrm>
          <a:prstGeom prst="rect">
            <a:avLst/>
          </a:prstGeom>
        </p:spPr>
      </p:pic>
      <p:pic>
        <p:nvPicPr>
          <p:cNvPr id="32" name="Picture 31"/>
          <p:cNvPicPr>
            <a:picLocks noChangeAspect="1"/>
          </p:cNvPicPr>
          <p:nvPr/>
        </p:nvPicPr>
        <p:blipFill>
          <a:blip r:embed="rId3"/>
          <a:stretch>
            <a:fillRect/>
          </a:stretch>
        </p:blipFill>
        <p:spPr>
          <a:xfrm>
            <a:off x="6055531" y="2078875"/>
            <a:ext cx="1958190" cy="3240000"/>
          </a:xfrm>
          <a:prstGeom prst="rect">
            <a:avLst/>
          </a:prstGeom>
        </p:spPr>
      </p:pic>
      <p:pic>
        <p:nvPicPr>
          <p:cNvPr id="33" name="Picture 32"/>
          <p:cNvPicPr>
            <a:picLocks noChangeAspect="1"/>
          </p:cNvPicPr>
          <p:nvPr/>
        </p:nvPicPr>
        <p:blipFill>
          <a:blip r:embed="rId4"/>
          <a:stretch>
            <a:fillRect/>
          </a:stretch>
        </p:blipFill>
        <p:spPr>
          <a:xfrm>
            <a:off x="672902" y="2069077"/>
            <a:ext cx="1958190" cy="3240000"/>
          </a:xfrm>
          <a:prstGeom prst="rect">
            <a:avLst/>
          </a:prstGeom>
        </p:spPr>
      </p:pic>
      <p:sp>
        <p:nvSpPr>
          <p:cNvPr id="18"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1089209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24</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 name="Text Placeholder 3"/>
          <p:cNvSpPr>
            <a:spLocks noGrp="1"/>
          </p:cNvSpPr>
          <p:nvPr>
            <p:ph type="body" sz="quarter" idx="13"/>
          </p:nvPr>
        </p:nvSpPr>
        <p:spPr/>
        <p:txBody>
          <a:bodyPr/>
          <a:lstStyle/>
          <a:p>
            <a:r>
              <a:rPr lang="de-CH" dirty="0" smtClean="0"/>
              <a:t>A BAD </a:t>
            </a:r>
            <a:r>
              <a:rPr lang="de-CH" dirty="0" err="1" smtClean="0"/>
              <a:t>industry</a:t>
            </a:r>
            <a:r>
              <a:rPr lang="de-CH" dirty="0" smtClean="0"/>
              <a:t>: 3d </a:t>
            </a:r>
            <a:r>
              <a:rPr lang="de-CH" dirty="0" err="1" smtClean="0"/>
              <a:t>printing</a:t>
            </a:r>
            <a:endParaRPr lang="en-GB" dirty="0"/>
          </a:p>
        </p:txBody>
      </p:sp>
      <p:sp>
        <p:nvSpPr>
          <p:cNvPr id="6" name="Text Placeholder 6"/>
          <p:cNvSpPr txBox="1">
            <a:spLocks/>
          </p:cNvSpPr>
          <p:nvPr/>
        </p:nvSpPr>
        <p:spPr>
          <a:xfrm>
            <a:off x="395289" y="655035"/>
            <a:ext cx="8353424" cy="611127"/>
          </a:xfrm>
          <a:prstGeom prst="rect">
            <a:avLst/>
          </a:prstGeom>
        </p:spPr>
        <p:txBody>
          <a:bodyPr vert="horz" lIns="0" tIns="16974"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62283" rtl="0" eaLnBrk="1" fontAlgn="auto" latinLnBrk="0" hangingPunct="1">
              <a:lnSpc>
                <a:spcPts val="1037"/>
              </a:lnSpc>
              <a:spcBef>
                <a:spcPts val="0"/>
              </a:spcBef>
              <a:spcAft>
                <a:spcPts val="0"/>
              </a:spcAft>
              <a:buClrTx/>
              <a:buSzTx/>
              <a:buFontTx/>
              <a:buNone/>
              <a:tabLst/>
              <a:defRPr/>
            </a:pP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Not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been</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printing</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money</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no</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barriers</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to</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entry</a:t>
            </a:r>
            <a:r>
              <a:rPr kumimoji="0" lang="de-CH" sz="1600" b="0" i="0" u="none" strike="noStrike" kern="1200" cap="none" spc="0" normalizeH="0" baseline="0" noProof="0" dirty="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coupled</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with</a:t>
            </a:r>
            <a:r>
              <a:rPr kumimoji="0" lang="de-CH" sz="16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600" b="0" i="0" u="none" strike="noStrike" kern="1200" cap="none" spc="0" normalizeH="0" baseline="0" noProof="0" dirty="0" err="1" smtClean="0">
                <a:ln>
                  <a:noFill/>
                </a:ln>
                <a:solidFill>
                  <a:srgbClr val="001489"/>
                </a:solidFill>
                <a:effectLst/>
                <a:uLnTx/>
                <a:uFillTx/>
                <a:latin typeface="Verlag Office"/>
                <a:ea typeface="+mn-ea"/>
                <a:cs typeface="+mn-cs"/>
              </a:rPr>
              <a:t>headwinds</a:t>
            </a:r>
            <a:endParaRPr kumimoji="0" lang="en-GB" sz="1600" b="0" i="0" u="none" strike="noStrike" kern="1200" cap="none" spc="0" normalizeH="0" baseline="0" noProof="0" dirty="0">
              <a:ln>
                <a:noFill/>
              </a:ln>
              <a:solidFill>
                <a:srgbClr val="001489"/>
              </a:solidFill>
              <a:effectLst/>
              <a:uLnTx/>
              <a:uFillTx/>
              <a:latin typeface="Verlag Office"/>
              <a:ea typeface="+mn-ea"/>
              <a:cs typeface="+mn-cs"/>
            </a:endParaRPr>
          </a:p>
        </p:txBody>
      </p:sp>
      <p:pic>
        <p:nvPicPr>
          <p:cNvPr id="15" name="Picture 14"/>
          <p:cNvPicPr>
            <a:picLocks noChangeAspect="1"/>
          </p:cNvPicPr>
          <p:nvPr/>
        </p:nvPicPr>
        <p:blipFill>
          <a:blip r:embed="rId2"/>
          <a:stretch>
            <a:fillRect/>
          </a:stretch>
        </p:blipFill>
        <p:spPr>
          <a:xfrm>
            <a:off x="757565" y="1140134"/>
            <a:ext cx="6385652" cy="3260952"/>
          </a:xfrm>
          <a:prstGeom prst="rect">
            <a:avLst/>
          </a:prstGeom>
        </p:spPr>
      </p:pic>
      <p:sp>
        <p:nvSpPr>
          <p:cNvPr id="16" name="Text Placeholder 8"/>
          <p:cNvSpPr txBox="1">
            <a:spLocks/>
          </p:cNvSpPr>
          <p:nvPr/>
        </p:nvSpPr>
        <p:spPr>
          <a:xfrm>
            <a:off x="446596" y="6070685"/>
            <a:ext cx="4841396" cy="297447"/>
          </a:xfrm>
          <a:prstGeom prst="rect">
            <a:avLst/>
          </a:prstGeom>
        </p:spPr>
        <p:txBody>
          <a:bodyPr vert="horz" lIns="0" tIns="33948"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fr-CH" sz="754" b="1" i="0" u="none" strike="noStrike" kern="0" cap="none" spc="0" normalizeH="0" baseline="0" noProof="0" dirty="0" smtClean="0">
                <a:ln>
                  <a:noFill/>
                </a:ln>
                <a:solidFill>
                  <a:srgbClr val="000000"/>
                </a:solidFill>
                <a:effectLst/>
                <a:uLnTx/>
                <a:uFillTx/>
                <a:latin typeface="Verlag Office"/>
                <a:ea typeface="+mn-ea"/>
                <a:cs typeface="+mn-cs"/>
              </a:rPr>
              <a:t>Source:</a:t>
            </a:r>
            <a:r>
              <a:rPr kumimoji="0" lang="fr-CH" sz="754" b="0" i="0" u="none" strike="noStrike" kern="0" cap="none" spc="0" normalizeH="0" baseline="0" noProof="0" dirty="0" smtClean="0">
                <a:ln>
                  <a:noFill/>
                </a:ln>
                <a:solidFill>
                  <a:srgbClr val="000000"/>
                </a:solidFill>
                <a:effectLst/>
                <a:uLnTx/>
                <a:uFillTx/>
                <a:latin typeface="Verlag Office"/>
                <a:ea typeface="+mn-ea"/>
                <a:cs typeface="+mn-cs"/>
              </a:rPr>
              <a:t> </a:t>
            </a:r>
            <a:r>
              <a:rPr kumimoji="0" lang="fr-CH" sz="754" b="0" i="0" u="none" strike="noStrike" kern="0" cap="none" spc="0" normalizeH="0" baseline="0" noProof="0" dirty="0">
                <a:ln>
                  <a:noFill/>
                </a:ln>
                <a:solidFill>
                  <a:srgbClr val="000000"/>
                </a:solidFill>
                <a:effectLst/>
                <a:uLnTx/>
                <a:uFillTx/>
                <a:latin typeface="Verlag Office"/>
                <a:ea typeface="+mn-ea"/>
                <a:cs typeface="+mn-cs"/>
              </a:rPr>
              <a:t>Bloomberg Finance L.P., Julius B</a:t>
            </a:r>
            <a:r>
              <a:rPr kumimoji="0" lang="fr-CH" sz="754" b="0" i="0" u="none" strike="noStrike" kern="0" cap="none" spc="0" normalizeH="0" baseline="0" noProof="0" dirty="0" smtClean="0">
                <a:ln>
                  <a:noFill/>
                </a:ln>
                <a:solidFill>
                  <a:srgbClr val="000000"/>
                </a:solidFill>
                <a:effectLst/>
                <a:uLnTx/>
                <a:uFillTx/>
                <a:latin typeface="Verlag Office"/>
                <a:ea typeface="+mn-ea"/>
                <a:cs typeface="+mn-cs"/>
              </a:rPr>
              <a:t>aer; Note: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References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to specific stocks do not imply any investment recommendation</a:t>
            </a:r>
            <a:endParaRPr kumimoji="0" lang="en-GB" sz="200" b="0" i="0" u="none" strike="noStrike" kern="0" cap="none" spc="0" normalizeH="0" baseline="0" noProof="0" dirty="0">
              <a:ln>
                <a:noFill/>
              </a:ln>
              <a:solidFill>
                <a:srgbClr val="000000"/>
              </a:solidFill>
              <a:effectLst/>
              <a:uLnTx/>
              <a:uFillTx/>
              <a:latin typeface="Verlag Office"/>
              <a:ea typeface="+mn-ea"/>
              <a:cs typeface="+mn-cs"/>
            </a:endParaRPr>
          </a:p>
        </p:txBody>
      </p:sp>
      <p:pic>
        <p:nvPicPr>
          <p:cNvPr id="17" name="Picture 16"/>
          <p:cNvPicPr>
            <a:picLocks noChangeAspect="1"/>
          </p:cNvPicPr>
          <p:nvPr/>
        </p:nvPicPr>
        <p:blipFill>
          <a:blip r:embed="rId3"/>
          <a:stretch>
            <a:fillRect/>
          </a:stretch>
        </p:blipFill>
        <p:spPr>
          <a:xfrm>
            <a:off x="5350840" y="4047172"/>
            <a:ext cx="3292903" cy="2320960"/>
          </a:xfrm>
          <a:prstGeom prst="rect">
            <a:avLst/>
          </a:prstGeom>
        </p:spPr>
      </p:pic>
      <p:sp>
        <p:nvSpPr>
          <p:cNvPr id="18" name="Text Placeholder 12"/>
          <p:cNvSpPr txBox="1">
            <a:spLocks/>
          </p:cNvSpPr>
          <p:nvPr/>
        </p:nvSpPr>
        <p:spPr>
          <a:xfrm>
            <a:off x="5970452" y="3595500"/>
            <a:ext cx="3173548"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THE EXPECTATIONS IN THE STOCK WERE HIGH AND IT NEVER RECOVERED SINCE. </a:t>
            </a:r>
            <a:endParaRPr kumimoji="0" lang="en-GB" sz="943"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19" name="TextBox 18"/>
          <p:cNvSpPr txBox="1"/>
          <p:nvPr/>
        </p:nvSpPr>
        <p:spPr>
          <a:xfrm>
            <a:off x="5970453" y="1266162"/>
            <a:ext cx="1181462" cy="546309"/>
          </a:xfrm>
          <a:prstGeom prst="rect">
            <a:avLst/>
          </a:prstGeom>
          <a:noFill/>
          <a:ln w="28575">
            <a:solidFill>
              <a:schemeClr val="accent6"/>
            </a:solidFill>
          </a:ln>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1200" b="0" i="0" u="none" strike="noStrike" kern="1200" cap="none" spc="0" normalizeH="0" baseline="0" noProof="0" dirty="0" err="1" smtClean="0">
              <a:ln>
                <a:noFill/>
              </a:ln>
              <a:solidFill>
                <a:srgbClr val="000000"/>
              </a:solidFill>
              <a:effectLst/>
              <a:uLnTx/>
              <a:uFillTx/>
              <a:latin typeface="Verlag Office"/>
              <a:ea typeface="+mn-ea"/>
              <a:cs typeface="+mn-cs"/>
            </a:endParaRPr>
          </a:p>
        </p:txBody>
      </p:sp>
      <p:sp>
        <p:nvSpPr>
          <p:cNvPr id="21" name="TextBox 20"/>
          <p:cNvSpPr txBox="1"/>
          <p:nvPr/>
        </p:nvSpPr>
        <p:spPr>
          <a:xfrm>
            <a:off x="3640909" y="2253342"/>
            <a:ext cx="3511005" cy="473529"/>
          </a:xfrm>
          <a:prstGeom prst="rect">
            <a:avLst/>
          </a:prstGeom>
          <a:noFill/>
          <a:ln w="28575">
            <a:solidFill>
              <a:schemeClr val="accent6"/>
            </a:solidFill>
          </a:ln>
        </p:spPr>
        <p:txBody>
          <a:bodyPr wrap="squar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1200" b="0" i="0" u="none" strike="noStrike" kern="1200" cap="none" spc="0" normalizeH="0" baseline="0" noProof="0" dirty="0" err="1" smtClean="0">
              <a:ln>
                <a:noFill/>
              </a:ln>
              <a:solidFill>
                <a:srgbClr val="000000"/>
              </a:solidFill>
              <a:effectLst/>
              <a:uLnTx/>
              <a:uFillTx/>
              <a:latin typeface="Verlag Office"/>
              <a:ea typeface="+mn-ea"/>
              <a:cs typeface="+mn-cs"/>
            </a:endParaRPr>
          </a:p>
        </p:txBody>
      </p:sp>
      <p:sp>
        <p:nvSpPr>
          <p:cNvPr id="23" name="Text Placeholder 12"/>
          <p:cNvSpPr txBox="1">
            <a:spLocks/>
          </p:cNvSpPr>
          <p:nvPr/>
        </p:nvSpPr>
        <p:spPr>
          <a:xfrm>
            <a:off x="7213641" y="1158687"/>
            <a:ext cx="1851237" cy="653784"/>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HIGH GROWTH PERIOD – </a:t>
            </a:r>
          </a:p>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BUT NOT SUSTAINED</a:t>
            </a:r>
            <a:endParaRPr kumimoji="0" lang="en-GB" sz="943"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24" name="Text Placeholder 12"/>
          <p:cNvSpPr txBox="1">
            <a:spLocks/>
          </p:cNvSpPr>
          <p:nvPr/>
        </p:nvSpPr>
        <p:spPr>
          <a:xfrm>
            <a:off x="7292763" y="2024288"/>
            <a:ext cx="1851237" cy="776062"/>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de-CH" sz="943" b="0" i="0" u="none" strike="noStrike" kern="0" cap="none" spc="0" normalizeH="0" baseline="0" noProof="0" dirty="0" smtClean="0">
                <a:ln>
                  <a:noFill/>
                </a:ln>
                <a:solidFill>
                  <a:srgbClr val="001489"/>
                </a:solidFill>
                <a:effectLst/>
                <a:uLnTx/>
                <a:uFillTx/>
                <a:latin typeface="Verlag Office"/>
                <a:ea typeface="+mn-ea"/>
                <a:cs typeface="+mn-cs"/>
              </a:rPr>
              <a:t>NEGATIVE OPERATING AND ECONOMIC MARGINS POINTING TO CHALLENGING INDUSTRY DYNAMICS</a:t>
            </a:r>
          </a:p>
        </p:txBody>
      </p:sp>
      <p:sp>
        <p:nvSpPr>
          <p:cNvPr id="13"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1308008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sz="2200" dirty="0" smtClean="0"/>
              <a:t>amazon</a:t>
            </a:r>
            <a:endParaRPr lang="de-CH" sz="2200" dirty="0"/>
          </a:p>
        </p:txBody>
      </p:sp>
      <p:sp>
        <p:nvSpPr>
          <p:cNvPr id="7" name="Text Placeholder 4"/>
          <p:cNvSpPr txBox="1">
            <a:spLocks/>
          </p:cNvSpPr>
          <p:nvPr/>
        </p:nvSpPr>
        <p:spPr>
          <a:xfrm>
            <a:off x="702254" y="655035"/>
            <a:ext cx="7739496" cy="568964"/>
          </a:xfrm>
          <a:prstGeom prst="rect">
            <a:avLst/>
          </a:prstGeom>
        </p:spPr>
        <p:txBody>
          <a:bodyPr vert="horz" lIns="0" tIns="16974"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62283" rtl="0" eaLnBrk="1" fontAlgn="auto" latinLnBrk="0" hangingPunct="1">
              <a:lnSpc>
                <a:spcPts val="1037"/>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1489"/>
                </a:solidFill>
                <a:effectLst/>
                <a:uLnTx/>
                <a:uFillTx/>
                <a:latin typeface="Verlag Office"/>
                <a:ea typeface="+mn-ea"/>
                <a:cs typeface="+mn-cs"/>
              </a:rPr>
              <a:t>The ultimate disruptor: expanding into higher margin opportunities</a:t>
            </a:r>
            <a:endParaRPr kumimoji="0" lang="de-CH" sz="16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21" name="Text Placeholder 8"/>
          <p:cNvSpPr txBox="1">
            <a:spLocks/>
          </p:cNvSpPr>
          <p:nvPr/>
        </p:nvSpPr>
        <p:spPr>
          <a:xfrm>
            <a:off x="633391" y="5876219"/>
            <a:ext cx="7740220" cy="203031"/>
          </a:xfrm>
          <a:prstGeom prst="rect">
            <a:avLst/>
          </a:prstGeom>
        </p:spPr>
        <p:txBody>
          <a:bodyPr vert="horz" lIns="0" tIns="33948"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 Bloomberg Finance L.P., Julius Baer; Note: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FY20’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refers to trailing 12-month fundamental data, y/y = year-on-year </a:t>
            </a:r>
            <a:endParaRPr kumimoji="0" lang="en-GB" sz="80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754" b="0" i="0" u="none" strike="noStrike" kern="0" cap="none" spc="0" normalizeH="0" baseline="0" noProof="0" dirty="0">
                <a:ln>
                  <a:noFill/>
                </a:ln>
                <a:solidFill>
                  <a:srgbClr val="000000"/>
                </a:solidFill>
                <a:effectLst/>
                <a:uLnTx/>
                <a:uFillTx/>
                <a:latin typeface="Verlag Office"/>
                <a:ea typeface="+mn-ea"/>
                <a:cs typeface="+mn-cs"/>
              </a:rPr>
              <a:t>References to specific stocks do not imply any investment recommendation</a:t>
            </a:r>
            <a:endParaRPr kumimoji="0" lang="de-CH" sz="754" b="0" i="0" u="none" strike="noStrike" kern="0" cap="none" spc="0" normalizeH="0" baseline="0" noProof="0" dirty="0">
              <a:ln>
                <a:noFill/>
              </a:ln>
              <a:solidFill>
                <a:srgbClr val="000000"/>
              </a:solidFill>
              <a:effectLst/>
              <a:uLnTx/>
              <a:uFillTx/>
              <a:latin typeface="Verlag Office"/>
              <a:ea typeface="+mn-ea"/>
              <a:cs typeface="+mn-cs"/>
            </a:endParaRP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endParaRPr kumimoji="0" lang="en-GB" sz="754" b="0" i="0" u="none" strike="noStrike" kern="0" cap="none" spc="0" normalizeH="0" baseline="0" noProof="0" dirty="0">
              <a:ln>
                <a:noFill/>
              </a:ln>
              <a:solidFill>
                <a:srgbClr val="000000"/>
              </a:solidFill>
              <a:effectLst/>
              <a:uLnTx/>
              <a:uFillTx/>
              <a:latin typeface="Verlag Office"/>
              <a:ea typeface="+mn-ea"/>
              <a:cs typeface="+mn-cs"/>
            </a:endParaRPr>
          </a:p>
        </p:txBody>
      </p:sp>
      <p:sp>
        <p:nvSpPr>
          <p:cNvPr id="22" name="Text Placeholder 9"/>
          <p:cNvSpPr txBox="1">
            <a:spLocks/>
          </p:cNvSpPr>
          <p:nvPr/>
        </p:nvSpPr>
        <p:spPr bwMode="gray">
          <a:xfrm>
            <a:off x="691976" y="5340440"/>
            <a:ext cx="257684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a:ln>
                  <a:noFill/>
                </a:ln>
                <a:solidFill>
                  <a:srgbClr val="000000"/>
                </a:solidFill>
                <a:effectLst/>
                <a:uLnTx/>
                <a:uFillTx/>
                <a:latin typeface="Verlag Office"/>
                <a:ea typeface="+mn-ea"/>
                <a:cs typeface="+mn-cs"/>
              </a:rPr>
              <a:t>Low operating margins </a:t>
            </a: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disguise...</a:t>
            </a:r>
            <a:endParaRPr kumimoji="0" lang="en-GB" sz="943"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23" name="Text Placeholder 9"/>
          <p:cNvSpPr txBox="1">
            <a:spLocks/>
          </p:cNvSpPr>
          <p:nvPr/>
        </p:nvSpPr>
        <p:spPr bwMode="gray">
          <a:xfrm>
            <a:off x="3339468" y="5340440"/>
            <a:ext cx="2600873"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a:ln>
                  <a:noFill/>
                </a:ln>
                <a:solidFill>
                  <a:srgbClr val="000000"/>
                </a:solidFill>
                <a:effectLst/>
                <a:uLnTx/>
                <a:uFillTx/>
                <a:latin typeface="Verlag Office"/>
                <a:ea typeface="+mn-ea"/>
                <a:cs typeface="+mn-cs"/>
              </a:rPr>
              <a:t>…undiminished growth </a:t>
            </a: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potential…</a:t>
            </a:r>
            <a:endParaRPr kumimoji="0" lang="en-GB" sz="943"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24" name="Text Placeholder 9"/>
          <p:cNvSpPr txBox="1">
            <a:spLocks/>
          </p:cNvSpPr>
          <p:nvPr/>
        </p:nvSpPr>
        <p:spPr bwMode="gray">
          <a:xfrm>
            <a:off x="6050561" y="5340440"/>
            <a:ext cx="269815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 and </a:t>
            </a:r>
            <a:r>
              <a:rPr kumimoji="0" lang="en-GB" sz="943" b="1" i="0" u="none" strike="noStrike" kern="0" cap="none" spc="0" normalizeH="0" baseline="0" noProof="0" dirty="0">
                <a:ln>
                  <a:noFill/>
                </a:ln>
                <a:solidFill>
                  <a:srgbClr val="000000"/>
                </a:solidFill>
                <a:effectLst/>
                <a:uLnTx/>
                <a:uFillTx/>
                <a:latin typeface="Verlag Office"/>
                <a:ea typeface="+mn-ea"/>
                <a:cs typeface="+mn-cs"/>
              </a:rPr>
              <a:t>cash generating business model!</a:t>
            </a:r>
          </a:p>
        </p:txBody>
      </p:sp>
      <p:sp>
        <p:nvSpPr>
          <p:cNvPr id="25" name="Text Placeholder 12"/>
          <p:cNvSpPr txBox="1">
            <a:spLocks/>
          </p:cNvSpPr>
          <p:nvPr/>
        </p:nvSpPr>
        <p:spPr>
          <a:xfrm>
            <a:off x="702252" y="1558689"/>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AMAZON: </a:t>
            </a: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OPERATING MARGIN </a:t>
            </a:r>
            <a:r>
              <a:rPr kumimoji="0" lang="en-GB" sz="943" b="0" i="0" u="none" strike="noStrike" kern="0" cap="none" spc="0" normalizeH="0" baseline="0" noProof="0" dirty="0">
                <a:ln>
                  <a:noFill/>
                </a:ln>
                <a:solidFill>
                  <a:srgbClr val="001489"/>
                </a:solidFill>
                <a:effectLst/>
                <a:uLnTx/>
                <a:uFillTx/>
                <a:latin typeface="Verlag Office"/>
                <a:ea typeface="+mn-ea"/>
                <a:cs typeface="+mn-cs"/>
              </a:rPr>
              <a:t>VS PEERS</a:t>
            </a:r>
          </a:p>
        </p:txBody>
      </p:sp>
      <p:cxnSp>
        <p:nvCxnSpPr>
          <p:cNvPr id="26" name="Straight Connector 25"/>
          <p:cNvCxnSpPr/>
          <p:nvPr/>
        </p:nvCxnSpPr>
        <p:spPr bwMode="gray">
          <a:xfrm>
            <a:off x="702251" y="1935133"/>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Placeholder 12"/>
          <p:cNvSpPr txBox="1">
            <a:spLocks/>
          </p:cNvSpPr>
          <p:nvPr/>
        </p:nvSpPr>
        <p:spPr>
          <a:xfrm>
            <a:off x="3313817" y="1563379"/>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AMAZON: </a:t>
            </a: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SALES GROWTH</a:t>
            </a:r>
            <a:endParaRPr kumimoji="0" lang="en-GB" sz="943"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28" name="Straight Connector 27"/>
          <p:cNvCxnSpPr/>
          <p:nvPr/>
        </p:nvCxnSpPr>
        <p:spPr bwMode="gray">
          <a:xfrm>
            <a:off x="3313816" y="1935133"/>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Placeholder 12"/>
          <p:cNvSpPr txBox="1">
            <a:spLocks/>
          </p:cNvSpPr>
          <p:nvPr/>
        </p:nvSpPr>
        <p:spPr>
          <a:xfrm>
            <a:off x="6055531" y="1566611"/>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AMAZON: CASH FLOWS</a:t>
            </a:r>
          </a:p>
        </p:txBody>
      </p:sp>
      <p:cxnSp>
        <p:nvCxnSpPr>
          <p:cNvPr id="30" name="Straight Connector 29"/>
          <p:cNvCxnSpPr/>
          <p:nvPr/>
        </p:nvCxnSpPr>
        <p:spPr bwMode="gray">
          <a:xfrm>
            <a:off x="6050561" y="1939542"/>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25</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8" name="Picture 7"/>
          <p:cNvPicPr>
            <a:picLocks noChangeAspect="1"/>
          </p:cNvPicPr>
          <p:nvPr/>
        </p:nvPicPr>
        <p:blipFill>
          <a:blip r:embed="rId2"/>
          <a:stretch>
            <a:fillRect/>
          </a:stretch>
        </p:blipFill>
        <p:spPr>
          <a:xfrm>
            <a:off x="672902" y="2039358"/>
            <a:ext cx="1958190" cy="3240000"/>
          </a:xfrm>
          <a:prstGeom prst="rect">
            <a:avLst/>
          </a:prstGeom>
        </p:spPr>
      </p:pic>
      <p:pic>
        <p:nvPicPr>
          <p:cNvPr id="9" name="Picture 8"/>
          <p:cNvPicPr>
            <a:picLocks noChangeAspect="1"/>
          </p:cNvPicPr>
          <p:nvPr/>
        </p:nvPicPr>
        <p:blipFill>
          <a:blip r:embed="rId3"/>
          <a:stretch>
            <a:fillRect/>
          </a:stretch>
        </p:blipFill>
        <p:spPr>
          <a:xfrm>
            <a:off x="3313816" y="2039358"/>
            <a:ext cx="2059242" cy="3240000"/>
          </a:xfrm>
          <a:prstGeom prst="rect">
            <a:avLst/>
          </a:prstGeom>
        </p:spPr>
      </p:pic>
      <p:pic>
        <p:nvPicPr>
          <p:cNvPr id="10" name="Picture 9"/>
          <p:cNvPicPr>
            <a:picLocks noChangeAspect="1"/>
          </p:cNvPicPr>
          <p:nvPr/>
        </p:nvPicPr>
        <p:blipFill>
          <a:blip r:embed="rId4"/>
          <a:stretch>
            <a:fillRect/>
          </a:stretch>
        </p:blipFill>
        <p:spPr>
          <a:xfrm>
            <a:off x="6050561" y="2039358"/>
            <a:ext cx="1958190" cy="3240000"/>
          </a:xfrm>
          <a:prstGeom prst="rect">
            <a:avLst/>
          </a:prstGeom>
        </p:spPr>
      </p:pic>
      <p:sp>
        <p:nvSpPr>
          <p:cNvPr id="18"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487233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 name="Text Placeholder 4"/>
          <p:cNvSpPr>
            <a:spLocks noGrp="1"/>
          </p:cNvSpPr>
          <p:nvPr>
            <p:ph type="body" sz="quarter" idx="13"/>
          </p:nvPr>
        </p:nvSpPr>
        <p:spPr/>
        <p:txBody>
          <a:bodyPr/>
          <a:lstStyle/>
          <a:p>
            <a:r>
              <a:rPr lang="fr-CH" dirty="0"/>
              <a:t>APPLE FACING THE </a:t>
            </a:r>
            <a:r>
              <a:rPr lang="fr-CH" dirty="0" err="1"/>
              <a:t>INNOVATOR’s</a:t>
            </a:r>
            <a:r>
              <a:rPr lang="fr-CH" dirty="0"/>
              <a:t> DILEMMA…</a:t>
            </a:r>
            <a:endParaRPr lang="de-CH" dirty="0"/>
          </a:p>
        </p:txBody>
      </p:sp>
      <p:sp>
        <p:nvSpPr>
          <p:cNvPr id="7" name="Text Placeholder 4"/>
          <p:cNvSpPr txBox="1">
            <a:spLocks/>
          </p:cNvSpPr>
          <p:nvPr/>
        </p:nvSpPr>
        <p:spPr>
          <a:xfrm>
            <a:off x="468313" y="468288"/>
            <a:ext cx="8207375" cy="648072"/>
          </a:xfrm>
          <a:prstGeom prst="rect">
            <a:avLst/>
          </a:prstGeom>
        </p:spPr>
        <p:txBody>
          <a:bodyPr vert="horz" lIns="0" tIns="18000"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175" marR="0" lvl="0" indent="0" algn="ctr" defTabSz="914400" rtl="0" eaLnBrk="1" fontAlgn="base" latinLnBrk="0" hangingPunct="1">
              <a:lnSpc>
                <a:spcPct val="110000"/>
              </a:lnSpc>
              <a:spcBef>
                <a:spcPts val="0"/>
              </a:spcBef>
              <a:spcAft>
                <a:spcPts val="300"/>
              </a:spcAft>
              <a:buClr>
                <a:srgbClr val="000000"/>
              </a:buClr>
              <a:buSzTx/>
              <a:buFontTx/>
              <a:buNone/>
              <a:tabLst/>
              <a:defRPr/>
            </a:pPr>
            <a:r>
              <a:rPr kumimoji="0" lang="fr-CH" sz="1600" b="0" i="0" u="none" strike="noStrike" kern="0" cap="none" spc="0" normalizeH="0" baseline="0" noProof="0" dirty="0">
                <a:ln>
                  <a:noFill/>
                </a:ln>
                <a:solidFill>
                  <a:srgbClr val="001489"/>
                </a:solidFill>
                <a:effectLst/>
                <a:uLnTx/>
                <a:uFillTx/>
                <a:latin typeface="Verlag Office"/>
                <a:ea typeface="+mn-ea"/>
                <a:cs typeface="+mn-cs"/>
              </a:rPr>
              <a:t>Apple </a:t>
            </a:r>
            <a:r>
              <a:rPr kumimoji="0" lang="fr-CH" sz="1600" b="0" i="0" u="none" strike="noStrike" kern="0" cap="none" spc="0" normalizeH="0" baseline="0" noProof="0" dirty="0" err="1">
                <a:ln>
                  <a:noFill/>
                </a:ln>
                <a:solidFill>
                  <a:srgbClr val="001489"/>
                </a:solidFill>
                <a:effectLst/>
                <a:uLnTx/>
                <a:uFillTx/>
                <a:latin typeface="Verlag Office"/>
                <a:ea typeface="+mn-ea"/>
                <a:cs typeface="+mn-cs"/>
              </a:rPr>
              <a:t>is</a:t>
            </a:r>
            <a:r>
              <a:rPr kumimoji="0" lang="fr-CH" sz="1600" b="0" i="0" u="none" strike="noStrike" kern="0" cap="none" spc="0" normalizeH="0" baseline="0" noProof="0" dirty="0">
                <a:ln>
                  <a:noFill/>
                </a:ln>
                <a:solidFill>
                  <a:srgbClr val="001489"/>
                </a:solidFill>
                <a:effectLst/>
                <a:uLnTx/>
                <a:uFillTx/>
                <a:latin typeface="Verlag Office"/>
                <a:ea typeface="+mn-ea"/>
                <a:cs typeface="+mn-cs"/>
              </a:rPr>
              <a:t> not in </a:t>
            </a:r>
            <a:r>
              <a:rPr kumimoji="0" lang="fr-CH" sz="1600" b="0" i="0" u="none" strike="noStrike" kern="0" cap="none" spc="0" normalizeH="0" baseline="0" noProof="0" dirty="0" err="1">
                <a:ln>
                  <a:noFill/>
                </a:ln>
                <a:solidFill>
                  <a:srgbClr val="001489"/>
                </a:solidFill>
                <a:effectLst/>
                <a:uLnTx/>
                <a:uFillTx/>
                <a:latin typeface="Verlag Office"/>
                <a:ea typeface="+mn-ea"/>
                <a:cs typeface="+mn-cs"/>
              </a:rPr>
              <a:t>our</a:t>
            </a:r>
            <a:r>
              <a:rPr kumimoji="0" lang="fr-CH" sz="1600" b="0" i="0" u="none" strike="noStrike" kern="0" cap="none" spc="0" normalizeH="0" baseline="0" noProof="0" dirty="0">
                <a:ln>
                  <a:noFill/>
                </a:ln>
                <a:solidFill>
                  <a:srgbClr val="001489"/>
                </a:solidFill>
                <a:effectLst/>
                <a:uLnTx/>
                <a:uFillTx/>
                <a:latin typeface="Verlag Office"/>
                <a:ea typeface="+mn-ea"/>
                <a:cs typeface="+mn-cs"/>
              </a:rPr>
              <a:t> model portfolio. </a:t>
            </a:r>
            <a:r>
              <a:rPr kumimoji="0" lang="fr-CH" sz="1600" b="0" i="0" u="none" strike="noStrike" kern="0" cap="none" spc="0" normalizeH="0" baseline="0" noProof="0" dirty="0" err="1">
                <a:ln>
                  <a:noFill/>
                </a:ln>
                <a:solidFill>
                  <a:srgbClr val="001489"/>
                </a:solidFill>
                <a:effectLst/>
                <a:uLnTx/>
                <a:uFillTx/>
                <a:latin typeface="Verlag Office"/>
                <a:ea typeface="+mn-ea"/>
                <a:cs typeface="+mn-cs"/>
              </a:rPr>
              <a:t>Here’s</a:t>
            </a:r>
            <a:r>
              <a:rPr kumimoji="0" lang="fr-CH" sz="1600" b="0" i="0" u="none" strike="noStrike" kern="0" cap="none" spc="0" normalizeH="0" baseline="0" noProof="0" dirty="0">
                <a:ln>
                  <a:noFill/>
                </a:ln>
                <a:solidFill>
                  <a:srgbClr val="001489"/>
                </a:solidFill>
                <a:effectLst/>
                <a:uLnTx/>
                <a:uFillTx/>
                <a:latin typeface="Verlag Office"/>
                <a:ea typeface="+mn-ea"/>
                <a:cs typeface="+mn-cs"/>
              </a:rPr>
              <a:t> </a:t>
            </a:r>
            <a:r>
              <a:rPr kumimoji="0" lang="fr-CH" sz="1600" b="0" i="0" u="none" strike="noStrike" kern="0" cap="none" spc="0" normalizeH="0" baseline="0" noProof="0" dirty="0" err="1">
                <a:ln>
                  <a:noFill/>
                </a:ln>
                <a:solidFill>
                  <a:srgbClr val="001489"/>
                </a:solidFill>
                <a:effectLst/>
                <a:uLnTx/>
                <a:uFillTx/>
                <a:latin typeface="Verlag Office"/>
                <a:ea typeface="+mn-ea"/>
                <a:cs typeface="+mn-cs"/>
              </a:rPr>
              <a:t>why</a:t>
            </a:r>
            <a:r>
              <a:rPr kumimoji="0" lang="fr-CH" sz="1600" b="0" i="0" u="none" strike="noStrike" kern="0" cap="none" spc="0" normalizeH="0" baseline="0" noProof="0" dirty="0">
                <a:ln>
                  <a:noFill/>
                </a:ln>
                <a:solidFill>
                  <a:srgbClr val="001489"/>
                </a:solidFill>
                <a:effectLst/>
                <a:uLnTx/>
                <a:uFillTx/>
                <a:latin typeface="Verlag Office"/>
                <a:ea typeface="+mn-ea"/>
                <a:cs typeface="+mn-cs"/>
              </a:rPr>
              <a:t>…</a:t>
            </a:r>
            <a:endParaRPr kumimoji="0" lang="en-GB" sz="1600"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46" name="Text Placeholder 8"/>
          <p:cNvSpPr txBox="1">
            <a:spLocks/>
          </p:cNvSpPr>
          <p:nvPr/>
        </p:nvSpPr>
        <p:spPr>
          <a:xfrm>
            <a:off x="467544" y="5896308"/>
            <a:ext cx="8208142" cy="358774"/>
          </a:xfrm>
          <a:prstGeom prst="rect">
            <a:avLst/>
          </a:prstGeom>
        </p:spPr>
        <p:txBody>
          <a:bodyPr vert="horz" lIns="0" tIns="36000"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0" cap="none" spc="0" normalizeH="0" baseline="0" noProof="0" dirty="0" smtClean="0">
                <a:ln>
                  <a:noFill/>
                </a:ln>
                <a:solidFill>
                  <a:srgbClr val="000000"/>
                </a:solidFill>
                <a:effectLst/>
                <a:uLnTx/>
                <a:uFillTx/>
                <a:latin typeface="Verlag Office"/>
                <a:ea typeface="+mn-ea"/>
                <a:cs typeface="+mn-cs"/>
              </a:rPr>
              <a:t>Source</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 Bloomberg Finance L.P., Julius Baer; Apple Inc. (Hold, Target: USD 200); FY = fiscal year, y/y = year-on-year, </a:t>
            </a:r>
            <a:r>
              <a:rPr kumimoji="0" lang="en-GB" sz="800" b="0" i="0" u="none" strike="noStrike" kern="0" cap="none" spc="0" normalizeH="0" baseline="0" noProof="0" dirty="0" err="1" smtClean="0">
                <a:ln>
                  <a:noFill/>
                </a:ln>
                <a:solidFill>
                  <a:srgbClr val="000000"/>
                </a:solidFill>
                <a:effectLst/>
                <a:uLnTx/>
                <a:uFillTx/>
                <a:latin typeface="Verlag Office"/>
                <a:ea typeface="+mn-ea"/>
                <a:cs typeface="+mn-cs"/>
              </a:rPr>
              <a:t>mn</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 = million;</a:t>
            </a:r>
            <a:br>
              <a:rPr kumimoji="0" lang="en-GB" sz="800" b="0" i="0" u="none" strike="noStrike" kern="0" cap="none" spc="0" normalizeH="0" baseline="0" noProof="0" dirty="0" smtClean="0">
                <a:ln>
                  <a:noFill/>
                </a:ln>
                <a:solidFill>
                  <a:srgbClr val="000000"/>
                </a:solidFill>
                <a:effectLst/>
                <a:uLnTx/>
                <a:uFillTx/>
                <a:latin typeface="Verlag Office"/>
                <a:ea typeface="+mn-ea"/>
                <a:cs typeface="+mn-cs"/>
              </a:rPr>
            </a:br>
            <a:r>
              <a:rPr kumimoji="0" lang="en-GB" sz="800" b="1" i="0" u="none" strike="noStrike" kern="0" cap="none" spc="0" normalizeH="0" baseline="0" noProof="0" dirty="0" smtClean="0">
                <a:ln>
                  <a:noFill/>
                </a:ln>
                <a:solidFill>
                  <a:srgbClr val="000000"/>
                </a:solidFill>
                <a:effectLst/>
                <a:uLnTx/>
                <a:uFillTx/>
                <a:latin typeface="Verlag Office"/>
                <a:ea typeface="+mn-ea"/>
                <a:cs typeface="+mn-cs"/>
              </a:rPr>
              <a:t>Note</a:t>
            </a:r>
            <a:r>
              <a:rPr kumimoji="0" lang="en-GB" sz="800" b="0" i="0" u="none" strike="noStrike" kern="0" cap="none" spc="0" normalizeH="0" baseline="0" noProof="0" dirty="0" smtClean="0">
                <a:ln>
                  <a:noFill/>
                </a:ln>
                <a:solidFill>
                  <a:srgbClr val="000000"/>
                </a:solidFill>
                <a:effectLst/>
                <a:uLnTx/>
                <a:uFillTx/>
                <a:latin typeface="Verlag Office"/>
                <a:ea typeface="+mn-ea"/>
                <a:cs typeface="+mn-cs"/>
              </a:rPr>
              <a:t>: ‘FY19’ refers to last trailing 12-month metrics, not full-year results for FY2019E</a:t>
            </a:r>
            <a:endParaRPr kumimoji="0" lang="en-GB" sz="800"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47" name="Text Placeholder 9"/>
          <p:cNvSpPr txBox="1">
            <a:spLocks/>
          </p:cNvSpPr>
          <p:nvPr/>
        </p:nvSpPr>
        <p:spPr bwMode="gray">
          <a:xfrm>
            <a:off x="541238" y="5603704"/>
            <a:ext cx="2519511" cy="501650"/>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en-GB" sz="1000" b="1" i="0" u="none" strike="noStrike" kern="0" cap="none" spc="0" normalizeH="0" baseline="0" noProof="0" dirty="0" smtClean="0">
                <a:ln>
                  <a:noFill/>
                </a:ln>
                <a:solidFill>
                  <a:srgbClr val="000000"/>
                </a:solidFill>
                <a:effectLst/>
                <a:uLnTx/>
                <a:uFillTx/>
                <a:latin typeface="Verlag Office"/>
                <a:ea typeface="+mn-ea"/>
                <a:cs typeface="+mn-cs"/>
              </a:rPr>
              <a:t>Waning competitive advantage…</a:t>
            </a:r>
            <a:endParaRPr kumimoji="0" lang="en-GB" sz="1000"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48" name="Text Placeholder 9"/>
          <p:cNvSpPr txBox="1">
            <a:spLocks/>
          </p:cNvSpPr>
          <p:nvPr/>
        </p:nvSpPr>
        <p:spPr bwMode="gray">
          <a:xfrm>
            <a:off x="3348780" y="5603704"/>
            <a:ext cx="2519511" cy="501650"/>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a:t>
            </a:r>
            <a:r>
              <a:rPr kumimoji="0" lang="fr-CH" sz="1000" b="1" i="0" u="none" strike="noStrike" kern="0" cap="none" spc="0" normalizeH="0" baseline="0" noProof="0" dirty="0" err="1" smtClean="0">
                <a:ln>
                  <a:noFill/>
                </a:ln>
                <a:solidFill>
                  <a:srgbClr val="000000"/>
                </a:solidFill>
                <a:effectLst/>
                <a:uLnTx/>
                <a:uFillTx/>
                <a:latin typeface="Verlag Office"/>
                <a:ea typeface="+mn-ea"/>
                <a:cs typeface="+mn-cs"/>
              </a:rPr>
              <a:t>with</a:t>
            </a: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 sales in a structural </a:t>
            </a:r>
            <a:r>
              <a:rPr kumimoji="0" lang="fr-CH" sz="1000" b="1" i="0" u="none" strike="noStrike" kern="0" cap="none" spc="0" normalizeH="0" baseline="0" noProof="0" dirty="0" err="1" smtClean="0">
                <a:ln>
                  <a:noFill/>
                </a:ln>
                <a:solidFill>
                  <a:srgbClr val="000000"/>
                </a:solidFill>
                <a:effectLst/>
                <a:uLnTx/>
                <a:uFillTx/>
                <a:latin typeface="Verlag Office"/>
                <a:ea typeface="+mn-ea"/>
                <a:cs typeface="+mn-cs"/>
              </a:rPr>
              <a:t>decline</a:t>
            </a: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a:t>
            </a:r>
            <a:endParaRPr kumimoji="0" lang="en-GB" sz="1000"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49" name="Text Placeholder 9"/>
          <p:cNvSpPr txBox="1">
            <a:spLocks/>
          </p:cNvSpPr>
          <p:nvPr/>
        </p:nvSpPr>
        <p:spPr bwMode="gray">
          <a:xfrm>
            <a:off x="6300192" y="5603704"/>
            <a:ext cx="2376412" cy="501650"/>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…cash </a:t>
            </a:r>
            <a:r>
              <a:rPr kumimoji="0" lang="fr-CH" sz="1000" b="1" i="0" u="none" strike="noStrike" kern="0" cap="none" spc="0" normalizeH="0" baseline="0" noProof="0" dirty="0" err="1" smtClean="0">
                <a:ln>
                  <a:noFill/>
                </a:ln>
                <a:solidFill>
                  <a:srgbClr val="000000"/>
                </a:solidFill>
                <a:effectLst/>
                <a:uLnTx/>
                <a:uFillTx/>
                <a:latin typeface="Verlag Office"/>
                <a:ea typeface="+mn-ea"/>
                <a:cs typeface="+mn-cs"/>
              </a:rPr>
              <a:t>flows</a:t>
            </a: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 </a:t>
            </a:r>
            <a:r>
              <a:rPr kumimoji="0" lang="fr-CH" sz="1000" b="1" i="0" u="none" strike="noStrike" kern="0" cap="none" spc="0" normalizeH="0" baseline="0" noProof="0" dirty="0" err="1" smtClean="0">
                <a:ln>
                  <a:noFill/>
                </a:ln>
                <a:solidFill>
                  <a:srgbClr val="000000"/>
                </a:solidFill>
                <a:effectLst/>
                <a:uLnTx/>
                <a:uFillTx/>
                <a:latin typeface="Verlag Office"/>
                <a:ea typeface="+mn-ea"/>
                <a:cs typeface="+mn-cs"/>
              </a:rPr>
              <a:t>stuck</a:t>
            </a: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 </a:t>
            </a:r>
            <a:r>
              <a:rPr kumimoji="0" lang="fr-CH" sz="1000" b="1" i="0" u="none" strike="noStrike" kern="0" cap="none" spc="0" normalizeH="0" baseline="0" noProof="0" dirty="0" err="1" smtClean="0">
                <a:ln>
                  <a:noFill/>
                </a:ln>
                <a:solidFill>
                  <a:srgbClr val="000000"/>
                </a:solidFill>
                <a:effectLst/>
                <a:uLnTx/>
                <a:uFillTx/>
                <a:latin typeface="Verlag Office"/>
                <a:ea typeface="+mn-ea"/>
                <a:cs typeface="+mn-cs"/>
              </a:rPr>
              <a:t>below</a:t>
            </a: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 2015 </a:t>
            </a:r>
            <a:r>
              <a:rPr kumimoji="0" lang="fr-CH" sz="1000" b="1" i="0" u="none" strike="noStrike" kern="0" cap="none" spc="0" normalizeH="0" baseline="0" noProof="0" dirty="0" err="1" smtClean="0">
                <a:ln>
                  <a:noFill/>
                </a:ln>
                <a:solidFill>
                  <a:srgbClr val="000000"/>
                </a:solidFill>
                <a:effectLst/>
                <a:uLnTx/>
                <a:uFillTx/>
                <a:latin typeface="Verlag Office"/>
                <a:ea typeface="+mn-ea"/>
                <a:cs typeface="+mn-cs"/>
              </a:rPr>
              <a:t>peak</a:t>
            </a:r>
            <a:r>
              <a:rPr kumimoji="0" lang="fr-CH" sz="1000" b="1" i="0" u="none" strike="noStrike" kern="0" cap="none" spc="0" normalizeH="0" baseline="0" noProof="0" dirty="0" smtClean="0">
                <a:ln>
                  <a:noFill/>
                </a:ln>
                <a:solidFill>
                  <a:srgbClr val="000000"/>
                </a:solidFill>
                <a:effectLst/>
                <a:uLnTx/>
                <a:uFillTx/>
                <a:latin typeface="Verlag Office"/>
                <a:ea typeface="+mn-ea"/>
                <a:cs typeface="+mn-cs"/>
              </a:rPr>
              <a:t>!</a:t>
            </a:r>
            <a:endParaRPr kumimoji="0" lang="en-GB" sz="1000"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50" name="Text Placeholder 12"/>
          <p:cNvSpPr txBox="1">
            <a:spLocks/>
          </p:cNvSpPr>
          <p:nvPr/>
        </p:nvSpPr>
        <p:spPr>
          <a:xfrm>
            <a:off x="468312" y="1453528"/>
            <a:ext cx="1943448" cy="396000"/>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en-GB" sz="1000" b="0" i="0" u="none" strike="noStrike" kern="0" cap="none" spc="0" normalizeH="0" baseline="0" noProof="0" smtClean="0">
                <a:ln>
                  <a:noFill/>
                </a:ln>
                <a:solidFill>
                  <a:srgbClr val="001489"/>
                </a:solidFill>
                <a:effectLst/>
                <a:uLnTx/>
                <a:uFillTx/>
                <a:latin typeface="Verlag Office"/>
                <a:ea typeface="+mn-ea"/>
                <a:cs typeface="+mn-cs"/>
              </a:rPr>
              <a:t>APPLE: OPERATING MARGIN VS PEERS</a:t>
            </a:r>
            <a:endParaRPr kumimoji="0" lang="en-GB" sz="1000"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51" name="Straight Connector 50"/>
          <p:cNvCxnSpPr/>
          <p:nvPr/>
        </p:nvCxnSpPr>
        <p:spPr bwMode="gray">
          <a:xfrm>
            <a:off x="468312" y="1851668"/>
            <a:ext cx="2045446"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Placeholder 12"/>
          <p:cNvSpPr txBox="1">
            <a:spLocks/>
          </p:cNvSpPr>
          <p:nvPr/>
        </p:nvSpPr>
        <p:spPr>
          <a:xfrm>
            <a:off x="3237755" y="1464576"/>
            <a:ext cx="1943448" cy="396000"/>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en-GB" sz="1000" b="0" i="0" u="none" strike="noStrike" kern="0" cap="none" spc="0" normalizeH="0" baseline="0" noProof="0" smtClean="0">
                <a:ln>
                  <a:noFill/>
                </a:ln>
                <a:solidFill>
                  <a:srgbClr val="001489"/>
                </a:solidFill>
                <a:effectLst/>
                <a:uLnTx/>
                <a:uFillTx/>
                <a:latin typeface="Verlag Office"/>
                <a:ea typeface="+mn-ea"/>
                <a:cs typeface="+mn-cs"/>
              </a:rPr>
              <a:t>APPLE: SALES GROWTH</a:t>
            </a:r>
            <a:endParaRPr kumimoji="0" lang="en-GB" sz="1000"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53" name="Straight Connector 52"/>
          <p:cNvCxnSpPr/>
          <p:nvPr/>
        </p:nvCxnSpPr>
        <p:spPr bwMode="gray">
          <a:xfrm>
            <a:off x="3237755" y="1857789"/>
            <a:ext cx="2045446"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 Placeholder 12"/>
          <p:cNvSpPr txBox="1">
            <a:spLocks/>
          </p:cNvSpPr>
          <p:nvPr/>
        </p:nvSpPr>
        <p:spPr>
          <a:xfrm>
            <a:off x="6139945" y="1464576"/>
            <a:ext cx="1943448" cy="396000"/>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en-GB" sz="1000" b="0" i="0" u="none" strike="noStrike" kern="0" cap="none" spc="0" normalizeH="0" baseline="0" noProof="0" smtClean="0">
                <a:ln>
                  <a:noFill/>
                </a:ln>
                <a:solidFill>
                  <a:srgbClr val="001489"/>
                </a:solidFill>
                <a:effectLst/>
                <a:uLnTx/>
                <a:uFillTx/>
                <a:latin typeface="Verlag Office"/>
                <a:ea typeface="+mn-ea"/>
                <a:cs typeface="+mn-cs"/>
              </a:rPr>
              <a:t>APPLE: CASH FLOWS</a:t>
            </a:r>
            <a:endParaRPr kumimoji="0" lang="en-GB" sz="1000"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55" name="Straight Connector 54"/>
          <p:cNvCxnSpPr/>
          <p:nvPr/>
        </p:nvCxnSpPr>
        <p:spPr bwMode="gray">
          <a:xfrm>
            <a:off x="6139945" y="1857789"/>
            <a:ext cx="2045446"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6" name="Picture 55"/>
          <p:cNvPicPr>
            <a:picLocks noChangeAspect="1"/>
          </p:cNvPicPr>
          <p:nvPr/>
        </p:nvPicPr>
        <p:blipFill>
          <a:blip r:embed="rId2"/>
          <a:stretch>
            <a:fillRect/>
          </a:stretch>
        </p:blipFill>
        <p:spPr>
          <a:xfrm>
            <a:off x="467544" y="2034296"/>
            <a:ext cx="2127038" cy="3197880"/>
          </a:xfrm>
          <a:prstGeom prst="rect">
            <a:avLst/>
          </a:prstGeom>
        </p:spPr>
      </p:pic>
      <p:pic>
        <p:nvPicPr>
          <p:cNvPr id="57" name="Picture 56"/>
          <p:cNvPicPr>
            <a:picLocks noChangeAspect="1"/>
          </p:cNvPicPr>
          <p:nvPr/>
        </p:nvPicPr>
        <p:blipFill>
          <a:blip r:embed="rId3"/>
          <a:stretch>
            <a:fillRect/>
          </a:stretch>
        </p:blipFill>
        <p:spPr>
          <a:xfrm>
            <a:off x="3237755" y="2034296"/>
            <a:ext cx="2127038" cy="3197880"/>
          </a:xfrm>
          <a:prstGeom prst="rect">
            <a:avLst/>
          </a:prstGeom>
        </p:spPr>
      </p:pic>
      <p:pic>
        <p:nvPicPr>
          <p:cNvPr id="58" name="Picture 57"/>
          <p:cNvPicPr>
            <a:picLocks noChangeAspect="1"/>
          </p:cNvPicPr>
          <p:nvPr/>
        </p:nvPicPr>
        <p:blipFill>
          <a:blip r:embed="rId4"/>
          <a:stretch>
            <a:fillRect/>
          </a:stretch>
        </p:blipFill>
        <p:spPr>
          <a:xfrm>
            <a:off x="6139945" y="2034296"/>
            <a:ext cx="2136750" cy="319788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26</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2842062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fr-CH" sz="2200" dirty="0" err="1" smtClean="0"/>
              <a:t>Video</a:t>
            </a:r>
            <a:r>
              <a:rPr lang="fr-CH" sz="2200" dirty="0" smtClean="0"/>
              <a:t> streaming – STIFF </a:t>
            </a:r>
            <a:r>
              <a:rPr lang="en-US" dirty="0" smtClean="0"/>
              <a:t>competition</a:t>
            </a:r>
            <a:endParaRPr lang="en-US" sz="2200" dirty="0"/>
          </a:p>
        </p:txBody>
      </p:sp>
      <p:sp>
        <p:nvSpPr>
          <p:cNvPr id="8" name="Text Placeholder 6"/>
          <p:cNvSpPr txBox="1">
            <a:spLocks/>
          </p:cNvSpPr>
          <p:nvPr/>
        </p:nvSpPr>
        <p:spPr>
          <a:xfrm>
            <a:off x="702254" y="655035"/>
            <a:ext cx="7739496" cy="611127"/>
          </a:xfrm>
          <a:prstGeom prst="rect">
            <a:avLst/>
          </a:prstGeom>
        </p:spPr>
        <p:txBody>
          <a:bodyPr vert="horz" lIns="0" tIns="16974"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62283" rtl="0" eaLnBrk="1" fontAlgn="auto" latinLnBrk="0" hangingPunct="1">
              <a:lnSpc>
                <a:spcPts val="1037"/>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1489"/>
                </a:solidFill>
                <a:effectLst/>
                <a:uLnTx/>
                <a:uFillTx/>
                <a:latin typeface="Verlag Office"/>
                <a:ea typeface="+mn-ea"/>
                <a:cs typeface="+mn-cs"/>
              </a:rPr>
              <a:t>Netflix is not in our model portfolio. Here's why…</a:t>
            </a:r>
          </a:p>
        </p:txBody>
      </p:sp>
      <p:sp>
        <p:nvSpPr>
          <p:cNvPr id="9" name="Text Placeholder 8"/>
          <p:cNvSpPr txBox="1">
            <a:spLocks/>
          </p:cNvSpPr>
          <p:nvPr/>
        </p:nvSpPr>
        <p:spPr>
          <a:xfrm>
            <a:off x="436217" y="5947761"/>
            <a:ext cx="7740220" cy="338321"/>
          </a:xfrm>
          <a:prstGeom prst="rect">
            <a:avLst/>
          </a:prstGeom>
        </p:spPr>
        <p:txBody>
          <a:bodyPr vert="horz" lIns="0" tIns="33948" rIns="0" bIns="0" rtlCol="0">
            <a:noAutofit/>
          </a:bodyPr>
          <a:lstStyle>
            <a:lvl1pPr marL="0" indent="0" algn="l" rtl="0" eaLnBrk="1" fontAlgn="base" hangingPunct="1">
              <a:lnSpc>
                <a:spcPct val="100000"/>
              </a:lnSpc>
              <a:spcBef>
                <a:spcPts val="0"/>
              </a:spcBef>
              <a:spcAft>
                <a:spcPts val="300"/>
              </a:spcAft>
              <a:buClr>
                <a:schemeClr val="tx1"/>
              </a:buClr>
              <a:buFont typeface="Arial" panose="020B0604020202020204" pitchFamily="34" charset="0"/>
              <a:buNone/>
              <a:defRPr sz="800" b="0">
                <a:solidFill>
                  <a:srgbClr val="000000"/>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7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700" b="0" i="0" u="none" strike="noStrike" kern="1200" cap="none" spc="0" normalizeH="0" baseline="0" noProof="0" dirty="0">
                <a:ln>
                  <a:noFill/>
                </a:ln>
                <a:solidFill>
                  <a:srgbClr val="000000"/>
                </a:solidFill>
                <a:effectLst/>
                <a:uLnTx/>
                <a:uFillTx/>
                <a:latin typeface="Verlag Office"/>
                <a:ea typeface="+mn-ea"/>
                <a:cs typeface="+mn-cs"/>
              </a:rPr>
              <a:t>Bloomberg Finance L.P., Julius Baer; Note: ‘FY20’ refers to trailing 12-month fundamental data, y/y = year-on-year </a:t>
            </a:r>
          </a:p>
          <a:p>
            <a:pPr marL="0" marR="0" lvl="0" indent="0" algn="l" defTabSz="862283" rtl="0" eaLnBrk="1" fontAlgn="base" latinLnBrk="0" hangingPunct="1">
              <a:lnSpc>
                <a:spcPct val="100000"/>
              </a:lnSpc>
              <a:spcBef>
                <a:spcPts val="0"/>
              </a:spcBef>
              <a:spcAft>
                <a:spcPts val="283"/>
              </a:spcAft>
              <a:buClr>
                <a:srgbClr val="000000"/>
              </a:buClr>
              <a:buSzTx/>
              <a:buFont typeface="Arial" panose="020B0604020202020204" pitchFamily="34" charset="0"/>
              <a:buNone/>
              <a:tabLst/>
              <a:defRPr/>
            </a:pPr>
            <a:r>
              <a:rPr kumimoji="0" lang="en-GB" sz="700" b="0" i="0" u="none" strike="noStrike" kern="1200" cap="none" spc="0" normalizeH="0" baseline="0" noProof="0" dirty="0">
                <a:ln>
                  <a:noFill/>
                </a:ln>
                <a:solidFill>
                  <a:srgbClr val="000000"/>
                </a:solidFill>
                <a:effectLst/>
                <a:uLnTx/>
                <a:uFillTx/>
                <a:latin typeface="Verlag Office"/>
                <a:ea typeface="+mn-ea"/>
                <a:cs typeface="+mn-cs"/>
              </a:rPr>
              <a:t>References to specific stocks do not imply any investment </a:t>
            </a:r>
            <a:r>
              <a:rPr kumimoji="0" lang="en-GB" sz="700" b="0" i="0" u="none" strike="noStrike" kern="1200" cap="none" spc="0" normalizeH="0" baseline="0" noProof="0" dirty="0" smtClean="0">
                <a:ln>
                  <a:noFill/>
                </a:ln>
                <a:solidFill>
                  <a:srgbClr val="000000"/>
                </a:solidFill>
                <a:effectLst/>
                <a:uLnTx/>
                <a:uFillTx/>
                <a:latin typeface="Verlag Office"/>
                <a:ea typeface="+mn-ea"/>
                <a:cs typeface="+mn-cs"/>
              </a:rPr>
              <a:t>recommendation</a:t>
            </a:r>
            <a:endParaRPr kumimoji="0" lang="en-GB" sz="100" b="0" i="0" u="none" strike="noStrike" kern="0" cap="none" spc="0" normalizeH="0" baseline="0" noProof="0" dirty="0">
              <a:ln>
                <a:noFill/>
              </a:ln>
              <a:solidFill>
                <a:srgbClr val="000000"/>
              </a:solidFill>
              <a:effectLst/>
              <a:uLnTx/>
              <a:uFillTx/>
              <a:latin typeface="Verlag Office"/>
              <a:ea typeface="+mn-ea"/>
              <a:cs typeface="+mn-cs"/>
            </a:endParaRPr>
          </a:p>
        </p:txBody>
      </p:sp>
      <p:sp>
        <p:nvSpPr>
          <p:cNvPr id="10" name="Text Placeholder 9"/>
          <p:cNvSpPr txBox="1">
            <a:spLocks/>
          </p:cNvSpPr>
          <p:nvPr/>
        </p:nvSpPr>
        <p:spPr bwMode="gray">
          <a:xfrm>
            <a:off x="702254" y="5474709"/>
            <a:ext cx="237588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No clear competitive advantage...</a:t>
            </a:r>
            <a:endParaRPr kumimoji="0" lang="en-GB" sz="943"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11" name="Text Placeholder 9"/>
          <p:cNvSpPr txBox="1">
            <a:spLocks/>
          </p:cNvSpPr>
          <p:nvPr/>
        </p:nvSpPr>
        <p:spPr bwMode="gray">
          <a:xfrm>
            <a:off x="3349746" y="5474709"/>
            <a:ext cx="237588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…despite robust sales growth…</a:t>
            </a:r>
            <a:endParaRPr kumimoji="0" lang="en-GB" sz="943" b="1" i="0" u="none" strike="noStrike" kern="0" cap="none" spc="0" normalizeH="0" baseline="0" noProof="0" dirty="0">
              <a:ln>
                <a:noFill/>
              </a:ln>
              <a:solidFill>
                <a:srgbClr val="000000"/>
              </a:solidFill>
              <a:effectLst/>
              <a:uLnTx/>
              <a:uFillTx/>
              <a:latin typeface="Verlag Office"/>
              <a:ea typeface="+mn-ea"/>
              <a:cs typeface="+mn-cs"/>
            </a:endParaRPr>
          </a:p>
        </p:txBody>
      </p:sp>
      <p:sp>
        <p:nvSpPr>
          <p:cNvPr id="12" name="Text Placeholder 9"/>
          <p:cNvSpPr txBox="1">
            <a:spLocks/>
          </p:cNvSpPr>
          <p:nvPr/>
        </p:nvSpPr>
        <p:spPr bwMode="gray">
          <a:xfrm>
            <a:off x="5997965" y="5474709"/>
            <a:ext cx="2375881" cy="473052"/>
          </a:xfrm>
          <a:prstGeom prst="rect">
            <a:avLst/>
          </a:prstGeom>
        </p:spPr>
        <p:txBody>
          <a:bodyPr vert="horz" lIns="0" tIns="0" rIns="0" bIns="0" rtlCol="0">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1" i="0" u="none" strike="noStrike" kern="0" cap="none" spc="0" normalizeH="0" baseline="0" noProof="0" dirty="0">
                <a:ln>
                  <a:noFill/>
                </a:ln>
                <a:solidFill>
                  <a:srgbClr val="000000"/>
                </a:solidFill>
                <a:effectLst/>
                <a:uLnTx/>
                <a:uFillTx/>
                <a:latin typeface="Verlag Office"/>
                <a:ea typeface="+mn-ea"/>
                <a:cs typeface="+mn-cs"/>
              </a:rPr>
              <a:t>… </a:t>
            </a:r>
            <a:r>
              <a:rPr kumimoji="0" lang="en-GB" sz="943" b="1" i="0" u="none" strike="noStrike" kern="0" cap="none" spc="0" normalizeH="0" baseline="0" noProof="0" dirty="0" smtClean="0">
                <a:ln>
                  <a:noFill/>
                </a:ln>
                <a:solidFill>
                  <a:srgbClr val="000000"/>
                </a:solidFill>
                <a:effectLst/>
                <a:uLnTx/>
                <a:uFillTx/>
                <a:latin typeface="Verlag Office"/>
                <a:ea typeface="+mn-ea"/>
                <a:cs typeface="+mn-cs"/>
              </a:rPr>
              <a:t>falling cash flows</a:t>
            </a:r>
            <a:r>
              <a:rPr kumimoji="0" lang="en-GB" sz="943" b="1" i="0" u="none" strike="noStrike" kern="0" cap="none" spc="0" normalizeH="0" baseline="0" noProof="0" dirty="0">
                <a:ln>
                  <a:noFill/>
                </a:ln>
                <a:solidFill>
                  <a:srgbClr val="000000"/>
                </a:solidFill>
                <a:effectLst/>
                <a:uLnTx/>
                <a:uFillTx/>
                <a:latin typeface="Verlag Office"/>
                <a:ea typeface="+mn-ea"/>
                <a:cs typeface="+mn-cs"/>
              </a:rPr>
              <a:t>!</a:t>
            </a:r>
          </a:p>
        </p:txBody>
      </p:sp>
      <p:sp>
        <p:nvSpPr>
          <p:cNvPr id="13" name="Text Placeholder 12"/>
          <p:cNvSpPr txBox="1">
            <a:spLocks/>
          </p:cNvSpPr>
          <p:nvPr/>
        </p:nvSpPr>
        <p:spPr>
          <a:xfrm>
            <a:off x="702252" y="1597346"/>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NETFLIX : </a:t>
            </a:r>
            <a:r>
              <a:rPr kumimoji="0" lang="en-GB" sz="943" b="0" i="0" u="none" strike="noStrike" kern="0" cap="none" spc="0" normalizeH="0" baseline="0" noProof="0" dirty="0" smtClean="0">
                <a:ln>
                  <a:noFill/>
                </a:ln>
                <a:solidFill>
                  <a:srgbClr val="001489"/>
                </a:solidFill>
                <a:effectLst/>
                <a:uLnTx/>
                <a:uFillTx/>
                <a:latin typeface="Verlag Office"/>
                <a:ea typeface="+mn-ea"/>
                <a:cs typeface="+mn-cs"/>
              </a:rPr>
              <a:t>OPERATING MARGIN </a:t>
            </a:r>
            <a:r>
              <a:rPr kumimoji="0" lang="en-GB" sz="943" b="0" i="0" u="none" strike="noStrike" kern="0" cap="none" spc="0" normalizeH="0" baseline="0" noProof="0" dirty="0">
                <a:ln>
                  <a:noFill/>
                </a:ln>
                <a:solidFill>
                  <a:srgbClr val="001489"/>
                </a:solidFill>
                <a:effectLst/>
                <a:uLnTx/>
                <a:uFillTx/>
                <a:latin typeface="Verlag Office"/>
                <a:ea typeface="+mn-ea"/>
                <a:cs typeface="+mn-cs"/>
              </a:rPr>
              <a:t>VS PEERS</a:t>
            </a:r>
          </a:p>
        </p:txBody>
      </p:sp>
      <p:cxnSp>
        <p:nvCxnSpPr>
          <p:cNvPr id="14" name="Straight Connector 13"/>
          <p:cNvCxnSpPr/>
          <p:nvPr/>
        </p:nvCxnSpPr>
        <p:spPr bwMode="gray">
          <a:xfrm>
            <a:off x="702251" y="1972789"/>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2"/>
          <p:cNvSpPr txBox="1">
            <a:spLocks/>
          </p:cNvSpPr>
          <p:nvPr/>
        </p:nvSpPr>
        <p:spPr>
          <a:xfrm>
            <a:off x="3313817" y="1620399"/>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NETFLIX: UMSATZWACHSTUM</a:t>
            </a:r>
          </a:p>
        </p:txBody>
      </p:sp>
      <p:cxnSp>
        <p:nvCxnSpPr>
          <p:cNvPr id="16" name="Straight Connector 15"/>
          <p:cNvCxnSpPr/>
          <p:nvPr/>
        </p:nvCxnSpPr>
        <p:spPr bwMode="gray">
          <a:xfrm>
            <a:off x="3313816" y="1990424"/>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Placeholder 12"/>
          <p:cNvSpPr txBox="1">
            <a:spLocks/>
          </p:cNvSpPr>
          <p:nvPr/>
        </p:nvSpPr>
        <p:spPr>
          <a:xfrm>
            <a:off x="6050562" y="1619906"/>
            <a:ext cx="1832657" cy="373425"/>
          </a:xfrm>
          <a:prstGeom prst="rect">
            <a:avLst/>
          </a:prstGeom>
        </p:spPr>
        <p:txBody>
          <a:bodyPr vert="horz" lIns="0" tIns="0" rIns="0" bIns="0" rtlCol="0" anchor="b">
            <a:noAutofit/>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862283" rtl="0" eaLnBrk="1" fontAlgn="base" latinLnBrk="0" hangingPunct="1">
              <a:lnSpc>
                <a:spcPct val="110000"/>
              </a:lnSpc>
              <a:spcBef>
                <a:spcPts val="283"/>
              </a:spcBef>
              <a:spcAft>
                <a:spcPts val="283"/>
              </a:spcAft>
              <a:buClr>
                <a:srgbClr val="000000"/>
              </a:buClr>
              <a:buSzTx/>
              <a:buFont typeface="Arial" panose="020B0604020202020204" pitchFamily="34" charset="0"/>
              <a:buNone/>
              <a:tabLst/>
              <a:defRPr/>
            </a:pPr>
            <a:r>
              <a:rPr kumimoji="0" lang="en-GB" sz="943" b="0" i="0" u="none" strike="noStrike" kern="0" cap="none" spc="0" normalizeH="0" baseline="0" noProof="0" dirty="0">
                <a:ln>
                  <a:noFill/>
                </a:ln>
                <a:solidFill>
                  <a:srgbClr val="001489"/>
                </a:solidFill>
                <a:effectLst/>
                <a:uLnTx/>
                <a:uFillTx/>
                <a:latin typeface="Verlag Office"/>
                <a:ea typeface="+mn-ea"/>
                <a:cs typeface="+mn-cs"/>
              </a:rPr>
              <a:t>NETFLIX: CASH FLOWS</a:t>
            </a:r>
          </a:p>
        </p:txBody>
      </p:sp>
      <p:cxnSp>
        <p:nvCxnSpPr>
          <p:cNvPr id="18" name="Straight Connector 17"/>
          <p:cNvCxnSpPr/>
          <p:nvPr/>
        </p:nvCxnSpPr>
        <p:spPr bwMode="gray">
          <a:xfrm>
            <a:off x="6050561" y="1992668"/>
            <a:ext cx="1928841" cy="0"/>
          </a:xfrm>
          <a:prstGeom prst="line">
            <a:avLst/>
          </a:prstGeom>
          <a:solidFill>
            <a:srgbClr val="FFFFFF"/>
          </a:solidFill>
          <a:ln w="635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27</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pic>
        <p:nvPicPr>
          <p:cNvPr id="4" name="Picture 3"/>
          <p:cNvPicPr>
            <a:picLocks noChangeAspect="1"/>
          </p:cNvPicPr>
          <p:nvPr/>
        </p:nvPicPr>
        <p:blipFill>
          <a:blip r:embed="rId2"/>
          <a:stretch>
            <a:fillRect/>
          </a:stretch>
        </p:blipFill>
        <p:spPr>
          <a:xfrm>
            <a:off x="702251" y="2102834"/>
            <a:ext cx="1958189" cy="3240000"/>
          </a:xfrm>
          <a:prstGeom prst="rect">
            <a:avLst/>
          </a:prstGeom>
        </p:spPr>
      </p:pic>
      <p:pic>
        <p:nvPicPr>
          <p:cNvPr id="6" name="Picture 5"/>
          <p:cNvPicPr>
            <a:picLocks noChangeAspect="1"/>
          </p:cNvPicPr>
          <p:nvPr/>
        </p:nvPicPr>
        <p:blipFill>
          <a:blip r:embed="rId3"/>
          <a:stretch>
            <a:fillRect/>
          </a:stretch>
        </p:blipFill>
        <p:spPr>
          <a:xfrm>
            <a:off x="3385377" y="2102834"/>
            <a:ext cx="2059242" cy="3240000"/>
          </a:xfrm>
          <a:prstGeom prst="rect">
            <a:avLst/>
          </a:prstGeom>
        </p:spPr>
      </p:pic>
      <p:pic>
        <p:nvPicPr>
          <p:cNvPr id="7" name="Picture 6"/>
          <p:cNvPicPr>
            <a:picLocks noChangeAspect="1"/>
          </p:cNvPicPr>
          <p:nvPr/>
        </p:nvPicPr>
        <p:blipFill>
          <a:blip r:embed="rId4"/>
          <a:stretch>
            <a:fillRect/>
          </a:stretch>
        </p:blipFill>
        <p:spPr>
          <a:xfrm>
            <a:off x="6050561" y="2102834"/>
            <a:ext cx="1958190" cy="3240000"/>
          </a:xfrm>
          <a:prstGeom prst="rect">
            <a:avLst/>
          </a:prstGeom>
        </p:spPr>
      </p:pic>
      <p:sp>
        <p:nvSpPr>
          <p:cNvPr id="19"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1713904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Next Generation investment solutions</a:t>
            </a:r>
            <a:endParaRPr lang="en-GB" dirty="0"/>
          </a:p>
        </p:txBody>
      </p:sp>
      <p:sp>
        <p:nvSpPr>
          <p:cNvPr id="6" name="Slide Number Placeholder 5"/>
          <p:cNvSpPr>
            <a:spLocks noGrp="1"/>
          </p:cNvSpPr>
          <p:nvPr>
            <p:ph type="sldNum" sz="quarter" idx="12"/>
          </p:nvPr>
        </p:nvSpPr>
        <p:spPr/>
        <p:txBody>
          <a:bodyPr/>
          <a:lstStyle/>
          <a:p>
            <a:fld id="{0A6ABA92-B65E-42F5-BB28-73DA50746AED}" type="slidenum">
              <a:rPr lang="en-GB" smtClean="0"/>
              <a:pPr/>
              <a:t>28</a:t>
            </a:fld>
            <a:endParaRPr lang="en-GB" dirty="0"/>
          </a:p>
        </p:txBody>
      </p:sp>
      <p:sp>
        <p:nvSpPr>
          <p:cNvPr id="5" name="Text Placeholder 4"/>
          <p:cNvSpPr>
            <a:spLocks noGrp="1"/>
          </p:cNvSpPr>
          <p:nvPr>
            <p:ph type="body" sz="quarter" idx="13"/>
          </p:nvPr>
        </p:nvSpPr>
        <p:spPr/>
        <p:txBody>
          <a:bodyPr/>
          <a:lstStyle/>
          <a:p>
            <a:r>
              <a:rPr lang="de-CH" dirty="0" smtClean="0"/>
              <a:t>Performance</a:t>
            </a:r>
            <a:endParaRPr lang="de-CH" dirty="0"/>
          </a:p>
        </p:txBody>
      </p:sp>
    </p:spTree>
    <p:extLst>
      <p:ext uri="{BB962C8B-B14F-4D97-AF65-F5344CB8AC3E}">
        <p14:creationId xmlns:p14="http://schemas.microsoft.com/office/powerpoint/2010/main" val="3480050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200-000010000000}"/>
              </a:ext>
            </a:extLst>
          </p:cNvPr>
          <p:cNvGraphicFramePr>
            <a:graphicFrameLocks/>
          </p:cNvGraphicFramePr>
          <p:nvPr>
            <p:extLst/>
          </p:nvPr>
        </p:nvGraphicFramePr>
        <p:xfrm>
          <a:off x="511987" y="1893599"/>
          <a:ext cx="8206413" cy="42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29</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395288" y="333375"/>
            <a:ext cx="8353425" cy="287313"/>
          </a:xfrm>
        </p:spPr>
        <p:txBody>
          <a:bodyPr/>
          <a:lstStyle/>
          <a:p>
            <a:r>
              <a:rPr lang="de-CH" dirty="0" smtClean="0"/>
              <a:t>Next </a:t>
            </a:r>
            <a:r>
              <a:rPr lang="de-CH" dirty="0" err="1" smtClean="0"/>
              <a:t>generation</a:t>
            </a:r>
            <a:r>
              <a:rPr lang="de-CH" dirty="0" smtClean="0"/>
              <a:t> MOPO </a:t>
            </a:r>
            <a:r>
              <a:rPr lang="de-CH" dirty="0" err="1" smtClean="0"/>
              <a:t>performance</a:t>
            </a:r>
            <a:endParaRPr lang="de-CH" dirty="0"/>
          </a:p>
        </p:txBody>
      </p:sp>
      <p:sp>
        <p:nvSpPr>
          <p:cNvPr id="16" name="Text Placeholder 12"/>
          <p:cNvSpPr>
            <a:spLocks noGrp="1"/>
          </p:cNvSpPr>
          <p:nvPr>
            <p:ph type="body" sz="quarter" idx="11"/>
          </p:nvPr>
        </p:nvSpPr>
        <p:spPr>
          <a:xfrm>
            <a:off x="468313" y="694944"/>
            <a:ext cx="8207375" cy="357569"/>
          </a:xfrm>
        </p:spPr>
        <p:txBody>
          <a:bodyPr/>
          <a:lstStyle/>
          <a:p>
            <a:pPr marL="3175" lvl="0" algn="ctr" defTabSz="685800">
              <a:lnSpc>
                <a:spcPts val="1800"/>
              </a:lnSpc>
            </a:pPr>
            <a:r>
              <a:rPr lang="de-CH" sz="1600" dirty="0">
                <a:solidFill>
                  <a:srgbClr val="001489"/>
                </a:solidFill>
              </a:rPr>
              <a:t>Model Portfolio</a:t>
            </a:r>
          </a:p>
          <a:p>
            <a:pPr algn="ctr"/>
            <a:endParaRPr lang="de-CH" sz="1200" dirty="0"/>
          </a:p>
        </p:txBody>
      </p:sp>
      <p:sp>
        <p:nvSpPr>
          <p:cNvPr id="18" name="Text Placeholder 6"/>
          <p:cNvSpPr txBox="1">
            <a:spLocks/>
          </p:cNvSpPr>
          <p:nvPr/>
        </p:nvSpPr>
        <p:spPr>
          <a:xfrm>
            <a:off x="466725" y="6072996"/>
            <a:ext cx="8208963" cy="451628"/>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lvl="0">
              <a:buClr>
                <a:srgbClr val="000000"/>
              </a:buClr>
              <a:defRPr/>
            </a:pPr>
            <a:r>
              <a:rPr kumimoji="0" lang="en-GB" sz="800" b="1" i="0" u="none" strike="noStrike" kern="1200" cap="none" spc="0" normalizeH="0" baseline="0" noProof="0" dirty="0" smtClean="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Bloomberg L.P., Julius Baer; At the close of </a:t>
            </a:r>
            <a:r>
              <a:rPr lang="en-GB" b="0" dirty="0" smtClean="0">
                <a:latin typeface="Verlag Office"/>
              </a:rPr>
              <a:t>31.12.2020</a:t>
            </a:r>
            <a:r>
              <a:rPr kumimoji="0" lang="en-US" sz="8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en-US" sz="800" b="0" i="0" u="none" strike="noStrike" kern="1200" cap="none" spc="0" normalizeH="0" baseline="0" noProof="0" dirty="0">
                <a:ln>
                  <a:noFill/>
                </a:ln>
                <a:solidFill>
                  <a:srgbClr val="000000"/>
                </a:solidFill>
                <a:effectLst/>
                <a:uLnTx/>
                <a:uFillTx/>
                <a:latin typeface="Verlag Office"/>
                <a:ea typeface="+mn-ea"/>
                <a:cs typeface="+mn-cs"/>
              </a:rPr>
              <a:t>calculated on total return, gross of fees </a:t>
            </a:r>
            <a:r>
              <a:rPr kumimoji="0" lang="en-US" sz="800" b="0" i="0" u="none" strike="noStrike" kern="1200" cap="none" spc="0" normalizeH="0" baseline="0" noProof="0" dirty="0" smtClean="0">
                <a:ln>
                  <a:noFill/>
                </a:ln>
                <a:solidFill>
                  <a:srgbClr val="000000"/>
                </a:solidFill>
                <a:effectLst/>
                <a:uLnTx/>
                <a:uFillTx/>
                <a:latin typeface="Verlag Office"/>
                <a:ea typeface="+mn-ea"/>
                <a:cs typeface="+mn-cs"/>
              </a:rPr>
              <a:t>basis, </a:t>
            </a:r>
            <a:r>
              <a:rPr lang="en-US" b="0" dirty="0"/>
              <a:t>charges or commissions would have the effect of reducing the stated returns.</a:t>
            </a: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9" name="Text Placeholder 9"/>
          <p:cNvSpPr txBox="1">
            <a:spLocks/>
          </p:cNvSpPr>
          <p:nvPr/>
        </p:nvSpPr>
        <p:spPr>
          <a:xfrm>
            <a:off x="468313" y="1485900"/>
            <a:ext cx="3963010" cy="501650"/>
          </a:xfrm>
          <a:prstGeom prst="rect">
            <a:avLst/>
          </a:prstGeom>
        </p:spPr>
        <p:txBody>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lang="de-CH" kern="0" noProof="0" dirty="0" smtClean="0">
                <a:solidFill>
                  <a:srgbClr val="000000"/>
                </a:solidFill>
                <a:latin typeface="Verlag Office"/>
              </a:rPr>
              <a:t>MODEL PORTFOLIO PERFORMANCE</a:t>
            </a:r>
            <a: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t> </a:t>
            </a:r>
            <a:b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b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31.12.2016 - </a:t>
            </a:r>
            <a:r>
              <a:rPr lang="de-CH" sz="1100" b="0" noProof="0" dirty="0" smtClean="0">
                <a:solidFill>
                  <a:srgbClr val="000000"/>
                </a:solidFill>
                <a:latin typeface="Verlag Office"/>
              </a:rPr>
              <a:t>31.12.2020</a:t>
            </a:r>
            <a:endParaRPr kumimoji="0" lang="de-CH" sz="11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2686744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smtClean="0"/>
              <a:t>Capturing megatrends</a:t>
            </a:r>
            <a:endParaRPr lang="de-CH" dirty="0"/>
          </a:p>
        </p:txBody>
      </p:sp>
      <p:sp>
        <p:nvSpPr>
          <p:cNvPr id="8" name="Text Placeholder 4"/>
          <p:cNvSpPr txBox="1">
            <a:spLocks/>
          </p:cNvSpPr>
          <p:nvPr/>
        </p:nvSpPr>
        <p:spPr>
          <a:xfrm>
            <a:off x="468313" y="620688"/>
            <a:ext cx="8207375" cy="431825"/>
          </a:xfrm>
          <a:prstGeom prst="rect">
            <a:avLst/>
          </a:prstGeom>
        </p:spPr>
        <p:txBody>
          <a:bodyPr vert="horz" lIns="0" tIns="18000" rIns="0" bIns="0" rtlCol="0" anchor="t"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175" marR="0" lvl="0" indent="0" algn="ctr" defTabSz="914400" rtl="0" eaLnBrk="1" fontAlgn="base" latinLnBrk="0" hangingPunct="1">
              <a:lnSpc>
                <a:spcPct val="110000"/>
              </a:lnSpc>
              <a:spcBef>
                <a:spcPts val="0"/>
              </a:spcBef>
              <a:spcAft>
                <a:spcPts val="0"/>
              </a:spcAft>
              <a:buClr>
                <a:srgbClr val="000000"/>
              </a:buClr>
              <a:buSzTx/>
              <a:buFontTx/>
              <a:buNone/>
              <a:tabLst/>
              <a:defRPr/>
            </a:pPr>
            <a:r>
              <a:rPr kumimoji="0" lang="en-GB" sz="1600" b="0" i="0" u="none" strike="noStrike" kern="1200" cap="none" spc="0" normalizeH="0" baseline="0" noProof="0" dirty="0">
                <a:ln>
                  <a:noFill/>
                </a:ln>
                <a:solidFill>
                  <a:srgbClr val="001489"/>
                </a:solidFill>
                <a:effectLst/>
                <a:uLnTx/>
                <a:uFillTx/>
                <a:latin typeface="Verlag Office"/>
                <a:ea typeface="+mn-ea"/>
                <a:cs typeface="+mn-cs"/>
              </a:rPr>
              <a:t>Waves of change that are slow to form and impossible to reverse</a:t>
            </a:r>
          </a:p>
        </p:txBody>
      </p:sp>
      <p:cxnSp>
        <p:nvCxnSpPr>
          <p:cNvPr id="11" name="Straight Connector 10"/>
          <p:cNvCxnSpPr>
            <a:stCxn id="76" idx="6"/>
            <a:endCxn id="24" idx="2"/>
          </p:cNvCxnSpPr>
          <p:nvPr/>
        </p:nvCxnSpPr>
        <p:spPr bwMode="auto">
          <a:xfrm>
            <a:off x="2029376" y="3932957"/>
            <a:ext cx="5009069" cy="911367"/>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stCxn id="76" idx="6"/>
            <a:endCxn id="62" idx="3"/>
          </p:cNvCxnSpPr>
          <p:nvPr/>
        </p:nvCxnSpPr>
        <p:spPr bwMode="auto">
          <a:xfrm flipV="1">
            <a:off x="2029376" y="2556644"/>
            <a:ext cx="4383121" cy="1376313"/>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24" idx="2"/>
            <a:endCxn id="51" idx="5"/>
          </p:cNvCxnSpPr>
          <p:nvPr/>
        </p:nvCxnSpPr>
        <p:spPr bwMode="auto">
          <a:xfrm flipH="1" flipV="1">
            <a:off x="3456644" y="2355203"/>
            <a:ext cx="3581801" cy="2489121"/>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39" idx="2"/>
            <a:endCxn id="76" idx="5"/>
          </p:cNvCxnSpPr>
          <p:nvPr/>
        </p:nvCxnSpPr>
        <p:spPr bwMode="auto">
          <a:xfrm flipH="1" flipV="1">
            <a:off x="2003016" y="3996597"/>
            <a:ext cx="1543765" cy="1141882"/>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oup 14"/>
          <p:cNvGrpSpPr/>
          <p:nvPr/>
        </p:nvGrpSpPr>
        <p:grpSpPr>
          <a:xfrm>
            <a:off x="2003016" y="2355203"/>
            <a:ext cx="5061789" cy="2783276"/>
            <a:chOff x="1076908" y="1624753"/>
            <a:chExt cx="5061789" cy="2783276"/>
          </a:xfrm>
        </p:grpSpPr>
        <p:cxnSp>
          <p:nvCxnSpPr>
            <p:cNvPr id="16" name="Straight Connector 15"/>
            <p:cNvCxnSpPr>
              <a:stCxn id="39" idx="0"/>
              <a:endCxn id="62" idx="3"/>
            </p:cNvCxnSpPr>
            <p:nvPr/>
          </p:nvCxnSpPr>
          <p:spPr bwMode="auto">
            <a:xfrm flipV="1">
              <a:off x="2710673" y="1826194"/>
              <a:ext cx="2775716" cy="2491835"/>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39" idx="0"/>
              <a:endCxn id="51" idx="5"/>
            </p:cNvCxnSpPr>
            <p:nvPr/>
          </p:nvCxnSpPr>
          <p:spPr bwMode="auto">
            <a:xfrm flipH="1" flipV="1">
              <a:off x="2530536" y="1624753"/>
              <a:ext cx="180137" cy="2693276"/>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51" idx="3"/>
              <a:endCxn id="76" idx="7"/>
            </p:cNvCxnSpPr>
            <p:nvPr/>
          </p:nvCxnSpPr>
          <p:spPr bwMode="auto">
            <a:xfrm flipH="1">
              <a:off x="1076908" y="1624753"/>
              <a:ext cx="1326348" cy="1514114"/>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stCxn id="62" idx="5"/>
              <a:endCxn id="24" idx="1"/>
            </p:cNvCxnSpPr>
            <p:nvPr/>
          </p:nvCxnSpPr>
          <p:spPr bwMode="auto">
            <a:xfrm>
              <a:off x="5613669" y="1826194"/>
              <a:ext cx="525028" cy="2224040"/>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62" idx="2"/>
              <a:endCxn id="51" idx="5"/>
            </p:cNvCxnSpPr>
            <p:nvPr/>
          </p:nvCxnSpPr>
          <p:spPr bwMode="auto">
            <a:xfrm flipH="1" flipV="1">
              <a:off x="2530536" y="1624753"/>
              <a:ext cx="2929493" cy="137801"/>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24" idx="2"/>
              <a:endCxn id="39" idx="6"/>
            </p:cNvCxnSpPr>
            <p:nvPr/>
          </p:nvCxnSpPr>
          <p:spPr bwMode="auto">
            <a:xfrm flipH="1">
              <a:off x="2800673" y="4113874"/>
              <a:ext cx="3311664" cy="294155"/>
            </a:xfrm>
            <a:prstGeom prst="line">
              <a:avLst/>
            </a:prstGeom>
            <a:solidFill>
              <a:srgbClr val="FFFFFF"/>
            </a:solidFill>
            <a:ln w="19050" cap="flat" cmpd="sng" algn="ctr">
              <a:solidFill>
                <a:srgbClr val="FFFFFF">
                  <a:lumMod val="85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 Placeholder 5"/>
          <p:cNvSpPr txBox="1">
            <a:spLocks/>
          </p:cNvSpPr>
          <p:nvPr/>
        </p:nvSpPr>
        <p:spPr>
          <a:xfrm>
            <a:off x="411163" y="6015798"/>
            <a:ext cx="8208962" cy="179387"/>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5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500"/>
            </a:lvl3pPr>
            <a:lvl4pPr marL="360000" indent="-180975" fontAlgn="base">
              <a:lnSpc>
                <a:spcPct val="110000"/>
              </a:lnSpc>
              <a:spcBef>
                <a:spcPts val="300"/>
              </a:spcBef>
              <a:spcAft>
                <a:spcPts val="300"/>
              </a:spcAft>
              <a:buClr>
                <a:schemeClr val="tx1"/>
              </a:buClr>
              <a:buFont typeface="Verlag Office" pitchFamily="2" charset="0"/>
              <a:buChar char="–"/>
              <a:defRPr sz="1500"/>
            </a:lvl4pPr>
            <a:lvl5pPr marL="540000" indent="-180975" fontAlgn="base">
              <a:lnSpc>
                <a:spcPct val="110000"/>
              </a:lnSpc>
              <a:spcBef>
                <a:spcPts val="300"/>
              </a:spcBef>
              <a:spcAft>
                <a:spcPts val="300"/>
              </a:spcAft>
              <a:buClr>
                <a:schemeClr val="tx1"/>
              </a:buClr>
              <a:buFont typeface="Verlag Office" pitchFamily="2" charset="0"/>
              <a:buChar char="–"/>
              <a:defRPr sz="1500"/>
            </a:lvl5pPr>
            <a:lvl6pPr marL="720000" indent="-180975" fontAlgn="base">
              <a:lnSpc>
                <a:spcPct val="110000"/>
              </a:lnSpc>
              <a:spcBef>
                <a:spcPts val="300"/>
              </a:spcBef>
              <a:spcAft>
                <a:spcPts val="300"/>
              </a:spcAft>
              <a:buClr>
                <a:schemeClr val="tx1"/>
              </a:buClr>
              <a:buFont typeface="Verlag Office" pitchFamily="2" charset="0"/>
              <a:buChar char="–"/>
              <a:defRPr sz="1500"/>
            </a:lvl6pPr>
            <a:lvl7pPr marL="900000" indent="-180975" fontAlgn="base">
              <a:lnSpc>
                <a:spcPct val="110000"/>
              </a:lnSpc>
              <a:spcBef>
                <a:spcPts val="300"/>
              </a:spcBef>
              <a:spcAft>
                <a:spcPts val="300"/>
              </a:spcAft>
              <a:buClr>
                <a:schemeClr val="tx1"/>
              </a:buClr>
              <a:buFont typeface="Verlag Office" pitchFamily="2" charset="0"/>
              <a:buChar char="–"/>
              <a:defRPr sz="1500"/>
            </a:lvl7pPr>
            <a:lvl8pPr marL="1080000" indent="-180975" fontAlgn="base">
              <a:lnSpc>
                <a:spcPct val="110000"/>
              </a:lnSpc>
              <a:spcBef>
                <a:spcPts val="300"/>
              </a:spcBef>
              <a:spcAft>
                <a:spcPts val="300"/>
              </a:spcAft>
              <a:buClr>
                <a:schemeClr val="tx1"/>
              </a:buClr>
              <a:buFont typeface="Verlag Office" pitchFamily="2" charset="0"/>
              <a:buChar char="–"/>
              <a:defRPr sz="1500"/>
            </a:lvl8pPr>
            <a:lvl9pPr marL="1260000" indent="-180975" fontAlgn="base">
              <a:lnSpc>
                <a:spcPct val="110000"/>
              </a:lnSpc>
              <a:spcBef>
                <a:spcPts val="300"/>
              </a:spcBef>
              <a:spcAft>
                <a:spcPts val="300"/>
              </a:spcAft>
              <a:buClr>
                <a:schemeClr val="tx1"/>
              </a:buClr>
              <a:buFont typeface="Verlag Office" pitchFamily="2" charset="0"/>
              <a:buChar char="–"/>
              <a:defRPr sz="15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de-CH" sz="800" b="1" i="0" u="none" strike="noStrike" kern="1200" cap="none" spc="0" normalizeH="0" baseline="0" noProof="0" dirty="0">
                <a:ln>
                  <a:noFill/>
                </a:ln>
                <a:solidFill>
                  <a:srgbClr val="000000"/>
                </a:solidFill>
                <a:effectLst/>
                <a:uLnTx/>
                <a:uFillTx/>
                <a:latin typeface="Verlag Office"/>
                <a:ea typeface="+mn-ea"/>
                <a:cs typeface="+mn-cs"/>
              </a:rPr>
              <a:t>Source</a:t>
            </a:r>
            <a:r>
              <a:rPr kumimoji="0" lang="de-CH" sz="800" b="0" i="0" u="none" strike="noStrike" kern="1200" cap="none" spc="0" normalizeH="0" baseline="0" noProof="0" dirty="0">
                <a:ln>
                  <a:noFill/>
                </a:ln>
                <a:solidFill>
                  <a:srgbClr val="000000"/>
                </a:solidFill>
                <a:effectLst/>
                <a:uLnTx/>
                <a:uFillTx/>
                <a:latin typeface="Verlag Office"/>
                <a:ea typeface="+mn-ea"/>
                <a:cs typeface="+mn-cs"/>
              </a:rPr>
              <a:t>: Julius Baer</a:t>
            </a: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GB" sz="800" b="1" i="0" u="none" strike="noStrike" kern="1200" cap="none" spc="0" normalizeH="0" baseline="0" noProof="0" dirty="0">
              <a:ln>
                <a:noFill/>
              </a:ln>
              <a:solidFill>
                <a:srgbClr val="000000"/>
              </a:solidFill>
              <a:effectLst/>
              <a:uLnTx/>
              <a:uFillTx/>
              <a:latin typeface="Verlag Office"/>
              <a:ea typeface="+mn-ea"/>
              <a:cs typeface="+mn-cs"/>
            </a:endParaRPr>
          </a:p>
        </p:txBody>
      </p:sp>
      <p:grpSp>
        <p:nvGrpSpPr>
          <p:cNvPr id="23" name="Group 22"/>
          <p:cNvGrpSpPr/>
          <p:nvPr/>
        </p:nvGrpSpPr>
        <p:grpSpPr>
          <a:xfrm>
            <a:off x="6029479" y="4360333"/>
            <a:ext cx="2498474" cy="1271128"/>
            <a:chOff x="2469340" y="2591256"/>
            <a:chExt cx="2498474" cy="1271128"/>
          </a:xfrm>
        </p:grpSpPr>
        <p:sp>
          <p:nvSpPr>
            <p:cNvPr id="24" name="Oval 23"/>
            <p:cNvSpPr/>
            <p:nvPr/>
          </p:nvSpPr>
          <p:spPr bwMode="auto">
            <a:xfrm>
              <a:off x="3478306" y="2985247"/>
              <a:ext cx="180000" cy="180000"/>
            </a:xfrm>
            <a:prstGeom prst="ellipse">
              <a:avLst/>
            </a:prstGeom>
            <a:solidFill>
              <a:srgbClr val="871362"/>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25" name="TextBox 24"/>
            <p:cNvSpPr txBox="1"/>
            <p:nvPr/>
          </p:nvSpPr>
          <p:spPr>
            <a:xfrm>
              <a:off x="2884178" y="3646940"/>
              <a:ext cx="1277594" cy="215444"/>
            </a:xfrm>
            <a:prstGeom prst="rect">
              <a:avLst/>
            </a:prstGeom>
            <a:noFill/>
          </p:spPr>
          <p:txBody>
            <a:bodyPr wrap="none" lIns="0" tIns="0" rIns="0" bIns="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all" spc="0" normalizeH="0" baseline="0" noProof="0" dirty="0" smtClean="0">
                  <a:ln>
                    <a:noFill/>
                  </a:ln>
                  <a:solidFill>
                    <a:srgbClr val="871362"/>
                  </a:solidFill>
                  <a:effectLst/>
                  <a:uLnTx/>
                  <a:uFillTx/>
                  <a:latin typeface="Verlag Office"/>
                  <a:ea typeface="+mn-ea"/>
                  <a:cs typeface="+mn-cs"/>
                </a:rPr>
                <a:t>Innovation</a:t>
              </a:r>
              <a:endParaRPr kumimoji="0" lang="en-GB" sz="1400" b="0" i="0" u="none" strike="noStrike" kern="0" cap="all" spc="0" normalizeH="0" baseline="0" noProof="0" dirty="0">
                <a:ln>
                  <a:noFill/>
                </a:ln>
                <a:solidFill>
                  <a:srgbClr val="871362"/>
                </a:solidFill>
                <a:effectLst/>
                <a:uLnTx/>
                <a:uFillTx/>
                <a:latin typeface="Verlag Office"/>
                <a:ea typeface="+mn-ea"/>
                <a:cs typeface="+mn-cs"/>
              </a:endParaRPr>
            </a:p>
          </p:txBody>
        </p:sp>
        <p:sp>
          <p:nvSpPr>
            <p:cNvPr id="26" name="Oval 25"/>
            <p:cNvSpPr/>
            <p:nvPr/>
          </p:nvSpPr>
          <p:spPr bwMode="auto">
            <a:xfrm>
              <a:off x="3478306" y="2638902"/>
              <a:ext cx="108000" cy="108000"/>
            </a:xfrm>
            <a:prstGeom prst="ellipse">
              <a:avLst/>
            </a:prstGeom>
            <a:solidFill>
              <a:srgbClr val="871362"/>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27" name="TextBox 26"/>
            <p:cNvSpPr txBox="1"/>
            <p:nvPr/>
          </p:nvSpPr>
          <p:spPr>
            <a:xfrm>
              <a:off x="3625519" y="2591256"/>
              <a:ext cx="905697"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871362"/>
                  </a:solidFill>
                  <a:effectLst/>
                  <a:uLnTx/>
                  <a:uFillTx/>
                  <a:latin typeface="Verlag Office"/>
                  <a:ea typeface="+mn-ea"/>
                  <a:cs typeface="+mn-cs"/>
                </a:rPr>
                <a:t>Digitalisation</a:t>
              </a:r>
              <a:endParaRPr kumimoji="0" lang="en-GB" sz="1000" b="0" i="0" u="none" strike="noStrike" kern="0" cap="none" spc="0" normalizeH="0" baseline="0" noProof="0" dirty="0">
                <a:ln>
                  <a:noFill/>
                </a:ln>
                <a:solidFill>
                  <a:srgbClr val="871362"/>
                </a:solidFill>
                <a:effectLst/>
                <a:uLnTx/>
                <a:uFillTx/>
                <a:latin typeface="Verlag Office"/>
                <a:ea typeface="+mn-ea"/>
                <a:cs typeface="+mn-cs"/>
              </a:endParaRPr>
            </a:p>
          </p:txBody>
        </p:sp>
        <p:sp>
          <p:nvSpPr>
            <p:cNvPr id="28" name="Oval 27"/>
            <p:cNvSpPr/>
            <p:nvPr/>
          </p:nvSpPr>
          <p:spPr bwMode="auto">
            <a:xfrm>
              <a:off x="3775390" y="3384933"/>
              <a:ext cx="108000" cy="108000"/>
            </a:xfrm>
            <a:prstGeom prst="ellipse">
              <a:avLst/>
            </a:prstGeom>
            <a:solidFill>
              <a:srgbClr val="871362"/>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29" name="TextBox 28"/>
            <p:cNvSpPr txBox="1"/>
            <p:nvPr/>
          </p:nvSpPr>
          <p:spPr>
            <a:xfrm>
              <a:off x="3947391" y="3439090"/>
              <a:ext cx="956993"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871362"/>
                  </a:solidFill>
                  <a:effectLst/>
                  <a:uLnTx/>
                  <a:uFillTx/>
                  <a:latin typeface="Verlag Office"/>
                  <a:ea typeface="+mn-ea"/>
                  <a:cs typeface="+mn-cs"/>
                </a:rPr>
                <a:t>Biotechnology</a:t>
              </a:r>
              <a:endParaRPr kumimoji="0" lang="en-GB" sz="1000" b="0" i="0" u="none" strike="noStrike" kern="0" cap="none" spc="0" normalizeH="0" baseline="0" noProof="0" dirty="0">
                <a:ln>
                  <a:noFill/>
                </a:ln>
                <a:solidFill>
                  <a:srgbClr val="871362"/>
                </a:solidFill>
                <a:effectLst/>
                <a:uLnTx/>
                <a:uFillTx/>
                <a:latin typeface="Verlag Office"/>
                <a:ea typeface="+mn-ea"/>
                <a:cs typeface="+mn-cs"/>
              </a:endParaRPr>
            </a:p>
          </p:txBody>
        </p:sp>
        <p:sp>
          <p:nvSpPr>
            <p:cNvPr id="30" name="TextBox 29"/>
            <p:cNvSpPr txBox="1"/>
            <p:nvPr/>
          </p:nvSpPr>
          <p:spPr>
            <a:xfrm>
              <a:off x="3874566" y="3180668"/>
              <a:ext cx="1093248"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871362"/>
                  </a:solidFill>
                  <a:effectLst/>
                  <a:uLnTx/>
                  <a:uFillTx/>
                  <a:latin typeface="Verlag Office"/>
                  <a:ea typeface="+mn-ea"/>
                  <a:cs typeface="+mn-cs"/>
                </a:rPr>
                <a:t>Nanotechnology</a:t>
              </a:r>
              <a:endParaRPr kumimoji="0" lang="en-GB" sz="1000" b="0" i="0" u="none" strike="noStrike" kern="0" cap="none" spc="0" normalizeH="0" baseline="0" noProof="0" dirty="0">
                <a:ln>
                  <a:noFill/>
                </a:ln>
                <a:solidFill>
                  <a:srgbClr val="871362"/>
                </a:solidFill>
                <a:effectLst/>
                <a:uLnTx/>
                <a:uFillTx/>
                <a:latin typeface="Verlag Office"/>
                <a:ea typeface="+mn-ea"/>
                <a:cs typeface="+mn-cs"/>
              </a:endParaRPr>
            </a:p>
          </p:txBody>
        </p:sp>
        <p:sp>
          <p:nvSpPr>
            <p:cNvPr id="31" name="Oval 30"/>
            <p:cNvSpPr/>
            <p:nvPr/>
          </p:nvSpPr>
          <p:spPr bwMode="auto">
            <a:xfrm>
              <a:off x="4023865" y="3057247"/>
              <a:ext cx="108000" cy="108000"/>
            </a:xfrm>
            <a:prstGeom prst="ellipse">
              <a:avLst/>
            </a:prstGeom>
            <a:solidFill>
              <a:srgbClr val="871362"/>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32" name="Straight Connector 31"/>
            <p:cNvCxnSpPr>
              <a:stCxn id="26" idx="4"/>
              <a:endCxn id="24" idx="0"/>
            </p:cNvCxnSpPr>
            <p:nvPr/>
          </p:nvCxnSpPr>
          <p:spPr bwMode="auto">
            <a:xfrm>
              <a:off x="3532306" y="2746902"/>
              <a:ext cx="36000" cy="238345"/>
            </a:xfrm>
            <a:prstGeom prst="line">
              <a:avLst/>
            </a:prstGeom>
            <a:solidFill>
              <a:srgbClr val="FFFFFF"/>
            </a:solidFill>
            <a:ln w="25400" cap="flat" cmpd="sng" algn="ctr">
              <a:solidFill>
                <a:srgbClr val="871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8" idx="1"/>
              <a:endCxn id="24" idx="5"/>
            </p:cNvCxnSpPr>
            <p:nvPr/>
          </p:nvCxnSpPr>
          <p:spPr bwMode="auto">
            <a:xfrm flipH="1" flipV="1">
              <a:off x="3631946" y="3138887"/>
              <a:ext cx="159260" cy="261862"/>
            </a:xfrm>
            <a:prstGeom prst="line">
              <a:avLst/>
            </a:prstGeom>
            <a:solidFill>
              <a:srgbClr val="FFFFFF"/>
            </a:solidFill>
            <a:ln w="25400" cap="flat" cmpd="sng" algn="ctr">
              <a:solidFill>
                <a:srgbClr val="871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31" idx="2"/>
              <a:endCxn id="24" idx="6"/>
            </p:cNvCxnSpPr>
            <p:nvPr/>
          </p:nvCxnSpPr>
          <p:spPr bwMode="auto">
            <a:xfrm flipH="1" flipV="1">
              <a:off x="3658306" y="3075247"/>
              <a:ext cx="365559" cy="36000"/>
            </a:xfrm>
            <a:prstGeom prst="line">
              <a:avLst/>
            </a:prstGeom>
            <a:solidFill>
              <a:srgbClr val="FFFFFF"/>
            </a:solidFill>
            <a:ln w="25400" cap="flat" cmpd="sng" algn="ctr">
              <a:solidFill>
                <a:srgbClr val="871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34"/>
            <p:cNvSpPr/>
            <p:nvPr/>
          </p:nvSpPr>
          <p:spPr bwMode="auto">
            <a:xfrm>
              <a:off x="3361823" y="3206633"/>
              <a:ext cx="108000" cy="108000"/>
            </a:xfrm>
            <a:prstGeom prst="ellipse">
              <a:avLst/>
            </a:prstGeom>
            <a:solidFill>
              <a:srgbClr val="871362"/>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36" name="Straight Connector 35"/>
            <p:cNvCxnSpPr>
              <a:stCxn id="35" idx="7"/>
              <a:endCxn id="24" idx="3"/>
            </p:cNvCxnSpPr>
            <p:nvPr/>
          </p:nvCxnSpPr>
          <p:spPr bwMode="auto">
            <a:xfrm flipV="1">
              <a:off x="3454007" y="3138887"/>
              <a:ext cx="50659" cy="83562"/>
            </a:xfrm>
            <a:prstGeom prst="line">
              <a:avLst/>
            </a:prstGeom>
            <a:solidFill>
              <a:srgbClr val="FFFFFF"/>
            </a:solidFill>
            <a:ln w="25400" cap="flat" cmpd="sng" algn="ctr">
              <a:solidFill>
                <a:srgbClr val="871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2469340" y="3170338"/>
              <a:ext cx="857607"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871362"/>
                  </a:solidFill>
                  <a:effectLst/>
                  <a:uLnTx/>
                  <a:uFillTx/>
                  <a:latin typeface="Verlag Office"/>
                  <a:ea typeface="+mn-ea"/>
                  <a:cs typeface="+mn-cs"/>
                </a:rPr>
                <a:t>Connectivity</a:t>
              </a:r>
              <a:endParaRPr kumimoji="0" lang="en-GB" sz="1000" b="0" i="0" u="none" strike="noStrike" kern="0" cap="none" spc="0" normalizeH="0" baseline="0" noProof="0" dirty="0">
                <a:ln>
                  <a:noFill/>
                </a:ln>
                <a:solidFill>
                  <a:srgbClr val="871362"/>
                </a:solidFill>
                <a:effectLst/>
                <a:uLnTx/>
                <a:uFillTx/>
                <a:latin typeface="Verlag Office"/>
                <a:ea typeface="+mn-ea"/>
                <a:cs typeface="+mn-cs"/>
              </a:endParaRPr>
            </a:p>
          </p:txBody>
        </p:sp>
      </p:grpSp>
      <p:grpSp>
        <p:nvGrpSpPr>
          <p:cNvPr id="38" name="Group 37"/>
          <p:cNvGrpSpPr/>
          <p:nvPr/>
        </p:nvGrpSpPr>
        <p:grpSpPr>
          <a:xfrm>
            <a:off x="2419832" y="4718099"/>
            <a:ext cx="2804248" cy="879075"/>
            <a:chOff x="5337749" y="3086067"/>
            <a:chExt cx="2804248" cy="879075"/>
          </a:xfrm>
        </p:grpSpPr>
        <p:sp>
          <p:nvSpPr>
            <p:cNvPr id="39" name="Oval 38"/>
            <p:cNvSpPr/>
            <p:nvPr/>
          </p:nvSpPr>
          <p:spPr bwMode="auto">
            <a:xfrm>
              <a:off x="6464698" y="3416447"/>
              <a:ext cx="180000" cy="180000"/>
            </a:xfrm>
            <a:prstGeom prst="ellipse">
              <a:avLst/>
            </a:prstGeom>
            <a:solidFill>
              <a:srgbClr val="001489"/>
            </a:solidFill>
            <a:ln w="6350" cap="flat" cmpd="sng" algn="ctr">
              <a:solidFill>
                <a:srgbClr val="001489"/>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1489"/>
                </a:solidFill>
                <a:effectLst/>
                <a:uLnTx/>
                <a:uFillTx/>
                <a:latin typeface="Verlag Office"/>
                <a:ea typeface="+mn-ea"/>
                <a:cs typeface="+mn-cs"/>
              </a:endParaRPr>
            </a:p>
          </p:txBody>
        </p:sp>
        <p:sp>
          <p:nvSpPr>
            <p:cNvPr id="40" name="TextBox 39"/>
            <p:cNvSpPr txBox="1"/>
            <p:nvPr/>
          </p:nvSpPr>
          <p:spPr>
            <a:xfrm>
              <a:off x="5424373" y="3749698"/>
              <a:ext cx="1453924" cy="215444"/>
            </a:xfrm>
            <a:prstGeom prst="rect">
              <a:avLst/>
            </a:prstGeom>
            <a:noFill/>
          </p:spPr>
          <p:txBody>
            <a:bodyPr wrap="none" lIns="0" tIns="0" rIns="0" bIns="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all" spc="0" normalizeH="0" baseline="0" noProof="0" dirty="0" smtClean="0">
                  <a:ln>
                    <a:noFill/>
                  </a:ln>
                  <a:solidFill>
                    <a:srgbClr val="001489"/>
                  </a:solidFill>
                  <a:effectLst/>
                  <a:uLnTx/>
                  <a:uFillTx/>
                  <a:latin typeface="Verlag Office"/>
                  <a:ea typeface="+mn-ea"/>
                  <a:cs typeface="+mn-cs"/>
                </a:rPr>
                <a:t>Environment</a:t>
              </a:r>
              <a:endParaRPr kumimoji="0" lang="en-GB" sz="1400" b="0" i="0" u="none" strike="noStrike" kern="0" cap="all" spc="0" normalizeH="0" baseline="0" noProof="0" dirty="0">
                <a:ln>
                  <a:noFill/>
                </a:ln>
                <a:solidFill>
                  <a:srgbClr val="001489"/>
                </a:solidFill>
                <a:effectLst/>
                <a:uLnTx/>
                <a:uFillTx/>
                <a:latin typeface="Verlag Office"/>
                <a:ea typeface="+mn-ea"/>
                <a:cs typeface="+mn-cs"/>
              </a:endParaRPr>
            </a:p>
          </p:txBody>
        </p:sp>
        <p:sp>
          <p:nvSpPr>
            <p:cNvPr id="41" name="TextBox 40"/>
            <p:cNvSpPr txBox="1"/>
            <p:nvPr/>
          </p:nvSpPr>
          <p:spPr>
            <a:xfrm>
              <a:off x="5337749" y="3322201"/>
              <a:ext cx="710131"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1489"/>
                  </a:solidFill>
                  <a:effectLst/>
                  <a:uLnTx/>
                  <a:uFillTx/>
                  <a:latin typeface="Verlag Office"/>
                  <a:ea typeface="+mn-ea"/>
                  <a:cs typeface="+mn-cs"/>
                </a:rPr>
                <a:t>Renewable</a:t>
              </a:r>
              <a:br>
                <a:rPr kumimoji="0" lang="en-GB" sz="1000" b="1" i="0" u="none" strike="noStrike" kern="0" cap="none" spc="0" normalizeH="0" baseline="0" noProof="0" dirty="0" smtClean="0">
                  <a:ln>
                    <a:noFill/>
                  </a:ln>
                  <a:solidFill>
                    <a:srgbClr val="001489"/>
                  </a:solidFill>
                  <a:effectLst/>
                  <a:uLnTx/>
                  <a:uFillTx/>
                  <a:latin typeface="Verlag Office"/>
                  <a:ea typeface="+mn-ea"/>
                  <a:cs typeface="+mn-cs"/>
                </a:rPr>
              </a:br>
              <a:r>
                <a:rPr kumimoji="0" lang="en-GB" sz="1000" b="1" i="0" u="none" strike="noStrike" kern="0" cap="none" spc="0" normalizeH="0" baseline="0" noProof="0" dirty="0" smtClean="0">
                  <a:ln>
                    <a:noFill/>
                  </a:ln>
                  <a:solidFill>
                    <a:srgbClr val="001489"/>
                  </a:solidFill>
                  <a:effectLst/>
                  <a:uLnTx/>
                  <a:uFillTx/>
                  <a:latin typeface="Verlag Office"/>
                  <a:ea typeface="+mn-ea"/>
                  <a:cs typeface="+mn-cs"/>
                </a:rPr>
                <a:t>resources</a:t>
              </a:r>
              <a:endParaRPr kumimoji="0" lang="en-GB" sz="1000"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42" name="Oval 41"/>
            <p:cNvSpPr/>
            <p:nvPr/>
          </p:nvSpPr>
          <p:spPr bwMode="auto">
            <a:xfrm>
              <a:off x="7138256" y="3706763"/>
              <a:ext cx="108000" cy="108000"/>
            </a:xfrm>
            <a:prstGeom prst="ellipse">
              <a:avLst/>
            </a:prstGeom>
            <a:solidFill>
              <a:srgbClr val="001489"/>
            </a:solidFill>
            <a:ln w="6350" cap="flat" cmpd="sng" algn="ctr">
              <a:solidFill>
                <a:srgbClr val="001489"/>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1489"/>
                </a:solidFill>
                <a:effectLst/>
                <a:uLnTx/>
                <a:uFillTx/>
                <a:latin typeface="Verlag Office"/>
                <a:ea typeface="+mn-ea"/>
                <a:cs typeface="+mn-cs"/>
              </a:endParaRPr>
            </a:p>
          </p:txBody>
        </p:sp>
        <p:sp>
          <p:nvSpPr>
            <p:cNvPr id="43" name="TextBox 42"/>
            <p:cNvSpPr txBox="1"/>
            <p:nvPr/>
          </p:nvSpPr>
          <p:spPr>
            <a:xfrm>
              <a:off x="7310038" y="3737819"/>
              <a:ext cx="831959"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1489"/>
                  </a:solidFill>
                  <a:effectLst/>
                  <a:uLnTx/>
                  <a:uFillTx/>
                  <a:latin typeface="Verlag Office"/>
                  <a:ea typeface="+mn-ea"/>
                  <a:cs typeface="+mn-cs"/>
                </a:rPr>
                <a:t>Air pollution</a:t>
              </a:r>
              <a:endParaRPr kumimoji="0" lang="en-GB" sz="1000" b="0" i="0" u="none" strike="noStrike" kern="0" cap="none" spc="0" normalizeH="0" baseline="0" noProof="0" dirty="0">
                <a:ln>
                  <a:noFill/>
                </a:ln>
                <a:solidFill>
                  <a:srgbClr val="001489"/>
                </a:solidFill>
                <a:effectLst/>
                <a:uLnTx/>
                <a:uFillTx/>
                <a:latin typeface="Verlag Office"/>
                <a:ea typeface="+mn-ea"/>
                <a:cs typeface="+mn-cs"/>
              </a:endParaRPr>
            </a:p>
          </p:txBody>
        </p:sp>
        <p:sp>
          <p:nvSpPr>
            <p:cNvPr id="44" name="Oval 43"/>
            <p:cNvSpPr/>
            <p:nvPr/>
          </p:nvSpPr>
          <p:spPr bwMode="auto">
            <a:xfrm>
              <a:off x="6791798" y="3113483"/>
              <a:ext cx="108000" cy="108000"/>
            </a:xfrm>
            <a:prstGeom prst="ellipse">
              <a:avLst/>
            </a:prstGeom>
            <a:solidFill>
              <a:srgbClr val="001489"/>
            </a:solidFill>
            <a:ln w="6350" cap="flat" cmpd="sng" algn="ctr">
              <a:solidFill>
                <a:srgbClr val="001489"/>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1489"/>
                </a:solidFill>
                <a:effectLst/>
                <a:uLnTx/>
                <a:uFillTx/>
                <a:latin typeface="Verlag Office"/>
                <a:ea typeface="+mn-ea"/>
                <a:cs typeface="+mn-cs"/>
              </a:endParaRPr>
            </a:p>
          </p:txBody>
        </p:sp>
        <p:sp>
          <p:nvSpPr>
            <p:cNvPr id="45" name="TextBox 44"/>
            <p:cNvSpPr txBox="1"/>
            <p:nvPr/>
          </p:nvSpPr>
          <p:spPr>
            <a:xfrm>
              <a:off x="6949522" y="3086067"/>
              <a:ext cx="1045158"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1489"/>
                  </a:solidFill>
                  <a:effectLst/>
                  <a:uLnTx/>
                  <a:uFillTx/>
                  <a:latin typeface="Verlag Office"/>
                  <a:ea typeface="+mn-ea"/>
                  <a:cs typeface="+mn-cs"/>
                </a:rPr>
                <a:t>Water pollution</a:t>
              </a:r>
              <a:endParaRPr kumimoji="0" lang="en-GB" sz="1000" b="0" i="0" u="none" strike="noStrike" kern="0" cap="none" spc="0" normalizeH="0" baseline="0" noProof="0" dirty="0">
                <a:ln>
                  <a:noFill/>
                </a:ln>
                <a:solidFill>
                  <a:srgbClr val="001489"/>
                </a:solidFill>
                <a:effectLst/>
                <a:uLnTx/>
                <a:uFillTx/>
                <a:latin typeface="Verlag Office"/>
                <a:ea typeface="+mn-ea"/>
                <a:cs typeface="+mn-cs"/>
              </a:endParaRPr>
            </a:p>
          </p:txBody>
        </p:sp>
        <p:cxnSp>
          <p:nvCxnSpPr>
            <p:cNvPr id="46" name="Straight Connector 45"/>
            <p:cNvCxnSpPr>
              <a:stCxn id="39" idx="5"/>
              <a:endCxn id="42" idx="2"/>
            </p:cNvCxnSpPr>
            <p:nvPr/>
          </p:nvCxnSpPr>
          <p:spPr bwMode="auto">
            <a:xfrm>
              <a:off x="6618338" y="3570087"/>
              <a:ext cx="519918" cy="190676"/>
            </a:xfrm>
            <a:prstGeom prst="line">
              <a:avLst/>
            </a:prstGeom>
            <a:solidFill>
              <a:srgbClr val="FFFFFF"/>
            </a:solidFill>
            <a:ln w="2540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39" idx="7"/>
              <a:endCxn id="44" idx="3"/>
            </p:cNvCxnSpPr>
            <p:nvPr/>
          </p:nvCxnSpPr>
          <p:spPr bwMode="auto">
            <a:xfrm flipV="1">
              <a:off x="6618338" y="3205667"/>
              <a:ext cx="189276" cy="237140"/>
            </a:xfrm>
            <a:prstGeom prst="line">
              <a:avLst/>
            </a:prstGeom>
            <a:solidFill>
              <a:srgbClr val="FFFFFF"/>
            </a:solidFill>
            <a:ln w="2540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6112921" y="3451678"/>
              <a:ext cx="108000" cy="108000"/>
            </a:xfrm>
            <a:prstGeom prst="ellipse">
              <a:avLst/>
            </a:prstGeom>
            <a:solidFill>
              <a:srgbClr val="001489"/>
            </a:solidFill>
            <a:ln w="6350" cap="flat" cmpd="sng" algn="ctr">
              <a:solidFill>
                <a:srgbClr val="001489"/>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1489"/>
                </a:solidFill>
                <a:effectLst/>
                <a:uLnTx/>
                <a:uFillTx/>
                <a:latin typeface="Verlag Office"/>
                <a:ea typeface="+mn-ea"/>
                <a:cs typeface="+mn-cs"/>
              </a:endParaRPr>
            </a:p>
          </p:txBody>
        </p:sp>
        <p:cxnSp>
          <p:nvCxnSpPr>
            <p:cNvPr id="49" name="Straight Connector 48"/>
            <p:cNvCxnSpPr>
              <a:stCxn id="39" idx="2"/>
              <a:endCxn id="48" idx="6"/>
            </p:cNvCxnSpPr>
            <p:nvPr/>
          </p:nvCxnSpPr>
          <p:spPr bwMode="auto">
            <a:xfrm flipH="1" flipV="1">
              <a:off x="6220921" y="3505678"/>
              <a:ext cx="243777" cy="769"/>
            </a:xfrm>
            <a:prstGeom prst="line">
              <a:avLst/>
            </a:prstGeom>
            <a:solidFill>
              <a:srgbClr val="FFFFFF"/>
            </a:solidFill>
            <a:ln w="25400" cap="flat" cmpd="sng" algn="ctr">
              <a:solidFill>
                <a:srgbClr val="0014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p:cNvGrpSpPr/>
          <p:nvPr/>
        </p:nvGrpSpPr>
        <p:grpSpPr>
          <a:xfrm>
            <a:off x="2029376" y="1869991"/>
            <a:ext cx="2310709" cy="1115958"/>
            <a:chOff x="631193" y="2020264"/>
            <a:chExt cx="2310709" cy="1115958"/>
          </a:xfrm>
        </p:grpSpPr>
        <p:sp>
          <p:nvSpPr>
            <p:cNvPr id="51" name="Oval 50"/>
            <p:cNvSpPr/>
            <p:nvPr/>
          </p:nvSpPr>
          <p:spPr bwMode="auto">
            <a:xfrm>
              <a:off x="1904821" y="2351836"/>
              <a:ext cx="180000" cy="180000"/>
            </a:xfrm>
            <a:prstGeom prst="ellipse">
              <a:avLst/>
            </a:prstGeom>
            <a:solidFill>
              <a:srgbClr val="787270"/>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52" name="TextBox 51"/>
            <p:cNvSpPr txBox="1"/>
            <p:nvPr/>
          </p:nvSpPr>
          <p:spPr>
            <a:xfrm>
              <a:off x="631193" y="2020264"/>
              <a:ext cx="1570943" cy="215444"/>
            </a:xfrm>
            <a:prstGeom prst="rect">
              <a:avLst/>
            </a:prstGeom>
            <a:noFill/>
          </p:spPr>
          <p:txBody>
            <a:bodyPr wrap="none" lIns="0" tIns="0" rIns="0" bIns="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all" spc="0" normalizeH="0" baseline="0" noProof="0" dirty="0" smtClean="0">
                  <a:ln>
                    <a:noFill/>
                  </a:ln>
                  <a:solidFill>
                    <a:srgbClr val="787270"/>
                  </a:solidFill>
                  <a:effectLst/>
                  <a:uLnTx/>
                  <a:uFillTx/>
                  <a:latin typeface="Verlag Office"/>
                  <a:ea typeface="+mn-ea"/>
                  <a:cs typeface="+mn-cs"/>
                </a:rPr>
                <a:t>Demographics</a:t>
              </a:r>
              <a:endParaRPr kumimoji="0" lang="en-GB" sz="1400" b="0" i="0" u="none" strike="noStrike" kern="0" cap="all" spc="0" normalizeH="0" baseline="0" noProof="0" dirty="0">
                <a:ln>
                  <a:noFill/>
                </a:ln>
                <a:solidFill>
                  <a:srgbClr val="787270"/>
                </a:solidFill>
                <a:effectLst/>
                <a:uLnTx/>
                <a:uFillTx/>
                <a:latin typeface="Verlag Office"/>
                <a:ea typeface="+mn-ea"/>
                <a:cs typeface="+mn-cs"/>
              </a:endParaRPr>
            </a:p>
          </p:txBody>
        </p:sp>
        <p:sp>
          <p:nvSpPr>
            <p:cNvPr id="53" name="Oval 52"/>
            <p:cNvSpPr/>
            <p:nvPr/>
          </p:nvSpPr>
          <p:spPr bwMode="auto">
            <a:xfrm>
              <a:off x="1517364" y="2288836"/>
              <a:ext cx="108000" cy="108000"/>
            </a:xfrm>
            <a:prstGeom prst="ellipse">
              <a:avLst/>
            </a:prstGeom>
            <a:solidFill>
              <a:srgbClr val="787270"/>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54" name="TextBox 53"/>
            <p:cNvSpPr txBox="1"/>
            <p:nvPr/>
          </p:nvSpPr>
          <p:spPr>
            <a:xfrm>
              <a:off x="1708658" y="2828445"/>
              <a:ext cx="724557"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787270"/>
                  </a:solidFill>
                  <a:effectLst/>
                  <a:uLnTx/>
                  <a:uFillTx/>
                  <a:latin typeface="Verlag Office"/>
                  <a:ea typeface="+mn-ea"/>
                  <a:cs typeface="+mn-cs"/>
                </a:rPr>
                <a:t>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787270"/>
                  </a:solidFill>
                  <a:effectLst/>
                  <a:uLnTx/>
                  <a:uFillTx/>
                  <a:latin typeface="Verlag Office"/>
                  <a:ea typeface="+mn-ea"/>
                  <a:cs typeface="+mn-cs"/>
                </a:rPr>
                <a:t>growth</a:t>
              </a:r>
              <a:endParaRPr kumimoji="0" lang="en-GB" sz="1000" b="0" i="0" u="none" strike="noStrike" kern="0" cap="none" spc="0" normalizeH="0" baseline="0" noProof="0" dirty="0">
                <a:ln>
                  <a:noFill/>
                </a:ln>
                <a:solidFill>
                  <a:srgbClr val="787270"/>
                </a:solidFill>
                <a:effectLst/>
                <a:uLnTx/>
                <a:uFillTx/>
                <a:latin typeface="Verlag Office"/>
                <a:ea typeface="+mn-ea"/>
                <a:cs typeface="+mn-cs"/>
              </a:endParaRPr>
            </a:p>
          </p:txBody>
        </p:sp>
        <p:sp>
          <p:nvSpPr>
            <p:cNvPr id="55" name="Oval 54"/>
            <p:cNvSpPr/>
            <p:nvPr/>
          </p:nvSpPr>
          <p:spPr bwMode="auto">
            <a:xfrm>
              <a:off x="2312161" y="2260343"/>
              <a:ext cx="108000" cy="108000"/>
            </a:xfrm>
            <a:prstGeom prst="ellipse">
              <a:avLst/>
            </a:prstGeom>
            <a:solidFill>
              <a:srgbClr val="787270"/>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56" name="TextBox 55"/>
            <p:cNvSpPr txBox="1"/>
            <p:nvPr/>
          </p:nvSpPr>
          <p:spPr>
            <a:xfrm>
              <a:off x="2473825" y="2202596"/>
              <a:ext cx="468077"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787270"/>
                  </a:solidFill>
                  <a:effectLst/>
                  <a:uLnTx/>
                  <a:uFillTx/>
                  <a:latin typeface="Verlag Office"/>
                  <a:ea typeface="+mn-ea"/>
                  <a:cs typeface="+mn-cs"/>
                </a:rPr>
                <a:t>Ageing</a:t>
              </a:r>
              <a:endParaRPr kumimoji="0" lang="en-GB" sz="1000" b="0" i="0" u="none" strike="noStrike" kern="0" cap="none" spc="0" normalizeH="0" baseline="0" noProof="0" dirty="0">
                <a:ln>
                  <a:noFill/>
                </a:ln>
                <a:solidFill>
                  <a:srgbClr val="787270"/>
                </a:solidFill>
                <a:effectLst/>
                <a:uLnTx/>
                <a:uFillTx/>
                <a:latin typeface="Verlag Office"/>
                <a:ea typeface="+mn-ea"/>
                <a:cs typeface="+mn-cs"/>
              </a:endParaRPr>
            </a:p>
          </p:txBody>
        </p:sp>
        <p:cxnSp>
          <p:nvCxnSpPr>
            <p:cNvPr id="57" name="Straight Connector 56"/>
            <p:cNvCxnSpPr>
              <a:stCxn id="53" idx="6"/>
              <a:endCxn id="51" idx="2"/>
            </p:cNvCxnSpPr>
            <p:nvPr/>
          </p:nvCxnSpPr>
          <p:spPr bwMode="auto">
            <a:xfrm>
              <a:off x="1625364" y="2342836"/>
              <a:ext cx="279457" cy="99000"/>
            </a:xfrm>
            <a:prstGeom prst="line">
              <a:avLst/>
            </a:prstGeom>
            <a:solidFill>
              <a:srgbClr val="FFFFFF"/>
            </a:solidFill>
            <a:ln w="25400" cap="flat" cmpd="sng" algn="ctr">
              <a:solidFill>
                <a:srgbClr val="7872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55" idx="3"/>
              <a:endCxn id="51" idx="6"/>
            </p:cNvCxnSpPr>
            <p:nvPr/>
          </p:nvCxnSpPr>
          <p:spPr bwMode="auto">
            <a:xfrm flipH="1">
              <a:off x="2084821" y="2352527"/>
              <a:ext cx="243156" cy="89309"/>
            </a:xfrm>
            <a:prstGeom prst="line">
              <a:avLst/>
            </a:prstGeom>
            <a:solidFill>
              <a:srgbClr val="FFFFFF"/>
            </a:solidFill>
            <a:ln w="25400" cap="flat" cmpd="sng" algn="ctr">
              <a:solidFill>
                <a:srgbClr val="7872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Oval 58"/>
            <p:cNvSpPr/>
            <p:nvPr/>
          </p:nvSpPr>
          <p:spPr bwMode="auto">
            <a:xfrm>
              <a:off x="1931716" y="2648387"/>
              <a:ext cx="108000" cy="108000"/>
            </a:xfrm>
            <a:prstGeom prst="ellipse">
              <a:avLst/>
            </a:prstGeom>
            <a:solidFill>
              <a:srgbClr val="787270"/>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60" name="Straight Connector 59"/>
            <p:cNvCxnSpPr>
              <a:stCxn id="59" idx="0"/>
              <a:endCxn id="51" idx="4"/>
            </p:cNvCxnSpPr>
            <p:nvPr/>
          </p:nvCxnSpPr>
          <p:spPr bwMode="auto">
            <a:xfrm flipV="1">
              <a:off x="1985716" y="2531836"/>
              <a:ext cx="9105" cy="116551"/>
            </a:xfrm>
            <a:prstGeom prst="line">
              <a:avLst/>
            </a:prstGeom>
            <a:solidFill>
              <a:srgbClr val="FFFFFF"/>
            </a:solidFill>
            <a:ln w="25400" cap="flat" cmpd="sng" algn="ctr">
              <a:solidFill>
                <a:srgbClr val="7872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Group 60"/>
          <p:cNvGrpSpPr/>
          <p:nvPr/>
        </p:nvGrpSpPr>
        <p:grpSpPr>
          <a:xfrm>
            <a:off x="5372961" y="1750307"/>
            <a:ext cx="2617781" cy="1330014"/>
            <a:chOff x="2543065" y="1788312"/>
            <a:chExt cx="2617781" cy="1330014"/>
          </a:xfrm>
        </p:grpSpPr>
        <p:sp>
          <p:nvSpPr>
            <p:cNvPr id="62" name="Oval 61"/>
            <p:cNvSpPr/>
            <p:nvPr/>
          </p:nvSpPr>
          <p:spPr bwMode="auto">
            <a:xfrm>
              <a:off x="3556241" y="2441009"/>
              <a:ext cx="180000" cy="180000"/>
            </a:xfrm>
            <a:prstGeom prst="ellipse">
              <a:avLst/>
            </a:prstGeom>
            <a:solidFill>
              <a:srgbClr val="A07C65"/>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63" name="TextBox 62"/>
            <p:cNvSpPr txBox="1"/>
            <p:nvPr/>
          </p:nvSpPr>
          <p:spPr>
            <a:xfrm>
              <a:off x="3968212" y="2393202"/>
              <a:ext cx="1192634" cy="215444"/>
            </a:xfrm>
            <a:prstGeom prst="rect">
              <a:avLst/>
            </a:prstGeom>
            <a:noFill/>
          </p:spPr>
          <p:txBody>
            <a:bodyPr wrap="none" lIns="0" tIns="0" rIns="0" bIns="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all" spc="0" normalizeH="0" baseline="0" noProof="0" dirty="0" smtClean="0">
                  <a:ln>
                    <a:noFill/>
                  </a:ln>
                  <a:solidFill>
                    <a:srgbClr val="A07C65"/>
                  </a:solidFill>
                  <a:effectLst/>
                  <a:uLnTx/>
                  <a:uFillTx/>
                  <a:latin typeface="Verlag Office"/>
                  <a:ea typeface="+mn-ea"/>
                  <a:cs typeface="+mn-cs"/>
                </a:rPr>
                <a:t>Economics</a:t>
              </a:r>
              <a:endParaRPr kumimoji="0" lang="en-GB" sz="1400" b="0" i="0" u="none" strike="noStrike" kern="0" cap="all" spc="0" normalizeH="0" baseline="0" noProof="0" dirty="0">
                <a:ln>
                  <a:noFill/>
                </a:ln>
                <a:solidFill>
                  <a:srgbClr val="A07C65"/>
                </a:solidFill>
                <a:effectLst/>
                <a:uLnTx/>
                <a:uFillTx/>
                <a:latin typeface="Verlag Office"/>
                <a:ea typeface="+mn-ea"/>
                <a:cs typeface="+mn-cs"/>
              </a:endParaRPr>
            </a:p>
          </p:txBody>
        </p:sp>
        <p:sp>
          <p:nvSpPr>
            <p:cNvPr id="64" name="Oval 63"/>
            <p:cNvSpPr/>
            <p:nvPr/>
          </p:nvSpPr>
          <p:spPr bwMode="auto">
            <a:xfrm>
              <a:off x="3803490" y="2673783"/>
              <a:ext cx="108000" cy="108000"/>
            </a:xfrm>
            <a:prstGeom prst="ellipse">
              <a:avLst/>
            </a:prstGeom>
            <a:solidFill>
              <a:srgbClr val="A07C65"/>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sp>
          <p:nvSpPr>
            <p:cNvPr id="65" name="TextBox 64"/>
            <p:cNvSpPr txBox="1"/>
            <p:nvPr/>
          </p:nvSpPr>
          <p:spPr>
            <a:xfrm>
              <a:off x="3519404" y="2810549"/>
              <a:ext cx="694101"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A07C65"/>
                  </a:solidFill>
                  <a:effectLst/>
                  <a:uLnTx/>
                  <a:uFillTx/>
                  <a:latin typeface="Verlag Office"/>
                  <a:ea typeface="+mn-ea"/>
                  <a:cs typeface="+mn-cs"/>
                </a:rPr>
                <a:t>Multipolar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A07C65"/>
                  </a:solidFill>
                  <a:effectLst/>
                  <a:uLnTx/>
                  <a:uFillTx/>
                  <a:latin typeface="Verlag Office"/>
                  <a:ea typeface="+mn-ea"/>
                  <a:cs typeface="+mn-cs"/>
                </a:rPr>
                <a:t>w</a:t>
              </a:r>
              <a:r>
                <a:rPr kumimoji="0" lang="en-GB" sz="1000" b="1" i="0" u="none" strike="noStrike" kern="0" cap="none" spc="0" normalizeH="0" baseline="0" noProof="0" dirty="0" smtClean="0">
                  <a:ln>
                    <a:noFill/>
                  </a:ln>
                  <a:solidFill>
                    <a:srgbClr val="A07C65"/>
                  </a:solidFill>
                  <a:effectLst/>
                  <a:uLnTx/>
                  <a:uFillTx/>
                  <a:latin typeface="Verlag Office"/>
                  <a:ea typeface="+mn-ea"/>
                  <a:cs typeface="+mn-cs"/>
                </a:rPr>
                <a:t>orld</a:t>
              </a:r>
              <a:endParaRPr kumimoji="0" lang="en-GB" sz="1000" b="0" i="0" u="none" strike="noStrike" kern="0" cap="none" spc="0" normalizeH="0" baseline="0" noProof="0" dirty="0">
                <a:ln>
                  <a:noFill/>
                </a:ln>
                <a:solidFill>
                  <a:srgbClr val="A07C65"/>
                </a:solidFill>
                <a:effectLst/>
                <a:uLnTx/>
                <a:uFillTx/>
                <a:latin typeface="Verlag Office"/>
                <a:ea typeface="+mn-ea"/>
                <a:cs typeface="+mn-cs"/>
              </a:endParaRPr>
            </a:p>
          </p:txBody>
        </p:sp>
        <p:cxnSp>
          <p:nvCxnSpPr>
            <p:cNvPr id="66" name="Straight Connector 65"/>
            <p:cNvCxnSpPr>
              <a:stCxn id="64" idx="1"/>
              <a:endCxn id="62" idx="5"/>
            </p:cNvCxnSpPr>
            <p:nvPr/>
          </p:nvCxnSpPr>
          <p:spPr bwMode="auto">
            <a:xfrm flipH="1" flipV="1">
              <a:off x="3709881" y="2594649"/>
              <a:ext cx="109425" cy="94950"/>
            </a:xfrm>
            <a:prstGeom prst="line">
              <a:avLst/>
            </a:prstGeom>
            <a:solidFill>
              <a:srgbClr val="FFFFFF"/>
            </a:solidFill>
            <a:ln w="25400" cap="flat" cmpd="sng" algn="ctr">
              <a:solidFill>
                <a:srgbClr val="A07C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Oval 66"/>
            <p:cNvSpPr/>
            <p:nvPr/>
          </p:nvSpPr>
          <p:spPr bwMode="auto">
            <a:xfrm>
              <a:off x="2987810" y="2540649"/>
              <a:ext cx="108000" cy="108000"/>
            </a:xfrm>
            <a:prstGeom prst="ellipse">
              <a:avLst/>
            </a:prstGeom>
            <a:solidFill>
              <a:srgbClr val="A07C65"/>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68" name="Straight Connector 67"/>
            <p:cNvCxnSpPr>
              <a:stCxn id="67" idx="6"/>
              <a:endCxn id="62" idx="2"/>
            </p:cNvCxnSpPr>
            <p:nvPr/>
          </p:nvCxnSpPr>
          <p:spPr bwMode="auto">
            <a:xfrm flipV="1">
              <a:off x="3095810" y="2531009"/>
              <a:ext cx="460431" cy="63640"/>
            </a:xfrm>
            <a:prstGeom prst="line">
              <a:avLst/>
            </a:prstGeom>
            <a:solidFill>
              <a:srgbClr val="FFFFFF"/>
            </a:solidFill>
            <a:ln w="25400" cap="flat" cmpd="sng" algn="ctr">
              <a:solidFill>
                <a:srgbClr val="A07C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Oval 68"/>
            <p:cNvSpPr/>
            <p:nvPr/>
          </p:nvSpPr>
          <p:spPr bwMode="auto">
            <a:xfrm>
              <a:off x="3813627" y="2228052"/>
              <a:ext cx="108000" cy="108000"/>
            </a:xfrm>
            <a:prstGeom prst="ellipse">
              <a:avLst/>
            </a:prstGeom>
            <a:solidFill>
              <a:srgbClr val="A07C65"/>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70" name="Straight Connector 69"/>
            <p:cNvCxnSpPr>
              <a:stCxn id="69" idx="3"/>
              <a:endCxn id="62" idx="7"/>
            </p:cNvCxnSpPr>
            <p:nvPr/>
          </p:nvCxnSpPr>
          <p:spPr bwMode="auto">
            <a:xfrm flipH="1">
              <a:off x="3709881" y="2320236"/>
              <a:ext cx="119562" cy="147133"/>
            </a:xfrm>
            <a:prstGeom prst="line">
              <a:avLst/>
            </a:prstGeom>
            <a:solidFill>
              <a:srgbClr val="FFFFFF"/>
            </a:solidFill>
            <a:ln w="25400" cap="flat" cmpd="sng" algn="ctr">
              <a:solidFill>
                <a:srgbClr val="A07C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p:cNvSpPr/>
            <p:nvPr/>
          </p:nvSpPr>
          <p:spPr bwMode="auto">
            <a:xfrm>
              <a:off x="3528601" y="1997903"/>
              <a:ext cx="108000" cy="108000"/>
            </a:xfrm>
            <a:prstGeom prst="ellipse">
              <a:avLst/>
            </a:prstGeom>
            <a:solidFill>
              <a:srgbClr val="A07C65"/>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72" name="Straight Connector 71"/>
            <p:cNvCxnSpPr>
              <a:stCxn id="71" idx="4"/>
              <a:endCxn id="62" idx="0"/>
            </p:cNvCxnSpPr>
            <p:nvPr/>
          </p:nvCxnSpPr>
          <p:spPr bwMode="auto">
            <a:xfrm>
              <a:off x="3582601" y="2105903"/>
              <a:ext cx="63640" cy="335106"/>
            </a:xfrm>
            <a:prstGeom prst="line">
              <a:avLst/>
            </a:prstGeom>
            <a:solidFill>
              <a:srgbClr val="FFFFFF"/>
            </a:solidFill>
            <a:ln w="25400" cap="flat" cmpd="sng" algn="ctr">
              <a:solidFill>
                <a:srgbClr val="A07C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nvSpPr>
          <p:spPr>
            <a:xfrm>
              <a:off x="3347217" y="1788312"/>
              <a:ext cx="328616"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A07C65"/>
                  </a:solidFill>
                  <a:effectLst/>
                  <a:uLnTx/>
                  <a:uFillTx/>
                  <a:latin typeface="Verlag Office"/>
                  <a:ea typeface="+mn-ea"/>
                  <a:cs typeface="+mn-cs"/>
                </a:rPr>
                <a:t>Debt</a:t>
              </a:r>
              <a:endParaRPr kumimoji="0" lang="en-GB" sz="1000" b="0" i="0" u="none" strike="noStrike" kern="0" cap="none" spc="0" normalizeH="0" baseline="0" noProof="0" dirty="0">
                <a:ln>
                  <a:noFill/>
                </a:ln>
                <a:solidFill>
                  <a:srgbClr val="A07C65"/>
                </a:solidFill>
                <a:effectLst/>
                <a:uLnTx/>
                <a:uFillTx/>
                <a:latin typeface="Verlag Office"/>
                <a:ea typeface="+mn-ea"/>
                <a:cs typeface="+mn-cs"/>
              </a:endParaRPr>
            </a:p>
          </p:txBody>
        </p:sp>
        <p:sp>
          <p:nvSpPr>
            <p:cNvPr id="74" name="TextBox 73"/>
            <p:cNvSpPr txBox="1"/>
            <p:nvPr/>
          </p:nvSpPr>
          <p:spPr>
            <a:xfrm>
              <a:off x="2543065" y="2695387"/>
              <a:ext cx="881652"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A07C65"/>
                  </a:solidFill>
                  <a:effectLst/>
                  <a:uLnTx/>
                  <a:uFillTx/>
                  <a:latin typeface="Verlag Office"/>
                  <a:ea typeface="+mn-ea"/>
                  <a:cs typeface="+mn-cs"/>
                </a:rPr>
                <a:t>Globalisation</a:t>
              </a:r>
              <a:endParaRPr kumimoji="0" lang="en-GB" sz="1000" b="0" i="0" u="none" strike="noStrike" kern="0" cap="none" spc="0" normalizeH="0" baseline="0" noProof="0" dirty="0">
                <a:ln>
                  <a:noFill/>
                </a:ln>
                <a:solidFill>
                  <a:srgbClr val="A07C65"/>
                </a:solidFill>
                <a:effectLst/>
                <a:uLnTx/>
                <a:uFillTx/>
                <a:latin typeface="Verlag Office"/>
                <a:ea typeface="+mn-ea"/>
                <a:cs typeface="+mn-cs"/>
              </a:endParaRPr>
            </a:p>
          </p:txBody>
        </p:sp>
      </p:grpSp>
      <p:grpSp>
        <p:nvGrpSpPr>
          <p:cNvPr id="75" name="Group 74"/>
          <p:cNvGrpSpPr/>
          <p:nvPr/>
        </p:nvGrpSpPr>
        <p:grpSpPr>
          <a:xfrm>
            <a:off x="457529" y="3605944"/>
            <a:ext cx="2278052" cy="1016523"/>
            <a:chOff x="432211" y="3609083"/>
            <a:chExt cx="2278052" cy="1016523"/>
          </a:xfrm>
        </p:grpSpPr>
        <p:sp>
          <p:nvSpPr>
            <p:cNvPr id="76" name="Oval 75"/>
            <p:cNvSpPr/>
            <p:nvPr/>
          </p:nvSpPr>
          <p:spPr bwMode="auto">
            <a:xfrm>
              <a:off x="1824058" y="3846096"/>
              <a:ext cx="180000" cy="180000"/>
            </a:xfrm>
            <a:prstGeom prst="ellipse">
              <a:avLst/>
            </a:prstGeom>
            <a:solidFill>
              <a:srgbClr val="007FA3"/>
            </a:solidFill>
            <a:ln w="6350" cap="flat" cmpd="sng" algn="ctr">
              <a:solidFill>
                <a:srgbClr val="007FA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7FA3"/>
                </a:solidFill>
                <a:effectLst/>
                <a:uLnTx/>
                <a:uFillTx/>
                <a:latin typeface="Verlag Office"/>
                <a:ea typeface="+mn-ea"/>
                <a:cs typeface="+mn-cs"/>
              </a:endParaRPr>
            </a:p>
          </p:txBody>
        </p:sp>
        <p:sp>
          <p:nvSpPr>
            <p:cNvPr id="77" name="TextBox 76"/>
            <p:cNvSpPr txBox="1"/>
            <p:nvPr/>
          </p:nvSpPr>
          <p:spPr>
            <a:xfrm>
              <a:off x="432211" y="4081646"/>
              <a:ext cx="1489190" cy="215444"/>
            </a:xfrm>
            <a:prstGeom prst="rect">
              <a:avLst/>
            </a:prstGeom>
            <a:noFill/>
          </p:spPr>
          <p:txBody>
            <a:bodyPr wrap="none" lIns="0" tIns="0" rIns="0" bIns="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all" spc="0" normalizeH="0" baseline="0" noProof="0" dirty="0" smtClean="0">
                  <a:ln>
                    <a:noFill/>
                  </a:ln>
                  <a:solidFill>
                    <a:srgbClr val="007FA3"/>
                  </a:solidFill>
                  <a:effectLst/>
                  <a:uLnTx/>
                  <a:uFillTx/>
                  <a:latin typeface="Verlag Office"/>
                  <a:ea typeface="+mn-ea"/>
                  <a:cs typeface="+mn-cs"/>
                </a:rPr>
                <a:t>Social values</a:t>
              </a:r>
              <a:endParaRPr kumimoji="0" lang="en-GB" sz="1400" b="0" i="0" u="none" strike="noStrike" kern="0" cap="all" spc="0" normalizeH="0" baseline="0" noProof="0" dirty="0">
                <a:ln>
                  <a:noFill/>
                </a:ln>
                <a:solidFill>
                  <a:srgbClr val="007FA3"/>
                </a:solidFill>
                <a:effectLst/>
                <a:uLnTx/>
                <a:uFillTx/>
                <a:latin typeface="Verlag Office"/>
                <a:ea typeface="+mn-ea"/>
                <a:cs typeface="+mn-cs"/>
              </a:endParaRPr>
            </a:p>
          </p:txBody>
        </p:sp>
        <p:sp>
          <p:nvSpPr>
            <p:cNvPr id="78" name="Oval 77"/>
            <p:cNvSpPr/>
            <p:nvPr/>
          </p:nvSpPr>
          <p:spPr bwMode="auto">
            <a:xfrm>
              <a:off x="1450933" y="3783162"/>
              <a:ext cx="108000" cy="108000"/>
            </a:xfrm>
            <a:prstGeom prst="ellipse">
              <a:avLst/>
            </a:prstGeom>
            <a:solidFill>
              <a:srgbClr val="007FA3"/>
            </a:solidFill>
            <a:ln w="6350" cap="flat" cmpd="sng" algn="ctr">
              <a:solidFill>
                <a:srgbClr val="007FA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7FA3"/>
                </a:solidFill>
                <a:effectLst/>
                <a:uLnTx/>
                <a:uFillTx/>
                <a:latin typeface="Verlag Office"/>
                <a:ea typeface="+mn-ea"/>
                <a:cs typeface="+mn-cs"/>
              </a:endParaRPr>
            </a:p>
          </p:txBody>
        </p:sp>
        <p:sp>
          <p:nvSpPr>
            <p:cNvPr id="79" name="TextBox 78"/>
            <p:cNvSpPr txBox="1"/>
            <p:nvPr/>
          </p:nvSpPr>
          <p:spPr>
            <a:xfrm>
              <a:off x="918104" y="3609083"/>
              <a:ext cx="1114088" cy="153888"/>
            </a:xfrm>
            <a:prstGeom prst="rect">
              <a:avLst/>
            </a:prstGeom>
            <a:noFill/>
            <a:ln>
              <a:no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7FA3"/>
                  </a:solidFill>
                  <a:effectLst/>
                  <a:uLnTx/>
                  <a:uFillTx/>
                  <a:latin typeface="Verlag Office"/>
                  <a:ea typeface="+mn-ea"/>
                  <a:cs typeface="+mn-cs"/>
                </a:rPr>
                <a:t>Individualisation</a:t>
              </a:r>
              <a:endParaRPr kumimoji="0" lang="en-GB" sz="1000" b="0" i="0" u="none" strike="noStrike" kern="0" cap="none" spc="0" normalizeH="0" baseline="0" noProof="0" dirty="0">
                <a:ln>
                  <a:noFill/>
                </a:ln>
                <a:solidFill>
                  <a:srgbClr val="007FA3"/>
                </a:solidFill>
                <a:effectLst/>
                <a:uLnTx/>
                <a:uFillTx/>
                <a:latin typeface="Verlag Office"/>
                <a:ea typeface="+mn-ea"/>
                <a:cs typeface="+mn-cs"/>
              </a:endParaRPr>
            </a:p>
          </p:txBody>
        </p:sp>
        <p:cxnSp>
          <p:nvCxnSpPr>
            <p:cNvPr id="80" name="Straight Connector 79"/>
            <p:cNvCxnSpPr>
              <a:stCxn id="78" idx="6"/>
              <a:endCxn id="76" idx="2"/>
            </p:cNvCxnSpPr>
            <p:nvPr/>
          </p:nvCxnSpPr>
          <p:spPr bwMode="auto">
            <a:xfrm>
              <a:off x="1558933" y="3837162"/>
              <a:ext cx="265125" cy="98934"/>
            </a:xfrm>
            <a:prstGeom prst="line">
              <a:avLst/>
            </a:prstGeom>
            <a:solidFill>
              <a:srgbClr val="FFFFFF"/>
            </a:solidFill>
            <a:ln w="25400" cap="flat" cmpd="sng" algn="ctr">
              <a:solidFill>
                <a:srgbClr val="007F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Oval 80"/>
            <p:cNvSpPr/>
            <p:nvPr/>
          </p:nvSpPr>
          <p:spPr bwMode="auto">
            <a:xfrm>
              <a:off x="2137123" y="4147741"/>
              <a:ext cx="108000" cy="108000"/>
            </a:xfrm>
            <a:prstGeom prst="ellipse">
              <a:avLst/>
            </a:prstGeom>
            <a:solidFill>
              <a:srgbClr val="007FA3"/>
            </a:solidFill>
            <a:ln w="6350" cap="flat" cmpd="sng" algn="ctr">
              <a:solidFill>
                <a:srgbClr val="007FA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7FA3"/>
                </a:solidFill>
                <a:effectLst/>
                <a:uLnTx/>
                <a:uFillTx/>
                <a:latin typeface="Verlag Office"/>
                <a:ea typeface="+mn-ea"/>
                <a:cs typeface="+mn-cs"/>
              </a:endParaRPr>
            </a:p>
          </p:txBody>
        </p:sp>
        <p:cxnSp>
          <p:nvCxnSpPr>
            <p:cNvPr id="82" name="Straight Connector 81"/>
            <p:cNvCxnSpPr>
              <a:stCxn id="81" idx="1"/>
              <a:endCxn id="76" idx="5"/>
            </p:cNvCxnSpPr>
            <p:nvPr/>
          </p:nvCxnSpPr>
          <p:spPr bwMode="auto">
            <a:xfrm flipH="1" flipV="1">
              <a:off x="1977698" y="3999736"/>
              <a:ext cx="175241" cy="163821"/>
            </a:xfrm>
            <a:prstGeom prst="line">
              <a:avLst/>
            </a:prstGeom>
            <a:solidFill>
              <a:srgbClr val="FFFFFF"/>
            </a:solidFill>
            <a:ln w="25400" cap="flat" cmpd="sng" algn="ctr">
              <a:solidFill>
                <a:srgbClr val="007F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2032192" y="4317829"/>
              <a:ext cx="678071" cy="307777"/>
            </a:xfrm>
            <a:prstGeom prst="rect">
              <a:avLst/>
            </a:prstGeom>
            <a:noFill/>
            <a:ln>
              <a:no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7FA3"/>
                  </a:solidFill>
                  <a:effectLst/>
                  <a:uLnTx/>
                  <a:uFillTx/>
                  <a:latin typeface="Verlag Office"/>
                  <a:ea typeface="+mn-ea"/>
                  <a:cs typeface="+mn-cs"/>
                </a:rPr>
                <a:t>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7FA3"/>
                  </a:solidFill>
                  <a:effectLst/>
                  <a:uLnTx/>
                  <a:uFillTx/>
                  <a:latin typeface="Verlag Office"/>
                  <a:ea typeface="+mn-ea"/>
                  <a:cs typeface="+mn-cs"/>
                </a:rPr>
                <a:t>awareness</a:t>
              </a:r>
              <a:endParaRPr kumimoji="0" lang="en-GB" sz="1000" b="0" i="0" u="none" strike="noStrike" kern="0" cap="none" spc="0" normalizeH="0" baseline="0" noProof="0" dirty="0">
                <a:ln>
                  <a:noFill/>
                </a:ln>
                <a:solidFill>
                  <a:srgbClr val="007FA3"/>
                </a:solidFill>
                <a:effectLst/>
                <a:uLnTx/>
                <a:uFillTx/>
                <a:latin typeface="Verlag Office"/>
                <a:ea typeface="+mn-ea"/>
                <a:cs typeface="+mn-cs"/>
              </a:endParaRPr>
            </a:p>
          </p:txBody>
        </p:sp>
      </p:grpSp>
      <p:sp>
        <p:nvSpPr>
          <p:cNvPr id="84" name="TextBox 83"/>
          <p:cNvSpPr txBox="1"/>
          <p:nvPr/>
        </p:nvSpPr>
        <p:spPr>
          <a:xfrm>
            <a:off x="2419832" y="2115033"/>
            <a:ext cx="444032"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787270"/>
                </a:solidFill>
                <a:effectLst/>
                <a:uLnTx/>
                <a:uFillTx/>
                <a:latin typeface="Verlag Office"/>
                <a:ea typeface="+mn-ea"/>
                <a:cs typeface="+mn-cs"/>
              </a:rPr>
              <a:t>Health</a:t>
            </a:r>
            <a:endParaRPr kumimoji="0" lang="en-GB" sz="1000" b="0" i="0" u="none" strike="noStrike" kern="0" cap="none" spc="0" normalizeH="0" baseline="0" noProof="0" dirty="0">
              <a:ln>
                <a:noFill/>
              </a:ln>
              <a:solidFill>
                <a:srgbClr val="787270"/>
              </a:solidFill>
              <a:effectLst/>
              <a:uLnTx/>
              <a:uFillTx/>
              <a:latin typeface="Verlag Office"/>
              <a:ea typeface="+mn-ea"/>
              <a:cs typeface="+mn-cs"/>
            </a:endParaRPr>
          </a:p>
        </p:txBody>
      </p:sp>
      <p:sp>
        <p:nvSpPr>
          <p:cNvPr id="85" name="TextBox 84"/>
          <p:cNvSpPr txBox="1"/>
          <p:nvPr/>
        </p:nvSpPr>
        <p:spPr>
          <a:xfrm>
            <a:off x="6767034" y="2125310"/>
            <a:ext cx="1083631"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A07C65"/>
                </a:solidFill>
                <a:effectLst/>
                <a:uLnTx/>
                <a:uFillTx/>
                <a:latin typeface="Verlag Office"/>
                <a:ea typeface="+mn-ea"/>
                <a:cs typeface="+mn-cs"/>
              </a:rPr>
              <a:t>Welfare systems</a:t>
            </a:r>
            <a:endParaRPr kumimoji="0" lang="en-GB" sz="1000" b="0" i="0" u="none" strike="noStrike" kern="0" cap="none" spc="0" normalizeH="0" baseline="0" noProof="0" dirty="0">
              <a:ln>
                <a:noFill/>
              </a:ln>
              <a:solidFill>
                <a:srgbClr val="A07C65"/>
              </a:solidFill>
              <a:effectLst/>
              <a:uLnTx/>
              <a:uFillTx/>
              <a:latin typeface="Verlag Office"/>
              <a:ea typeface="+mn-ea"/>
              <a:cs typeface="+mn-cs"/>
            </a:endParaRPr>
          </a:p>
        </p:txBody>
      </p:sp>
      <p:sp>
        <p:nvSpPr>
          <p:cNvPr id="86" name="Oval 85"/>
          <p:cNvSpPr/>
          <p:nvPr/>
        </p:nvSpPr>
        <p:spPr bwMode="auto">
          <a:xfrm>
            <a:off x="6029479" y="2218070"/>
            <a:ext cx="108000" cy="108000"/>
          </a:xfrm>
          <a:prstGeom prst="ellipse">
            <a:avLst/>
          </a:prstGeom>
          <a:solidFill>
            <a:srgbClr val="A07C65"/>
          </a:solidFill>
          <a:ln w="635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66"/>
              </a:buClr>
              <a:buSzTx/>
              <a:buFont typeface="Wingdings" pitchFamily="2" charset="2"/>
              <a:buNone/>
              <a:tabLst/>
              <a:defRPr/>
            </a:pPr>
            <a:endParaRPr kumimoji="0" lang="de-CH" sz="1800" b="0" i="0" u="none" strike="noStrike" kern="0" cap="none" spc="0" normalizeH="0" baseline="0" noProof="0" dirty="0" smtClean="0">
              <a:ln>
                <a:noFill/>
              </a:ln>
              <a:solidFill>
                <a:srgbClr val="000000"/>
              </a:solidFill>
              <a:effectLst/>
              <a:uLnTx/>
              <a:uFillTx/>
              <a:latin typeface="Verlag Office"/>
              <a:ea typeface="+mn-ea"/>
              <a:cs typeface="+mn-cs"/>
            </a:endParaRPr>
          </a:p>
        </p:txBody>
      </p:sp>
      <p:cxnSp>
        <p:nvCxnSpPr>
          <p:cNvPr id="87" name="Straight Connector 86"/>
          <p:cNvCxnSpPr>
            <a:stCxn id="86" idx="5"/>
            <a:endCxn id="62" idx="1"/>
          </p:cNvCxnSpPr>
          <p:nvPr/>
        </p:nvCxnSpPr>
        <p:spPr bwMode="auto">
          <a:xfrm>
            <a:off x="6121663" y="2310254"/>
            <a:ext cx="290834" cy="119110"/>
          </a:xfrm>
          <a:prstGeom prst="line">
            <a:avLst/>
          </a:prstGeom>
          <a:solidFill>
            <a:srgbClr val="FFFFFF"/>
          </a:solidFill>
          <a:ln w="25400" cap="flat" cmpd="sng" algn="ctr">
            <a:solidFill>
              <a:srgbClr val="A07C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5108875" y="2064411"/>
            <a:ext cx="894120" cy="307777"/>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0" cap="none" spc="0" normalizeH="0" baseline="0" noProof="0" dirty="0" err="1" smtClean="0">
                <a:ln>
                  <a:noFill/>
                </a:ln>
                <a:solidFill>
                  <a:srgbClr val="A07C65"/>
                </a:solidFill>
                <a:effectLst/>
                <a:uLnTx/>
                <a:uFillTx/>
                <a:latin typeface="Verlag Office"/>
                <a:ea typeface="+mn-ea"/>
                <a:cs typeface="+mn-cs"/>
              </a:rPr>
              <a:t>Consumption</a:t>
            </a:r>
            <a:r>
              <a:rPr kumimoji="0" lang="fr-CH" sz="1000" b="1" i="0" u="none" strike="noStrike" kern="0" cap="none" spc="0" normalizeH="0" baseline="0" noProof="0" dirty="0" smtClean="0">
                <a:ln>
                  <a:noFill/>
                </a:ln>
                <a:solidFill>
                  <a:srgbClr val="A07C65"/>
                </a:solidFill>
                <a:effectLst/>
                <a:uLnTx/>
                <a:uFillTx/>
                <a:latin typeface="Verlag Office"/>
                <a:ea typeface="+mn-ea"/>
                <a:cs typeface="+mn-cs"/>
              </a:rPr>
              <a:t/>
            </a:r>
            <a:br>
              <a:rPr kumimoji="0" lang="fr-CH" sz="1000" b="1" i="0" u="none" strike="noStrike" kern="0" cap="none" spc="0" normalizeH="0" baseline="0" noProof="0" dirty="0" smtClean="0">
                <a:ln>
                  <a:noFill/>
                </a:ln>
                <a:solidFill>
                  <a:srgbClr val="A07C65"/>
                </a:solidFill>
                <a:effectLst/>
                <a:uLnTx/>
                <a:uFillTx/>
                <a:latin typeface="Verlag Office"/>
                <a:ea typeface="+mn-ea"/>
                <a:cs typeface="+mn-cs"/>
              </a:rPr>
            </a:br>
            <a:r>
              <a:rPr kumimoji="0" lang="fr-CH" sz="1000" b="1" i="0" u="none" strike="noStrike" kern="0" cap="none" spc="0" normalizeH="0" baseline="0" noProof="0" dirty="0" err="1" smtClean="0">
                <a:ln>
                  <a:noFill/>
                </a:ln>
                <a:solidFill>
                  <a:srgbClr val="A07C65"/>
                </a:solidFill>
                <a:effectLst/>
                <a:uLnTx/>
                <a:uFillTx/>
                <a:latin typeface="Verlag Office"/>
                <a:ea typeface="+mn-ea"/>
                <a:cs typeface="+mn-cs"/>
              </a:rPr>
              <a:t>growth</a:t>
            </a:r>
            <a:endParaRPr kumimoji="0" lang="en-GB" sz="1000" b="0" i="0" u="none" strike="noStrike" kern="0" cap="none" spc="0" normalizeH="0" baseline="0" noProof="0" dirty="0">
              <a:ln>
                <a:noFill/>
              </a:ln>
              <a:solidFill>
                <a:srgbClr val="A07C65"/>
              </a:solidFill>
              <a:effectLst/>
              <a:uLnTx/>
              <a:uFillTx/>
              <a:latin typeface="Verlag Offic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89"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4206527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08000000}"/>
              </a:ext>
            </a:extLst>
          </p:cNvPr>
          <p:cNvGraphicFramePr>
            <a:graphicFrameLocks/>
          </p:cNvGraphicFramePr>
          <p:nvPr>
            <p:extLst/>
          </p:nvPr>
        </p:nvGraphicFramePr>
        <p:xfrm>
          <a:off x="4738883" y="1916399"/>
          <a:ext cx="395946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00000000-0008-0000-0100-00000E000000}"/>
              </a:ext>
            </a:extLst>
          </p:cNvPr>
          <p:cNvGraphicFramePr>
            <a:graphicFrameLocks/>
          </p:cNvGraphicFramePr>
          <p:nvPr>
            <p:extLst/>
          </p:nvPr>
        </p:nvGraphicFramePr>
        <p:xfrm>
          <a:off x="395288" y="1920951"/>
          <a:ext cx="3960000" cy="39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30</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408599" y="365099"/>
            <a:ext cx="8353425" cy="287313"/>
          </a:xfrm>
        </p:spPr>
        <p:txBody>
          <a:bodyPr/>
          <a:lstStyle/>
          <a:p>
            <a:r>
              <a:rPr lang="de-CH" dirty="0" smtClean="0"/>
              <a:t>Next </a:t>
            </a:r>
            <a:r>
              <a:rPr lang="de-CH" dirty="0" err="1" smtClean="0"/>
              <a:t>generation</a:t>
            </a:r>
            <a:r>
              <a:rPr lang="de-CH" dirty="0" smtClean="0"/>
              <a:t> Fund </a:t>
            </a:r>
            <a:r>
              <a:rPr lang="de-CH" dirty="0" err="1" smtClean="0"/>
              <a:t>performance</a:t>
            </a:r>
            <a:endParaRPr lang="de-CH" dirty="0"/>
          </a:p>
        </p:txBody>
      </p:sp>
      <p:sp>
        <p:nvSpPr>
          <p:cNvPr id="16" name="Text Placeholder 12"/>
          <p:cNvSpPr>
            <a:spLocks noGrp="1"/>
          </p:cNvSpPr>
          <p:nvPr>
            <p:ph type="body" sz="quarter" idx="11"/>
          </p:nvPr>
        </p:nvSpPr>
        <p:spPr>
          <a:xfrm>
            <a:off x="468313" y="694944"/>
            <a:ext cx="8207375" cy="357569"/>
          </a:xfrm>
        </p:spPr>
        <p:txBody>
          <a:bodyPr/>
          <a:lstStyle/>
          <a:p>
            <a:pPr marL="3175" lvl="0" algn="ctr" defTabSz="685800">
              <a:lnSpc>
                <a:spcPts val="1800"/>
              </a:lnSpc>
            </a:pPr>
            <a:r>
              <a:rPr lang="de-CH" sz="1600" dirty="0" smtClean="0">
                <a:solidFill>
                  <a:srgbClr val="001489"/>
                </a:solidFill>
              </a:rPr>
              <a:t>Year-</a:t>
            </a:r>
            <a:r>
              <a:rPr lang="de-CH" sz="1600" dirty="0" err="1" smtClean="0">
                <a:solidFill>
                  <a:srgbClr val="001489"/>
                </a:solidFill>
              </a:rPr>
              <a:t>to</a:t>
            </a:r>
            <a:r>
              <a:rPr lang="de-CH" sz="1600" dirty="0" smtClean="0">
                <a:solidFill>
                  <a:srgbClr val="001489"/>
                </a:solidFill>
              </a:rPr>
              <a:t>-date </a:t>
            </a:r>
            <a:r>
              <a:rPr lang="de-CH" sz="1600" dirty="0" err="1" smtClean="0">
                <a:solidFill>
                  <a:srgbClr val="001489"/>
                </a:solidFill>
              </a:rPr>
              <a:t>as</a:t>
            </a:r>
            <a:r>
              <a:rPr lang="de-CH" sz="1600" dirty="0" smtClean="0">
                <a:solidFill>
                  <a:srgbClr val="001489"/>
                </a:solidFill>
              </a:rPr>
              <a:t> </a:t>
            </a:r>
            <a:r>
              <a:rPr lang="de-CH" sz="1600" dirty="0">
                <a:solidFill>
                  <a:srgbClr val="001489"/>
                </a:solidFill>
              </a:rPr>
              <a:t>at </a:t>
            </a:r>
            <a:r>
              <a:rPr lang="de-CH" sz="1600" dirty="0" smtClean="0">
                <a:solidFill>
                  <a:srgbClr val="001489"/>
                </a:solidFill>
              </a:rPr>
              <a:t>31 </a:t>
            </a:r>
            <a:r>
              <a:rPr lang="de-CH" sz="1600" dirty="0" err="1" smtClean="0">
                <a:solidFill>
                  <a:srgbClr val="001489"/>
                </a:solidFill>
              </a:rPr>
              <a:t>December</a:t>
            </a:r>
            <a:r>
              <a:rPr lang="de-CH" sz="1600" dirty="0" smtClean="0">
                <a:solidFill>
                  <a:srgbClr val="001489"/>
                </a:solidFill>
              </a:rPr>
              <a:t> 2020</a:t>
            </a:r>
            <a:endParaRPr lang="de-CH" sz="1600" dirty="0">
              <a:solidFill>
                <a:srgbClr val="001489"/>
              </a:solidFill>
            </a:endParaRPr>
          </a:p>
          <a:p>
            <a:pPr algn="ctr"/>
            <a:endParaRPr lang="de-CH" sz="1200" dirty="0"/>
          </a:p>
        </p:txBody>
      </p:sp>
      <p:sp>
        <p:nvSpPr>
          <p:cNvPr id="19" name="Text Placeholder 9"/>
          <p:cNvSpPr txBox="1">
            <a:spLocks/>
          </p:cNvSpPr>
          <p:nvPr/>
        </p:nvSpPr>
        <p:spPr>
          <a:xfrm>
            <a:off x="468313" y="1485900"/>
            <a:ext cx="3963010" cy="501650"/>
          </a:xfrm>
          <a:prstGeom prst="rect">
            <a:avLst/>
          </a:prstGeom>
        </p:spPr>
        <p:txBody>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1" name="Text Placeholder 9"/>
          <p:cNvSpPr>
            <a:spLocks noGrp="1"/>
          </p:cNvSpPr>
          <p:nvPr>
            <p:ph type="body" sz="quarter" idx="14"/>
          </p:nvPr>
        </p:nvSpPr>
        <p:spPr>
          <a:xfrm>
            <a:off x="468313" y="1485900"/>
            <a:ext cx="3959225" cy="501650"/>
          </a:xfrm>
        </p:spPr>
        <p:txBody>
          <a:bodyPr/>
          <a:lstStyle/>
          <a:p>
            <a:pPr algn="l"/>
            <a:r>
              <a:rPr lang="de-CH" b="1" dirty="0" smtClean="0">
                <a:solidFill>
                  <a:schemeClr val="tx1"/>
                </a:solidFill>
              </a:rPr>
              <a:t>Relative </a:t>
            </a:r>
            <a:r>
              <a:rPr lang="de-CH" b="1" dirty="0" err="1" smtClean="0">
                <a:solidFill>
                  <a:schemeClr val="tx1"/>
                </a:solidFill>
              </a:rPr>
              <a:t>performance</a:t>
            </a:r>
            <a:r>
              <a:rPr lang="de-CH" b="1" dirty="0" smtClean="0">
                <a:solidFill>
                  <a:schemeClr val="tx1"/>
                </a:solidFill>
              </a:rPr>
              <a:t> </a:t>
            </a:r>
            <a:r>
              <a:rPr lang="de-CH" b="1" dirty="0" smtClean="0">
                <a:solidFill>
                  <a:schemeClr val="accent3"/>
                </a:solidFill>
              </a:rPr>
              <a:t>+7.8%</a:t>
            </a:r>
            <a:br>
              <a:rPr lang="de-CH" b="1" dirty="0" smtClean="0">
                <a:solidFill>
                  <a:schemeClr val="accent3"/>
                </a:solidFill>
              </a:rPr>
            </a:br>
            <a:r>
              <a:rPr lang="de-CH" sz="1100" dirty="0" smtClean="0">
                <a:solidFill>
                  <a:schemeClr val="tx1"/>
                </a:solidFill>
              </a:rPr>
              <a:t>31.12</a:t>
            </a:r>
            <a:r>
              <a:rPr lang="de-CH" sz="1100" b="0" dirty="0" smtClean="0">
                <a:solidFill>
                  <a:schemeClr val="tx1"/>
                </a:solidFill>
                <a:latin typeface="+mn-lt"/>
              </a:rPr>
              <a:t>.2019 - 31.12.2020</a:t>
            </a:r>
            <a:endParaRPr lang="de-CH" sz="1100" b="0" dirty="0">
              <a:solidFill>
                <a:schemeClr val="tx1"/>
              </a:solidFill>
              <a:latin typeface="+mn-lt"/>
            </a:endParaRPr>
          </a:p>
        </p:txBody>
      </p:sp>
      <p:sp>
        <p:nvSpPr>
          <p:cNvPr id="24" name="Text Placeholder 5"/>
          <p:cNvSpPr txBox="1">
            <a:spLocks/>
          </p:cNvSpPr>
          <p:nvPr/>
        </p:nvSpPr>
        <p:spPr>
          <a:xfrm>
            <a:off x="358979" y="5965159"/>
            <a:ext cx="3959225" cy="446228"/>
          </a:xfrm>
          <a:prstGeom prst="rect">
            <a:avLst/>
          </a:prstGeom>
        </p:spPr>
        <p:txBody>
          <a:bodyPr vert="horz" lIns="0" tIns="36000" rIns="0" bIns="0" rtlCol="0">
            <a:noAutofit/>
          </a:bodyPr>
          <a:lstStyle>
            <a:defPPr>
              <a:defRPr lang="de-DE"/>
            </a:defPPr>
            <a:lvl1pPr marR="0" lvl="0" indent="0" fontAlgn="base">
              <a:lnSpc>
                <a:spcPct val="100000"/>
              </a:lnSpc>
              <a:spcBef>
                <a:spcPts val="0"/>
              </a:spcBef>
              <a:spcAft>
                <a:spcPts val="300"/>
              </a:spcAft>
              <a:buClr>
                <a:srgbClr val="000000"/>
              </a:buClr>
              <a:buSzTx/>
              <a:buFont typeface="Arial" panose="020B0604020202020204" pitchFamily="34" charset="0"/>
              <a:buNone/>
              <a:tabLst/>
              <a:defRPr kumimoji="0" sz="800" b="1" i="0" u="none" strike="noStrike" cap="none" spc="0" normalizeH="0" baseline="0">
                <a:ln>
                  <a:noFill/>
                </a:ln>
                <a:solidFill>
                  <a:srgbClr val="000000"/>
                </a:solidFill>
                <a:effectLst/>
                <a:uLnTx/>
                <a:uFillTx/>
                <a:latin typeface="Verlag Office"/>
              </a:defRPr>
            </a:lvl1pPr>
            <a:lvl2pPr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Bloomberg L.P., Julius Baer; At the close of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31.12.2020;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calculated on total return, net of fees basis (retail K share class </a:t>
            </a:r>
            <a:r>
              <a:rPr kumimoji="0" lang="de-CH" sz="800" b="0" i="0" u="none" strike="noStrike" kern="1200" cap="none" spc="0" normalizeH="0" baseline="0" noProof="0" dirty="0">
                <a:ln>
                  <a:noFill/>
                </a:ln>
                <a:solidFill>
                  <a:srgbClr val="000000"/>
                </a:solidFill>
                <a:effectLst/>
                <a:uLnTx/>
                <a:uFillTx/>
                <a:latin typeface="Verlag Office"/>
                <a:ea typeface="+mn-ea"/>
                <a:cs typeface="+mn-cs"/>
              </a:rPr>
              <a:t>ISIN LU1649333934)</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5" name="Text Placeholder 6"/>
          <p:cNvSpPr txBox="1">
            <a:spLocks/>
          </p:cNvSpPr>
          <p:nvPr/>
        </p:nvSpPr>
        <p:spPr>
          <a:xfrm>
            <a:off x="4802799" y="5961463"/>
            <a:ext cx="3959225" cy="358774"/>
          </a:xfrm>
          <a:prstGeom prst="rect">
            <a:avLst/>
          </a:prstGeom>
        </p:spPr>
        <p:txBody>
          <a:bodyPr vert="horz" lIns="0" tIns="36000" rIns="0" bIns="0" rtlCol="0">
            <a:noAutofit/>
          </a:bodyPr>
          <a:lstStyle>
            <a:defPPr>
              <a:defRPr lang="de-DE"/>
            </a:defPPr>
            <a:lvl1pPr marR="0" lvl="0" indent="0" fontAlgn="base">
              <a:lnSpc>
                <a:spcPct val="100000"/>
              </a:lnSpc>
              <a:spcBef>
                <a:spcPts val="0"/>
              </a:spcBef>
              <a:spcAft>
                <a:spcPts val="300"/>
              </a:spcAft>
              <a:buClr>
                <a:srgbClr val="000000"/>
              </a:buClr>
              <a:buSzTx/>
              <a:buFont typeface="Arial" panose="020B0604020202020204" pitchFamily="34" charset="0"/>
              <a:buNone/>
              <a:tabLst/>
              <a:defRPr kumimoji="0" sz="800" b="1" i="0" u="none" strike="noStrike" cap="none" spc="0" normalizeH="0" baseline="0">
                <a:ln>
                  <a:noFill/>
                </a:ln>
                <a:solidFill>
                  <a:srgbClr val="000000"/>
                </a:solidFill>
                <a:effectLst/>
                <a:uLnTx/>
                <a:uFillTx/>
                <a:latin typeface="Verlag Office"/>
              </a:defRPr>
            </a:lvl1pPr>
            <a:lvl2pPr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Bloomberg L.P., Julius Baer; At the close of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31.12.2020;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calculated on total return,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gross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of fees basis (retail K share class </a:t>
            </a:r>
            <a:r>
              <a:rPr kumimoji="0" lang="de-CH" sz="800" b="0" i="0" u="none" strike="noStrike" kern="1200" cap="none" spc="0" normalizeH="0" baseline="0" noProof="0" dirty="0">
                <a:ln>
                  <a:noFill/>
                </a:ln>
                <a:solidFill>
                  <a:srgbClr val="000000"/>
                </a:solidFill>
                <a:effectLst/>
                <a:uLnTx/>
                <a:uFillTx/>
                <a:latin typeface="Verlag Office"/>
                <a:ea typeface="+mn-ea"/>
                <a:cs typeface="+mn-cs"/>
              </a:rPr>
              <a:t>ISIN LU1649333934)</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de-CH"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6" name="Text Placeholder 9"/>
          <p:cNvSpPr txBox="1">
            <a:spLocks/>
          </p:cNvSpPr>
          <p:nvPr/>
        </p:nvSpPr>
        <p:spPr>
          <a:xfrm>
            <a:off x="4802799" y="1485900"/>
            <a:ext cx="3959225" cy="501650"/>
          </a:xfrm>
          <a:prstGeom prst="rect">
            <a:avLst/>
          </a:prstGeom>
        </p:spPr>
        <p:txBody>
          <a:bodyPr vert="horz" lIns="0" tIns="0" rIns="0" bIns="0" rtlCol="0">
            <a:noAutofit/>
          </a:bodyPr>
          <a:lstStyle>
            <a:lvl1pPr marL="0" indent="0" algn="ctr" defTabSz="685800" rtl="0" eaLnBrk="1" latinLnBrk="0" hangingPunct="1">
              <a:lnSpc>
                <a:spcPts val="1800"/>
              </a:lnSpc>
              <a:spcBef>
                <a:spcPts val="0"/>
              </a:spcBef>
              <a:spcAft>
                <a:spcPts val="567"/>
              </a:spcAft>
              <a:buFont typeface="Arial" panose="020B0604020202020204" pitchFamily="34" charset="0"/>
              <a:buNone/>
              <a:defRPr sz="1400" kern="1200" cap="all" baseline="0">
                <a:solidFill>
                  <a:schemeClr val="accent1"/>
                </a:solidFill>
                <a:latin typeface="+mn-lt"/>
                <a:ea typeface="+mn-ea"/>
                <a:cs typeface="+mn-cs"/>
              </a:defRPr>
            </a:lvl1pPr>
            <a:lvl2pPr marL="0" indent="0" algn="ctr" defTabSz="685800" rtl="0" eaLnBrk="1" latinLnBrk="0" hangingPunct="1">
              <a:lnSpc>
                <a:spcPts val="1800"/>
              </a:lnSpc>
              <a:spcBef>
                <a:spcPts val="0"/>
              </a:spcBef>
              <a:spcAft>
                <a:spcPts val="567"/>
              </a:spcAft>
              <a:buFont typeface="Arial" panose="020B0604020202020204" pitchFamily="34" charset="0"/>
              <a:buNone/>
              <a:defRPr sz="1200" kern="1200">
                <a:solidFill>
                  <a:schemeClr val="tx1"/>
                </a:solidFill>
                <a:latin typeface="+mn-lt"/>
                <a:ea typeface="+mn-ea"/>
                <a:cs typeface="+mn-cs"/>
              </a:defRPr>
            </a:lvl2pPr>
            <a:lvl3pPr marL="180000" indent="-180000" algn="ctr" defTabSz="685800" rtl="0" eaLnBrk="1" latinLnBrk="0" hangingPunct="1">
              <a:lnSpc>
                <a:spcPts val="1800"/>
              </a:lnSpc>
              <a:spcBef>
                <a:spcPts val="0"/>
              </a:spcBef>
              <a:spcAft>
                <a:spcPts val="567"/>
              </a:spcAft>
              <a:buFont typeface="Verlag Office" pitchFamily="2" charset="0"/>
              <a:buChar char="•"/>
              <a:defRPr sz="1200" kern="1200">
                <a:solidFill>
                  <a:schemeClr val="tx1"/>
                </a:solidFill>
                <a:latin typeface="+mn-lt"/>
                <a:ea typeface="+mn-ea"/>
                <a:cs typeface="+mn-cs"/>
              </a:defRPr>
            </a:lvl3pPr>
            <a:lvl4pPr marL="360000" indent="-180000" algn="ctr" defTabSz="685800" rtl="0" eaLnBrk="1" latinLnBrk="0" hangingPunct="1">
              <a:lnSpc>
                <a:spcPts val="1800"/>
              </a:lnSpc>
              <a:spcBef>
                <a:spcPts val="0"/>
              </a:spcBef>
              <a:spcAft>
                <a:spcPts val="567"/>
              </a:spcAft>
              <a:buFont typeface="Verlag Office" pitchFamily="2" charset="0"/>
              <a:buChar char="–"/>
              <a:defRPr sz="1200" kern="1200">
                <a:solidFill>
                  <a:schemeClr val="tx1"/>
                </a:solidFill>
                <a:latin typeface="+mn-lt"/>
                <a:ea typeface="+mn-ea"/>
                <a:cs typeface="+mn-cs"/>
              </a:defRPr>
            </a:lvl4pPr>
            <a:lvl5pPr marL="540000" indent="-180000" algn="ctr" defTabSz="685800" rtl="0" eaLnBrk="1" latinLnBrk="0" hangingPunct="1">
              <a:lnSpc>
                <a:spcPts val="1800"/>
              </a:lnSpc>
              <a:spcBef>
                <a:spcPts val="0"/>
              </a:spcBef>
              <a:spcAft>
                <a:spcPts val="567"/>
              </a:spcAft>
              <a:buFont typeface="Verlag Office" pitchFamily="2"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1800"/>
              </a:lnSpc>
              <a:spcBef>
                <a:spcPts val="0"/>
              </a:spcBef>
              <a:spcAft>
                <a:spcPts val="567"/>
              </a:spcAft>
              <a:buClrTx/>
              <a:buSzTx/>
              <a:buFont typeface="Arial" panose="020B0604020202020204" pitchFamily="34" charset="0"/>
              <a:buNone/>
              <a:tabLst/>
              <a:defRPr/>
            </a:pPr>
            <a:r>
              <a:rPr kumimoji="0" lang="de-CH" sz="1400" b="1" i="0" u="none" strike="noStrike" kern="1200" cap="all" spc="0" normalizeH="0" baseline="0" noProof="0" dirty="0" smtClean="0">
                <a:ln>
                  <a:noFill/>
                </a:ln>
                <a:solidFill>
                  <a:srgbClr val="000000"/>
                </a:solidFill>
                <a:effectLst/>
                <a:uLnTx/>
                <a:uFillTx/>
                <a:latin typeface="Verlag Office"/>
                <a:ea typeface="+mn-ea"/>
                <a:cs typeface="+mn-cs"/>
              </a:rPr>
              <a:t>THEMATIC Relative </a:t>
            </a:r>
            <a:r>
              <a:rPr kumimoji="0" lang="de-CH" sz="1400" b="1" i="0" u="none" strike="noStrike" kern="1200" cap="all" spc="0" normalizeH="0" baseline="0" noProof="0" dirty="0" err="1" smtClean="0">
                <a:ln>
                  <a:noFill/>
                </a:ln>
                <a:solidFill>
                  <a:srgbClr val="000000"/>
                </a:solidFill>
                <a:effectLst/>
                <a:uLnTx/>
                <a:uFillTx/>
                <a:latin typeface="Verlag Office"/>
                <a:ea typeface="+mn-ea"/>
                <a:cs typeface="+mn-cs"/>
              </a:rPr>
              <a:t>performance</a:t>
            </a:r>
            <a:r>
              <a:rPr kumimoji="0" lang="de-CH" sz="1400" b="1" i="0" u="none" strike="noStrike" kern="1200" cap="all" spc="0" normalizeH="0" baseline="0" noProof="0" dirty="0" smtClean="0">
                <a:ln>
                  <a:noFill/>
                </a:ln>
                <a:solidFill>
                  <a:srgbClr val="000000"/>
                </a:solidFill>
                <a:effectLst/>
                <a:uLnTx/>
                <a:uFillTx/>
                <a:latin typeface="Verlag Office"/>
                <a:ea typeface="+mn-ea"/>
                <a:cs typeface="+mn-cs"/>
              </a:rPr>
              <a:t/>
            </a:r>
            <a:br>
              <a:rPr kumimoji="0" lang="de-CH" sz="1400" b="1" i="0" u="none" strike="noStrike" kern="1200" cap="all" spc="0" normalizeH="0" baseline="0" noProof="0" dirty="0" smtClean="0">
                <a:ln>
                  <a:noFill/>
                </a:ln>
                <a:solidFill>
                  <a:srgbClr val="000000"/>
                </a:solidFill>
                <a:effectLst/>
                <a:uLnTx/>
                <a:uFillTx/>
                <a:latin typeface="Verlag Office"/>
                <a:ea typeface="+mn-ea"/>
                <a:cs typeface="+mn-cs"/>
              </a:rPr>
            </a:br>
            <a:r>
              <a:rPr kumimoji="0" lang="de-CH" sz="1100" b="0" i="0" u="none" strike="noStrike" kern="1200" cap="all" spc="0" normalizeH="0" baseline="0" noProof="0" dirty="0" smtClean="0">
                <a:ln>
                  <a:noFill/>
                </a:ln>
                <a:solidFill>
                  <a:srgbClr val="000000"/>
                </a:solidFill>
                <a:effectLst/>
                <a:uLnTx/>
                <a:uFillTx/>
                <a:latin typeface="Verlag Office"/>
                <a:ea typeface="+mn-ea"/>
                <a:cs typeface="+mn-cs"/>
              </a:rPr>
              <a:t>31.12.2019 - 31.12.2020</a:t>
            </a:r>
            <a:endParaRPr kumimoji="0" lang="de-CH" sz="1100" b="0" i="0" u="none" strike="noStrike" kern="1200" cap="all"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2856431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0239" y="1260569"/>
            <a:ext cx="7956000" cy="4255956"/>
          </a:xfrm>
          <a:prstGeom prst="rect">
            <a:avLst/>
          </a:prstGeom>
        </p:spPr>
      </p:pic>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31</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395288" y="333375"/>
            <a:ext cx="8353425" cy="287313"/>
          </a:xfrm>
        </p:spPr>
        <p:txBody>
          <a:bodyPr/>
          <a:lstStyle/>
          <a:p>
            <a:r>
              <a:rPr lang="fr-CH" dirty="0"/>
              <a:t>Next </a:t>
            </a:r>
            <a:r>
              <a:rPr lang="fr-CH" dirty="0" err="1"/>
              <a:t>generation</a:t>
            </a:r>
            <a:r>
              <a:rPr lang="fr-CH" dirty="0"/>
              <a:t> Fund </a:t>
            </a:r>
            <a:r>
              <a:rPr lang="fr-CH" dirty="0" err="1"/>
              <a:t>positioning</a:t>
            </a:r>
            <a:endParaRPr lang="de-CH" dirty="0"/>
          </a:p>
        </p:txBody>
      </p:sp>
      <p:sp>
        <p:nvSpPr>
          <p:cNvPr id="16" name="Text Placeholder 12"/>
          <p:cNvSpPr>
            <a:spLocks noGrp="1"/>
          </p:cNvSpPr>
          <p:nvPr>
            <p:ph type="body" sz="quarter" idx="11"/>
          </p:nvPr>
        </p:nvSpPr>
        <p:spPr>
          <a:xfrm>
            <a:off x="468313" y="694944"/>
            <a:ext cx="8207375" cy="357569"/>
          </a:xfrm>
        </p:spPr>
        <p:txBody>
          <a:bodyPr/>
          <a:lstStyle/>
          <a:p>
            <a:pPr marL="3175" lvl="0" algn="ctr" defTabSz="685800">
              <a:lnSpc>
                <a:spcPts val="1800"/>
              </a:lnSpc>
            </a:pPr>
            <a:r>
              <a:rPr lang="fr-CH" sz="1600" dirty="0">
                <a:solidFill>
                  <a:srgbClr val="001489"/>
                </a:solidFill>
              </a:rPr>
              <a:t>Allocation &amp; holdings — as at the close of </a:t>
            </a:r>
            <a:r>
              <a:rPr lang="fr-CH" sz="1600" dirty="0" smtClean="0">
                <a:solidFill>
                  <a:srgbClr val="001489"/>
                </a:solidFill>
              </a:rPr>
              <a:t>31 </a:t>
            </a:r>
            <a:r>
              <a:rPr lang="fr-CH" sz="1600" dirty="0" err="1" smtClean="0">
                <a:solidFill>
                  <a:srgbClr val="001489"/>
                </a:solidFill>
              </a:rPr>
              <a:t>December</a:t>
            </a:r>
            <a:r>
              <a:rPr lang="fr-CH" sz="1600" dirty="0" smtClean="0">
                <a:solidFill>
                  <a:srgbClr val="001489"/>
                </a:solidFill>
              </a:rPr>
              <a:t> 2020</a:t>
            </a:r>
            <a:endParaRPr lang="en-GB" sz="1600" dirty="0">
              <a:solidFill>
                <a:srgbClr val="FF0000"/>
              </a:solidFill>
            </a:endParaRPr>
          </a:p>
          <a:p>
            <a:pPr algn="ctr"/>
            <a:endParaRPr lang="de-CH" sz="1200" dirty="0"/>
          </a:p>
        </p:txBody>
      </p:sp>
      <p:sp>
        <p:nvSpPr>
          <p:cNvPr id="18" name="Text Placeholder 6"/>
          <p:cNvSpPr txBox="1">
            <a:spLocks/>
          </p:cNvSpPr>
          <p:nvPr/>
        </p:nvSpPr>
        <p:spPr>
          <a:xfrm>
            <a:off x="423101" y="5913413"/>
            <a:ext cx="8208963" cy="358774"/>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smtClean="0">
                <a:ln>
                  <a:noFill/>
                </a:ln>
                <a:solidFill>
                  <a:srgbClr val="000000"/>
                </a:solidFill>
                <a:effectLst/>
                <a:uLnTx/>
                <a:uFillTx/>
                <a:latin typeface="Verlag Office"/>
                <a:ea typeface="+mn-ea"/>
                <a:cs typeface="+mn-cs"/>
              </a:rPr>
              <a:t>Source: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Bloomberg L.P., Julius Baer; Note: Performance calculated from 23.02.2018 to close at </a:t>
            </a:r>
            <a:r>
              <a:rPr lang="en-US" b="0" noProof="0" dirty="0" smtClean="0">
                <a:latin typeface="Verlag Office" pitchFamily="2" charset="0"/>
              </a:rPr>
              <a:t>31.12.2020</a:t>
            </a:r>
            <a:r>
              <a:rPr kumimoji="0" lang="en-US"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on a USD total return basis, net of fees and other costs as per the </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Next Generation UCITS Fund (K Share Class ISIN LU1649333934). *Proxy </a:t>
            </a:r>
            <a:r>
              <a:rPr kumimoji="0" lang="de-CH" sz="800" b="0" i="0" u="none" strike="noStrike" kern="1200" cap="none" spc="0" normalizeH="0" baseline="0" noProof="0" dirty="0" err="1">
                <a:ln>
                  <a:noFill/>
                </a:ln>
                <a:solidFill>
                  <a:srgbClr val="000000"/>
                </a:solidFill>
                <a:effectLst/>
                <a:uLnTx/>
                <a:uFillTx/>
                <a:latin typeface="Verlag Office" pitchFamily="2" charset="0"/>
                <a:ea typeface="+mn-ea"/>
                <a:cs typeface="+mn-cs"/>
              </a:rPr>
              <a:t>iShares</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 MSCI ACWI UCITS ETF USD </a:t>
            </a:r>
            <a:r>
              <a:rPr kumimoji="0" lang="de-CH" sz="800" b="0" i="0" u="none" strike="noStrike" kern="1200" cap="none" spc="0" normalizeH="0" baseline="0" noProof="0" dirty="0" err="1">
                <a:ln>
                  <a:noFill/>
                </a:ln>
                <a:solidFill>
                  <a:srgbClr val="000000"/>
                </a:solidFill>
                <a:effectLst/>
                <a:uLnTx/>
                <a:uFillTx/>
                <a:latin typeface="Verlag Office" pitchFamily="2" charset="0"/>
                <a:ea typeface="+mn-ea"/>
                <a:cs typeface="+mn-cs"/>
              </a:rPr>
              <a:t>used</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 </a:t>
            </a:r>
            <a:r>
              <a:rPr kumimoji="0" lang="de-CH" sz="800" b="0" i="0" u="none" strike="noStrike" kern="1200" cap="none" spc="0" normalizeH="0" baseline="0" noProof="0" dirty="0" err="1">
                <a:ln>
                  <a:noFill/>
                </a:ln>
                <a:solidFill>
                  <a:srgbClr val="000000"/>
                </a:solidFill>
                <a:effectLst/>
                <a:uLnTx/>
                <a:uFillTx/>
                <a:latin typeface="Verlag Office" pitchFamily="2" charset="0"/>
                <a:ea typeface="+mn-ea"/>
                <a:cs typeface="+mn-cs"/>
              </a:rPr>
              <a:t>where</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 MSCI ACW Index </a:t>
            </a:r>
            <a:r>
              <a:rPr kumimoji="0" lang="de-CH" sz="800" b="0" i="0" u="none" strike="noStrike" kern="1200" cap="none" spc="0" normalizeH="0" baseline="0" noProof="0" dirty="0" err="1">
                <a:ln>
                  <a:noFill/>
                </a:ln>
                <a:solidFill>
                  <a:srgbClr val="000000"/>
                </a:solidFill>
                <a:effectLst/>
                <a:uLnTx/>
                <a:uFillTx/>
                <a:latin typeface="Verlag Office" pitchFamily="2" charset="0"/>
                <a:ea typeface="+mn-ea"/>
                <a:cs typeface="+mn-cs"/>
              </a:rPr>
              <a:t>data</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 </a:t>
            </a:r>
            <a:r>
              <a:rPr kumimoji="0" lang="de-CH" sz="800" b="0" i="0" u="none" strike="noStrike" kern="1200" cap="none" spc="0" normalizeH="0" baseline="0" noProof="0" dirty="0" err="1">
                <a:ln>
                  <a:noFill/>
                </a:ln>
                <a:solidFill>
                  <a:srgbClr val="000000"/>
                </a:solidFill>
                <a:effectLst/>
                <a:uLnTx/>
                <a:uFillTx/>
                <a:latin typeface="Verlag Office" pitchFamily="2" charset="0"/>
                <a:ea typeface="+mn-ea"/>
                <a:cs typeface="+mn-cs"/>
              </a:rPr>
              <a:t>unavailable</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Cash and cash equivalent data excluded from allocations and holdings. References to specific stocks do not imply any investment recommendation.</a:t>
            </a: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4230887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8000000}"/>
              </a:ext>
            </a:extLst>
          </p:cNvPr>
          <p:cNvGraphicFramePr>
            <a:graphicFrameLocks/>
          </p:cNvGraphicFramePr>
          <p:nvPr>
            <p:extLst/>
          </p:nvPr>
        </p:nvGraphicFramePr>
        <p:xfrm>
          <a:off x="447526" y="1912315"/>
          <a:ext cx="8206413" cy="409662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32</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395288" y="333375"/>
            <a:ext cx="8353425" cy="287313"/>
          </a:xfrm>
        </p:spPr>
        <p:txBody>
          <a:bodyPr/>
          <a:lstStyle/>
          <a:p>
            <a:r>
              <a:rPr lang="de-CH" dirty="0"/>
              <a:t>Next </a:t>
            </a:r>
            <a:r>
              <a:rPr lang="de-CH" dirty="0" err="1"/>
              <a:t>generation</a:t>
            </a:r>
            <a:r>
              <a:rPr lang="de-CH" dirty="0"/>
              <a:t> Fund </a:t>
            </a:r>
            <a:r>
              <a:rPr lang="de-CH" dirty="0" err="1"/>
              <a:t>performance</a:t>
            </a:r>
            <a:endParaRPr lang="de-CH" dirty="0"/>
          </a:p>
        </p:txBody>
      </p:sp>
      <p:sp>
        <p:nvSpPr>
          <p:cNvPr id="18" name="Text Placeholder 6"/>
          <p:cNvSpPr txBox="1">
            <a:spLocks/>
          </p:cNvSpPr>
          <p:nvPr/>
        </p:nvSpPr>
        <p:spPr>
          <a:xfrm>
            <a:off x="395555" y="5985571"/>
            <a:ext cx="8208963" cy="358774"/>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lvl="0">
              <a:buClr>
                <a:srgbClr val="000000"/>
              </a:buClr>
              <a:defRPr/>
            </a:pPr>
            <a:r>
              <a:rPr kumimoji="0" lang="en-GB" sz="800" b="1" i="0" u="none" strike="noStrike" kern="1200" cap="none" spc="0" normalizeH="0" baseline="0" noProof="0" dirty="0" smtClean="0">
                <a:ln>
                  <a:noFill/>
                </a:ln>
                <a:solidFill>
                  <a:srgbClr val="000000"/>
                </a:solidFill>
                <a:effectLst/>
                <a:uLnTx/>
                <a:uFillTx/>
                <a:latin typeface="Verlag Office"/>
                <a:ea typeface="+mn-ea"/>
                <a:cs typeface="+mn-cs"/>
              </a:rPr>
              <a:t>Source: </a:t>
            </a:r>
            <a:r>
              <a:rPr lang="en-GB" b="0" dirty="0"/>
              <a:t>Bloomberg L.P., Julius Baer; At the close of </a:t>
            </a:r>
            <a:r>
              <a:rPr lang="en-GB" b="0" dirty="0" smtClean="0"/>
              <a:t>31.12.2020</a:t>
            </a:r>
            <a:r>
              <a:rPr lang="en-US" b="0" dirty="0" smtClean="0"/>
              <a:t>. The </a:t>
            </a:r>
            <a:r>
              <a:rPr lang="en-US" b="0" dirty="0"/>
              <a:t>quoted returns are gross  of any fees, charges or commissions would have the effect of reducing the stated returns; </a:t>
            </a:r>
            <a:r>
              <a:rPr lang="en-GB" b="0" dirty="0"/>
              <a:t>cash and cash equivalents are excluded.</a:t>
            </a:r>
            <a:endParaRPr lang="en-US" b="0" dirty="0"/>
          </a:p>
          <a:p>
            <a:pPr lvl="0">
              <a:buClr>
                <a:srgbClr val="000000"/>
              </a:buClr>
              <a:defRPr/>
            </a:pPr>
            <a:r>
              <a:rPr lang="en-GB" b="0" dirty="0"/>
              <a:t> </a:t>
            </a:r>
            <a:endParaRPr lang="de-CH" dirty="0"/>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1" name="Text Placeholder 9"/>
          <p:cNvSpPr txBox="1">
            <a:spLocks/>
          </p:cNvSpPr>
          <p:nvPr/>
        </p:nvSpPr>
        <p:spPr>
          <a:xfrm>
            <a:off x="352563" y="1485900"/>
            <a:ext cx="3963010" cy="501650"/>
          </a:xfrm>
          <a:prstGeom prst="rect">
            <a:avLst/>
          </a:prstGeom>
        </p:spPr>
        <p:txBody>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lang="de-CH" kern="0" dirty="0" smtClean="0">
                <a:solidFill>
                  <a:srgbClr val="000000"/>
                </a:solidFill>
                <a:latin typeface="Verlag Office"/>
              </a:rPr>
              <a:t>THEMATIC PEER GROUP PERFORMANCE</a:t>
            </a:r>
            <a: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t> </a:t>
            </a:r>
            <a:b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b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23.02.2018 </a:t>
            </a:r>
            <a:r>
              <a:rPr kumimoji="0" lang="de-CH" sz="1100" b="0" i="0" u="none" strike="noStrike" kern="1200" cap="none" spc="0" normalizeH="0" baseline="0" noProof="0" dirty="0">
                <a:ln>
                  <a:noFill/>
                </a:ln>
                <a:solidFill>
                  <a:srgbClr val="000000"/>
                </a:solidFill>
                <a:effectLst/>
                <a:uLnTx/>
                <a:uFillTx/>
                <a:latin typeface="Verlag Office"/>
                <a:ea typeface="+mn-ea"/>
                <a:cs typeface="+mn-cs"/>
              </a:rPr>
              <a:t>- </a:t>
            </a: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31.12.2020</a:t>
            </a:r>
            <a:endParaRPr kumimoji="0" lang="de-CH" sz="11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2" name="Text Placeholder 12"/>
          <p:cNvSpPr>
            <a:spLocks noGrp="1"/>
          </p:cNvSpPr>
          <p:nvPr>
            <p:ph type="body" sz="quarter" idx="11"/>
          </p:nvPr>
        </p:nvSpPr>
        <p:spPr>
          <a:xfrm>
            <a:off x="468312" y="800968"/>
            <a:ext cx="8207375" cy="431825"/>
          </a:xfrm>
        </p:spPr>
        <p:txBody>
          <a:bodyPr/>
          <a:lstStyle/>
          <a:p>
            <a:pPr algn="ctr"/>
            <a:r>
              <a:rPr lang="de-CH" sz="1600" dirty="0" err="1" smtClean="0">
                <a:solidFill>
                  <a:srgbClr val="001489"/>
                </a:solidFill>
              </a:rPr>
              <a:t>Since</a:t>
            </a:r>
            <a:r>
              <a:rPr lang="de-CH" sz="1600" dirty="0" smtClean="0">
                <a:solidFill>
                  <a:srgbClr val="001489"/>
                </a:solidFill>
              </a:rPr>
              <a:t> UCITS </a:t>
            </a:r>
            <a:r>
              <a:rPr lang="de-CH" sz="1600" dirty="0" err="1" smtClean="0">
                <a:solidFill>
                  <a:srgbClr val="001489"/>
                </a:solidFill>
              </a:rPr>
              <a:t>fund</a:t>
            </a:r>
            <a:r>
              <a:rPr lang="de-CH" sz="1600" dirty="0" smtClean="0">
                <a:solidFill>
                  <a:srgbClr val="001489"/>
                </a:solidFill>
              </a:rPr>
              <a:t> </a:t>
            </a:r>
            <a:r>
              <a:rPr lang="de-CH" sz="1600" dirty="0" err="1" smtClean="0">
                <a:solidFill>
                  <a:srgbClr val="001489"/>
                </a:solidFill>
              </a:rPr>
              <a:t>inception</a:t>
            </a:r>
            <a:r>
              <a:rPr lang="de-CH" sz="1600" dirty="0" smtClean="0">
                <a:solidFill>
                  <a:srgbClr val="001489"/>
                </a:solidFill>
              </a:rPr>
              <a:t> – </a:t>
            </a:r>
            <a:r>
              <a:rPr lang="de-CH" sz="1600" dirty="0" err="1">
                <a:solidFill>
                  <a:srgbClr val="001489"/>
                </a:solidFill>
              </a:rPr>
              <a:t>t</a:t>
            </a:r>
            <a:r>
              <a:rPr lang="de-CH" sz="1600" dirty="0" err="1" smtClean="0">
                <a:solidFill>
                  <a:srgbClr val="001489"/>
                </a:solidFill>
              </a:rPr>
              <a:t>hematic</a:t>
            </a:r>
            <a:r>
              <a:rPr lang="de-CH" sz="1600" dirty="0" smtClean="0">
                <a:solidFill>
                  <a:srgbClr val="001489"/>
                </a:solidFill>
              </a:rPr>
              <a:t> </a:t>
            </a:r>
            <a:r>
              <a:rPr lang="de-CH" sz="1600" dirty="0" err="1" smtClean="0">
                <a:solidFill>
                  <a:srgbClr val="001489"/>
                </a:solidFill>
              </a:rPr>
              <a:t>comparison</a:t>
            </a:r>
            <a:r>
              <a:rPr lang="de-CH" sz="1600" dirty="0">
                <a:solidFill>
                  <a:srgbClr val="001489"/>
                </a:solidFill>
              </a:rPr>
              <a:t> </a:t>
            </a:r>
            <a:r>
              <a:rPr lang="de-CH" sz="1600" dirty="0" err="1">
                <a:solidFill>
                  <a:srgbClr val="001489"/>
                </a:solidFill>
              </a:rPr>
              <a:t>as</a:t>
            </a:r>
            <a:r>
              <a:rPr lang="de-CH" sz="1600" dirty="0">
                <a:solidFill>
                  <a:srgbClr val="001489"/>
                </a:solidFill>
              </a:rPr>
              <a:t> at </a:t>
            </a:r>
            <a:r>
              <a:rPr lang="de-CH" sz="1600" dirty="0" smtClean="0">
                <a:solidFill>
                  <a:srgbClr val="001489"/>
                </a:solidFill>
              </a:rPr>
              <a:t>31 </a:t>
            </a:r>
            <a:r>
              <a:rPr lang="de-CH" sz="1600" dirty="0" err="1" smtClean="0">
                <a:solidFill>
                  <a:srgbClr val="001489"/>
                </a:solidFill>
              </a:rPr>
              <a:t>December</a:t>
            </a:r>
            <a:r>
              <a:rPr lang="de-CH" sz="1600" dirty="0" smtClean="0">
                <a:solidFill>
                  <a:srgbClr val="001489"/>
                </a:solidFill>
              </a:rPr>
              <a:t> 2020</a:t>
            </a:r>
            <a:endParaRPr lang="de-CH" sz="1600" dirty="0">
              <a:solidFill>
                <a:srgbClr val="001489"/>
              </a:solidFill>
            </a:endParaRPr>
          </a:p>
        </p:txBody>
      </p:sp>
    </p:spTree>
    <p:extLst>
      <p:ext uri="{BB962C8B-B14F-4D97-AF65-F5344CB8AC3E}">
        <p14:creationId xmlns:p14="http://schemas.microsoft.com/office/powerpoint/2010/main" val="3806013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33</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395288" y="333375"/>
            <a:ext cx="8353425" cy="287313"/>
          </a:xfrm>
        </p:spPr>
        <p:txBody>
          <a:bodyPr/>
          <a:lstStyle/>
          <a:p>
            <a:r>
              <a:rPr lang="de-CH" dirty="0"/>
              <a:t>Next </a:t>
            </a:r>
            <a:r>
              <a:rPr lang="de-CH" dirty="0" err="1"/>
              <a:t>generation</a:t>
            </a:r>
            <a:r>
              <a:rPr lang="de-CH" dirty="0"/>
              <a:t> </a:t>
            </a:r>
            <a:r>
              <a:rPr lang="de-CH" dirty="0" smtClean="0"/>
              <a:t>Fund </a:t>
            </a:r>
            <a:r>
              <a:rPr lang="de-CH" dirty="0" err="1" smtClean="0"/>
              <a:t>performance</a:t>
            </a:r>
            <a:endParaRPr lang="de-CH" dirty="0"/>
          </a:p>
        </p:txBody>
      </p:sp>
      <p:sp>
        <p:nvSpPr>
          <p:cNvPr id="18" name="Text Placeholder 6"/>
          <p:cNvSpPr txBox="1">
            <a:spLocks/>
          </p:cNvSpPr>
          <p:nvPr/>
        </p:nvSpPr>
        <p:spPr>
          <a:xfrm>
            <a:off x="395555" y="6029864"/>
            <a:ext cx="8208963" cy="314481"/>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smtClean="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Bloomberg L.P., Julius Baer; At the close of 31.12.2020</a:t>
            </a:r>
            <a:r>
              <a:rPr kumimoji="0" lang="en-US" sz="8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en-GB" sz="800" b="0" i="0" u="none" strike="noStrike" kern="1200" cap="none" spc="0" normalizeH="0" baseline="0" noProof="0" dirty="0">
                <a:ln>
                  <a:noFill/>
                </a:ln>
                <a:solidFill>
                  <a:srgbClr val="000000"/>
                </a:solidFill>
                <a:effectLst/>
                <a:uLnTx/>
                <a:uFillTx/>
                <a:latin typeface="Verlag Office"/>
                <a:ea typeface="+mn-ea"/>
                <a:cs typeface="+mn-cs"/>
              </a:rPr>
              <a:t>Performance calculated from 31.12.2019 to close at 31.12.2020 on a USD total return basis, gross of fees and other costs as per the Next Generation UCITS Fund. Past performance and performance forecasts are not reliable indicators of future results.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*Currently no position.</a:t>
            </a:r>
            <a:endParaRPr kumimoji="0" lang="en-US" sz="80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 </a:t>
            </a: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1" name="Text Placeholder 9"/>
          <p:cNvSpPr txBox="1">
            <a:spLocks/>
          </p:cNvSpPr>
          <p:nvPr/>
        </p:nvSpPr>
        <p:spPr>
          <a:xfrm>
            <a:off x="352563" y="1485900"/>
            <a:ext cx="3963010" cy="501650"/>
          </a:xfrm>
          <a:prstGeom prst="rect">
            <a:avLst/>
          </a:prstGeom>
        </p:spPr>
        <p:txBody>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t>SUB-THEMES PERFORMANCE RANKING </a:t>
            </a:r>
            <a:b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b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31.12.2019 </a:t>
            </a:r>
            <a:r>
              <a:rPr kumimoji="0" lang="de-CH" sz="1100" b="0" i="0" u="none" strike="noStrike" kern="1200" cap="none" spc="0" normalizeH="0" baseline="0" noProof="0" dirty="0">
                <a:ln>
                  <a:noFill/>
                </a:ln>
                <a:solidFill>
                  <a:srgbClr val="000000"/>
                </a:solidFill>
                <a:effectLst/>
                <a:uLnTx/>
                <a:uFillTx/>
                <a:latin typeface="Verlag Office"/>
                <a:ea typeface="+mn-ea"/>
                <a:cs typeface="+mn-cs"/>
              </a:rPr>
              <a:t>- </a:t>
            </a: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31.12.2020</a:t>
            </a:r>
            <a:endParaRPr kumimoji="0" lang="de-CH" sz="11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0" name="Text Placeholder 12"/>
          <p:cNvSpPr>
            <a:spLocks noGrp="1"/>
          </p:cNvSpPr>
          <p:nvPr>
            <p:ph type="body" sz="quarter" idx="4294967295"/>
          </p:nvPr>
        </p:nvSpPr>
        <p:spPr>
          <a:xfrm>
            <a:off x="468312" y="694531"/>
            <a:ext cx="8207375" cy="357188"/>
          </a:xfrm>
        </p:spPr>
        <p:txBody>
          <a:bodyPr/>
          <a:lstStyle/>
          <a:p>
            <a:pPr marL="3175" lvl="0" algn="ctr"/>
            <a:r>
              <a:rPr lang="de-CH" sz="1600" cap="none" dirty="0">
                <a:solidFill>
                  <a:srgbClr val="001489"/>
                </a:solidFill>
              </a:rPr>
              <a:t>2020 </a:t>
            </a:r>
            <a:r>
              <a:rPr lang="de-CH" sz="1600" cap="none" dirty="0" smtClean="0">
                <a:solidFill>
                  <a:srgbClr val="001489"/>
                </a:solidFill>
              </a:rPr>
              <a:t>Sub-</a:t>
            </a:r>
            <a:r>
              <a:rPr lang="de-CH" sz="1600" cap="none" dirty="0" err="1" smtClean="0">
                <a:solidFill>
                  <a:srgbClr val="001489"/>
                </a:solidFill>
              </a:rPr>
              <a:t>theme</a:t>
            </a:r>
            <a:r>
              <a:rPr lang="de-CH" sz="1600" cap="none" dirty="0" smtClean="0">
                <a:solidFill>
                  <a:srgbClr val="001489"/>
                </a:solidFill>
              </a:rPr>
              <a:t> </a:t>
            </a:r>
            <a:r>
              <a:rPr lang="de-CH" sz="1600" cap="none" dirty="0" err="1">
                <a:solidFill>
                  <a:srgbClr val="001489"/>
                </a:solidFill>
              </a:rPr>
              <a:t>performance</a:t>
            </a:r>
            <a:r>
              <a:rPr lang="de-CH" sz="1600" cap="none" dirty="0">
                <a:solidFill>
                  <a:srgbClr val="001489"/>
                </a:solidFill>
              </a:rPr>
              <a:t> </a:t>
            </a:r>
            <a:r>
              <a:rPr lang="de-CH" sz="1600" cap="none" dirty="0" err="1" smtClean="0">
                <a:solidFill>
                  <a:srgbClr val="001489"/>
                </a:solidFill>
              </a:rPr>
              <a:t>review</a:t>
            </a:r>
            <a:r>
              <a:rPr lang="de-CH" sz="1600" cap="none" dirty="0" smtClean="0">
                <a:solidFill>
                  <a:srgbClr val="001489"/>
                </a:solidFill>
              </a:rPr>
              <a:t> (in USD)</a:t>
            </a:r>
            <a:endParaRPr lang="de-CH" sz="1600" cap="none" dirty="0">
              <a:solidFill>
                <a:srgbClr val="001489"/>
              </a:solidFill>
            </a:endParaRPr>
          </a:p>
        </p:txBody>
      </p:sp>
      <p:graphicFrame>
        <p:nvGraphicFramePr>
          <p:cNvPr id="13" name="Chart 12"/>
          <p:cNvGraphicFramePr>
            <a:graphicFrameLocks/>
          </p:cNvGraphicFramePr>
          <p:nvPr>
            <p:extLst/>
          </p:nvPr>
        </p:nvGraphicFramePr>
        <p:xfrm>
          <a:off x="395288" y="2036717"/>
          <a:ext cx="8353424" cy="399314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1334004" y="2293898"/>
            <a:ext cx="1495460" cy="1062563"/>
          </a:xfrm>
          <a:prstGeom prst="rect">
            <a:avLst/>
          </a:prstGeom>
        </p:spPr>
      </p:pic>
    </p:spTree>
    <p:extLst>
      <p:ext uri="{BB962C8B-B14F-4D97-AF65-F5344CB8AC3E}">
        <p14:creationId xmlns:p14="http://schemas.microsoft.com/office/powerpoint/2010/main" val="727242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34</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395288" y="333375"/>
            <a:ext cx="8353425" cy="287313"/>
          </a:xfrm>
        </p:spPr>
        <p:txBody>
          <a:bodyPr/>
          <a:lstStyle/>
          <a:p>
            <a:r>
              <a:rPr lang="fr-CH" dirty="0"/>
              <a:t>Next </a:t>
            </a:r>
            <a:r>
              <a:rPr lang="fr-CH" dirty="0" err="1"/>
              <a:t>generation</a:t>
            </a:r>
            <a:r>
              <a:rPr lang="fr-CH" dirty="0"/>
              <a:t> </a:t>
            </a:r>
            <a:r>
              <a:rPr lang="fr-CH" dirty="0" err="1"/>
              <a:t>Fund</a:t>
            </a:r>
            <a:r>
              <a:rPr lang="fr-CH" dirty="0"/>
              <a:t> </a:t>
            </a:r>
            <a:r>
              <a:rPr lang="fr-CH" dirty="0" smtClean="0"/>
              <a:t>Performance</a:t>
            </a:r>
            <a:endParaRPr lang="de-CH" dirty="0"/>
          </a:p>
        </p:txBody>
      </p:sp>
      <p:sp>
        <p:nvSpPr>
          <p:cNvPr id="16" name="Text Placeholder 12"/>
          <p:cNvSpPr>
            <a:spLocks noGrp="1"/>
          </p:cNvSpPr>
          <p:nvPr>
            <p:ph type="body" sz="quarter" idx="11"/>
          </p:nvPr>
        </p:nvSpPr>
        <p:spPr>
          <a:xfrm>
            <a:off x="468313" y="694944"/>
            <a:ext cx="8207375" cy="357569"/>
          </a:xfrm>
        </p:spPr>
        <p:txBody>
          <a:bodyPr/>
          <a:lstStyle/>
          <a:p>
            <a:pPr marL="3175" lvl="0" algn="ctr" defTabSz="685800">
              <a:lnSpc>
                <a:spcPts val="1800"/>
              </a:lnSpc>
            </a:pPr>
            <a:r>
              <a:rPr lang="fr-CH" sz="1600" dirty="0" smtClean="0">
                <a:solidFill>
                  <a:srgbClr val="001489"/>
                </a:solidFill>
              </a:rPr>
              <a:t>2020 </a:t>
            </a:r>
            <a:r>
              <a:rPr lang="fr-CH" sz="1600" dirty="0" err="1">
                <a:solidFill>
                  <a:srgbClr val="001489"/>
                </a:solidFill>
              </a:rPr>
              <a:t>A</a:t>
            </a:r>
            <a:r>
              <a:rPr lang="fr-CH" sz="1600" dirty="0" err="1" smtClean="0">
                <a:solidFill>
                  <a:srgbClr val="001489"/>
                </a:solidFill>
              </a:rPr>
              <a:t>bsolute</a:t>
            </a:r>
            <a:r>
              <a:rPr lang="fr-CH" sz="1600" dirty="0" smtClean="0">
                <a:solidFill>
                  <a:srgbClr val="001489"/>
                </a:solidFill>
              </a:rPr>
              <a:t> performance of holdings in % (in USD)</a:t>
            </a:r>
            <a:endParaRPr lang="de-CH" sz="1200" dirty="0"/>
          </a:p>
        </p:txBody>
      </p:sp>
      <p:sp>
        <p:nvSpPr>
          <p:cNvPr id="18" name="Text Placeholder 6"/>
          <p:cNvSpPr txBox="1">
            <a:spLocks/>
          </p:cNvSpPr>
          <p:nvPr/>
        </p:nvSpPr>
        <p:spPr>
          <a:xfrm>
            <a:off x="423101" y="5913413"/>
            <a:ext cx="8208963" cy="358774"/>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smtClean="0">
                <a:ln>
                  <a:noFill/>
                </a:ln>
                <a:solidFill>
                  <a:srgbClr val="000000"/>
                </a:solidFill>
                <a:effectLst/>
                <a:uLnTx/>
                <a:uFillTx/>
                <a:latin typeface="Verlag Office"/>
                <a:ea typeface="+mn-ea"/>
                <a:cs typeface="+mn-cs"/>
              </a:rPr>
              <a:t>Source: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Bloomberg L.P., Julius Baer; Note: Performance calculated from </a:t>
            </a:r>
            <a:r>
              <a:rPr kumimoji="0" lang="en-US"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31.12.2019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to close at </a:t>
            </a:r>
            <a:r>
              <a:rPr kumimoji="0" lang="en-US"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31.12.2020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on a USD total return </a:t>
            </a:r>
            <a:r>
              <a:rPr kumimoji="0" lang="en-US"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basis gross of fees and transaction costs.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References to specific stocks do not imply any investment recommendation. *Not in </a:t>
            </a:r>
            <a:r>
              <a:rPr kumimoji="0" lang="en-US"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portfolio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anymore.</a:t>
            </a: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 name="Text Placeholder 9"/>
          <p:cNvSpPr txBox="1">
            <a:spLocks/>
          </p:cNvSpPr>
          <p:nvPr/>
        </p:nvSpPr>
        <p:spPr>
          <a:xfrm>
            <a:off x="352563" y="1485900"/>
            <a:ext cx="3963010" cy="501650"/>
          </a:xfrm>
          <a:prstGeom prst="rect">
            <a:avLst/>
          </a:prstGeom>
        </p:spPr>
        <p:txBody>
          <a:bodyPr/>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2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200">
                <a:solidFill>
                  <a:schemeClr val="tx1"/>
                </a:solidFill>
                <a:latin typeface="+mn-lt"/>
              </a:defRPr>
            </a:lvl3pPr>
            <a:lvl4pPr marL="3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4pPr>
            <a:lvl5pPr marL="53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5pPr>
            <a:lvl6pPr marL="71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6pPr>
            <a:lvl7pPr marL="89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7pPr>
            <a:lvl8pPr marL="107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8pPr>
            <a:lvl9pPr marL="1250475" indent="-171450" algn="l" rtl="0" eaLnBrk="1" fontAlgn="base" hangingPunct="1">
              <a:lnSpc>
                <a:spcPct val="110000"/>
              </a:lnSpc>
              <a:spcBef>
                <a:spcPts val="300"/>
              </a:spcBef>
              <a:spcAft>
                <a:spcPts val="300"/>
              </a:spcAft>
              <a:buClr>
                <a:schemeClr val="tx1"/>
              </a:buClr>
              <a:buFont typeface="Verlag Office" pitchFamily="2" charset="0"/>
              <a:buChar char="–"/>
              <a:defRPr sz="1200">
                <a:solidFill>
                  <a:schemeClr val="tx1"/>
                </a:solidFill>
                <a:latin typeface="+mn-lt"/>
              </a:defRPr>
            </a:lvl9pPr>
          </a:lstStyle>
          <a:p>
            <a:pPr marL="0" marR="0" lvl="0" indent="0" algn="l" defTabSz="914400" rtl="0" eaLnBrk="1" fontAlgn="base" latinLnBrk="0" hangingPunct="1">
              <a:lnSpc>
                <a:spcPct val="110000"/>
              </a:lnSpc>
              <a:spcBef>
                <a:spcPts val="300"/>
              </a:spcBef>
              <a:spcAft>
                <a:spcPts val="300"/>
              </a:spcAft>
              <a:buClr>
                <a:srgbClr val="000000"/>
              </a:buClr>
              <a:buSzTx/>
              <a:buFont typeface="Arial" panose="020B0604020202020204" pitchFamily="34" charset="0"/>
              <a:buNone/>
              <a:tabLst/>
              <a:defRPr/>
            </a:pPr>
            <a: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t>STOCKS ABSOLUTE PERFORMANCE (in USD)</a:t>
            </a:r>
            <a:br>
              <a:rPr kumimoji="0" lang="de-CH" sz="1200" b="1" i="0" u="none" strike="noStrike" kern="0" cap="none" spc="0" normalizeH="0" baseline="0" noProof="0" dirty="0" smtClean="0">
                <a:ln>
                  <a:noFill/>
                </a:ln>
                <a:solidFill>
                  <a:srgbClr val="000000"/>
                </a:solidFill>
                <a:effectLst/>
                <a:uLnTx/>
                <a:uFillTx/>
                <a:latin typeface="Verlag Office"/>
                <a:ea typeface="+mn-ea"/>
                <a:cs typeface="+mn-cs"/>
              </a:rPr>
            </a:b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31.12.2019 </a:t>
            </a:r>
            <a:r>
              <a:rPr kumimoji="0" lang="de-CH" sz="1100" b="0" i="0" u="none" strike="noStrike" kern="1200" cap="none" spc="0" normalizeH="0" baseline="0" noProof="0" dirty="0">
                <a:ln>
                  <a:noFill/>
                </a:ln>
                <a:solidFill>
                  <a:srgbClr val="000000"/>
                </a:solidFill>
                <a:effectLst/>
                <a:uLnTx/>
                <a:uFillTx/>
                <a:latin typeface="Verlag Office"/>
                <a:ea typeface="+mn-ea"/>
                <a:cs typeface="+mn-cs"/>
              </a:rPr>
              <a:t>- </a:t>
            </a:r>
            <a:r>
              <a:rPr kumimoji="0" lang="de-CH" sz="1100" b="0" i="0" u="none" strike="noStrike" kern="1200" cap="none" spc="0" normalizeH="0" baseline="0" noProof="0" dirty="0" smtClean="0">
                <a:ln>
                  <a:noFill/>
                </a:ln>
                <a:solidFill>
                  <a:srgbClr val="000000"/>
                </a:solidFill>
                <a:effectLst/>
                <a:uLnTx/>
                <a:uFillTx/>
                <a:latin typeface="Verlag Office"/>
                <a:ea typeface="+mn-ea"/>
                <a:cs typeface="+mn-cs"/>
              </a:rPr>
              <a:t>31.12.2020</a:t>
            </a:r>
            <a:endParaRPr kumimoji="0" lang="de-CH" sz="1100" b="0" i="0" u="none" strike="noStrike" kern="1200" cap="none" spc="0" normalizeH="0" baseline="0" noProof="0" dirty="0">
              <a:ln>
                <a:noFill/>
              </a:ln>
              <a:solidFill>
                <a:srgbClr val="000000"/>
              </a:solidFill>
              <a:effectLst/>
              <a:uLnTx/>
              <a:uFillTx/>
              <a:latin typeface="Verlag Office"/>
              <a:ea typeface="+mn-ea"/>
              <a:cs typeface="+mn-cs"/>
            </a:endParaRPr>
          </a:p>
        </p:txBody>
      </p:sp>
      <p:graphicFrame>
        <p:nvGraphicFramePr>
          <p:cNvPr id="10" name="Chart 9"/>
          <p:cNvGraphicFramePr>
            <a:graphicFrameLocks/>
          </p:cNvGraphicFramePr>
          <p:nvPr>
            <p:extLst/>
          </p:nvPr>
        </p:nvGraphicFramePr>
        <p:xfrm>
          <a:off x="352563" y="1917725"/>
          <a:ext cx="8280400" cy="3925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2074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35</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Title 11"/>
          <p:cNvSpPr>
            <a:spLocks noGrp="1"/>
          </p:cNvSpPr>
          <p:nvPr>
            <p:ph type="body" sz="quarter" idx="13"/>
          </p:nvPr>
        </p:nvSpPr>
        <p:spPr>
          <a:xfrm>
            <a:off x="395288" y="333375"/>
            <a:ext cx="8353425" cy="287313"/>
          </a:xfrm>
        </p:spPr>
        <p:txBody>
          <a:bodyPr/>
          <a:lstStyle/>
          <a:p>
            <a:r>
              <a:rPr lang="en-GB" spc="40" dirty="0">
                <a:solidFill>
                  <a:srgbClr val="001489"/>
                </a:solidFill>
              </a:rPr>
              <a:t>Julius Baer Equity Next Generation Fund</a:t>
            </a:r>
            <a:endParaRPr lang="en-US" dirty="0">
              <a:solidFill>
                <a:srgbClr val="001489"/>
              </a:solidFill>
            </a:endParaRPr>
          </a:p>
        </p:txBody>
      </p:sp>
      <p:sp>
        <p:nvSpPr>
          <p:cNvPr id="12" name="Text Placeholder 12"/>
          <p:cNvSpPr>
            <a:spLocks noGrp="1"/>
          </p:cNvSpPr>
          <p:nvPr>
            <p:ph type="body" sz="quarter" idx="11"/>
          </p:nvPr>
        </p:nvSpPr>
        <p:spPr>
          <a:xfrm>
            <a:off x="468312" y="800968"/>
            <a:ext cx="8207375" cy="431825"/>
          </a:xfrm>
        </p:spPr>
        <p:txBody>
          <a:bodyPr/>
          <a:lstStyle/>
          <a:p>
            <a:pPr algn="ctr"/>
            <a:r>
              <a:rPr lang="de-CH" sz="1600" dirty="0" smtClean="0">
                <a:solidFill>
                  <a:srgbClr val="001489"/>
                </a:solidFill>
              </a:rPr>
              <a:t>Additional </a:t>
            </a:r>
            <a:r>
              <a:rPr lang="en-US" sz="1600" dirty="0" smtClean="0">
                <a:solidFill>
                  <a:srgbClr val="001489"/>
                </a:solidFill>
              </a:rPr>
              <a:t>information as at 31 December 2020</a:t>
            </a:r>
            <a:endParaRPr lang="en-US" sz="1600" dirty="0">
              <a:solidFill>
                <a:srgbClr val="001489"/>
              </a:solidFill>
            </a:endParaRPr>
          </a:p>
        </p:txBody>
      </p:sp>
      <p:sp>
        <p:nvSpPr>
          <p:cNvPr id="9" name="object 4"/>
          <p:cNvSpPr/>
          <p:nvPr/>
        </p:nvSpPr>
        <p:spPr>
          <a:xfrm>
            <a:off x="4725921" y="1737360"/>
            <a:ext cx="2808000" cy="1885818"/>
          </a:xfrm>
          <a:custGeom>
            <a:avLst/>
            <a:gdLst/>
            <a:ahLst/>
            <a:cxnLst/>
            <a:rect l="l" t="t" r="r" b="b"/>
            <a:pathLst>
              <a:path w="2519679" h="1905000">
                <a:moveTo>
                  <a:pt x="0" y="1905000"/>
                </a:moveTo>
                <a:lnTo>
                  <a:pt x="2519172" y="1905000"/>
                </a:lnTo>
                <a:lnTo>
                  <a:pt x="2519172" y="0"/>
                </a:lnTo>
                <a:lnTo>
                  <a:pt x="0" y="0"/>
                </a:lnTo>
                <a:lnTo>
                  <a:pt x="0" y="1905000"/>
                </a:lnTo>
                <a:close/>
              </a:path>
            </a:pathLst>
          </a:custGeom>
          <a:ln w="12192">
            <a:solidFill>
              <a:srgbClr val="0013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5"/>
          <p:cNvSpPr/>
          <p:nvPr/>
        </p:nvSpPr>
        <p:spPr>
          <a:xfrm>
            <a:off x="1606435" y="1737360"/>
            <a:ext cx="2808000" cy="1873250"/>
          </a:xfrm>
          <a:custGeom>
            <a:avLst/>
            <a:gdLst/>
            <a:ahLst/>
            <a:cxnLst/>
            <a:rect l="l" t="t" r="r" b="b"/>
            <a:pathLst>
              <a:path w="2519680" h="1873250">
                <a:moveTo>
                  <a:pt x="0" y="1872995"/>
                </a:moveTo>
                <a:lnTo>
                  <a:pt x="2519172" y="1872995"/>
                </a:lnTo>
                <a:lnTo>
                  <a:pt x="2519172" y="0"/>
                </a:lnTo>
                <a:lnTo>
                  <a:pt x="0" y="0"/>
                </a:lnTo>
                <a:lnTo>
                  <a:pt x="0" y="1872995"/>
                </a:lnTo>
                <a:close/>
              </a:path>
            </a:pathLst>
          </a:custGeom>
          <a:ln w="12192">
            <a:solidFill>
              <a:srgbClr val="0013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8"/>
          <p:cNvSpPr/>
          <p:nvPr/>
        </p:nvSpPr>
        <p:spPr>
          <a:xfrm>
            <a:off x="1606434" y="4003166"/>
            <a:ext cx="2808000" cy="1871980"/>
          </a:xfrm>
          <a:custGeom>
            <a:avLst/>
            <a:gdLst/>
            <a:ahLst/>
            <a:cxnLst/>
            <a:rect l="l" t="t" r="r" b="b"/>
            <a:pathLst>
              <a:path w="2519680" h="1871979">
                <a:moveTo>
                  <a:pt x="0" y="1871472"/>
                </a:moveTo>
                <a:lnTo>
                  <a:pt x="2519172" y="1871472"/>
                </a:lnTo>
                <a:lnTo>
                  <a:pt x="2519172" y="0"/>
                </a:lnTo>
                <a:lnTo>
                  <a:pt x="0" y="0"/>
                </a:lnTo>
                <a:lnTo>
                  <a:pt x="0" y="1871472"/>
                </a:lnTo>
                <a:close/>
              </a:path>
            </a:pathLst>
          </a:custGeom>
          <a:ln w="12192">
            <a:solidFill>
              <a:srgbClr val="0013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6"/>
          <p:cNvSpPr/>
          <p:nvPr/>
        </p:nvSpPr>
        <p:spPr>
          <a:xfrm>
            <a:off x="4725923" y="4000242"/>
            <a:ext cx="2808000" cy="1873250"/>
          </a:xfrm>
          <a:custGeom>
            <a:avLst/>
            <a:gdLst/>
            <a:ahLst/>
            <a:cxnLst/>
            <a:rect l="l" t="t" r="r" b="b"/>
            <a:pathLst>
              <a:path w="2519679" h="1873250">
                <a:moveTo>
                  <a:pt x="0" y="1872996"/>
                </a:moveTo>
                <a:lnTo>
                  <a:pt x="2519172" y="1872996"/>
                </a:lnTo>
                <a:lnTo>
                  <a:pt x="2519172" y="0"/>
                </a:lnTo>
                <a:lnTo>
                  <a:pt x="0" y="0"/>
                </a:lnTo>
                <a:lnTo>
                  <a:pt x="0" y="1872996"/>
                </a:lnTo>
                <a:close/>
              </a:path>
            </a:pathLst>
          </a:custGeom>
          <a:ln w="12192">
            <a:solidFill>
              <a:srgbClr val="0013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1754192" y="1995000"/>
            <a:ext cx="2505963" cy="1415131"/>
          </a:xfrm>
          <a:prstGeom prst="rect">
            <a:avLst/>
          </a:prstGeom>
          <a:noFill/>
        </p:spPr>
        <p:txBody>
          <a:bodyPr wrap="none" lIns="0" tIns="0" rIns="0" bIns="0" rtlCol="0">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ASSET TURNOVER</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2019</a:t>
            </a:r>
            <a:r>
              <a:rPr kumimoji="0" lang="de-CH" sz="1400" b="1"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40.7%</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2020</a:t>
            </a:r>
            <a:r>
              <a:rPr kumimoji="0" lang="de-CH" sz="1400" b="1"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23.6%</a:t>
            </a:r>
          </a:p>
        </p:txBody>
      </p:sp>
      <p:sp>
        <p:nvSpPr>
          <p:cNvPr id="7" name="TextBox 6"/>
          <p:cNvSpPr txBox="1"/>
          <p:nvPr/>
        </p:nvSpPr>
        <p:spPr>
          <a:xfrm>
            <a:off x="4776055" y="1986742"/>
            <a:ext cx="2707732" cy="1394807"/>
          </a:xfrm>
          <a:prstGeom prst="rect">
            <a:avLst/>
          </a:prstGeom>
          <a:noFill/>
        </p:spPr>
        <p:txBody>
          <a:bodyPr wrap="non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ASSET UNDER MANAGEMENT</a:t>
            </a:r>
          </a:p>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Verlag Office"/>
              <a:ea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2019</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USD 578 </a:t>
            </a: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mn</a:t>
            </a:r>
          </a:p>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de-CH" sz="1200" b="0" i="0" u="none" strike="noStrike" kern="1200" cap="none" spc="0" normalizeH="0" baseline="0" noProof="0" dirty="0">
              <a:ln>
                <a:noFill/>
              </a:ln>
              <a:solidFill>
                <a:srgbClr val="000000"/>
              </a:solidFill>
              <a:effectLst/>
              <a:uLnTx/>
              <a:uFillTx/>
              <a:latin typeface="Verlag Office"/>
              <a:ea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2020</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USD 679 </a:t>
            </a: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mn</a:t>
            </a:r>
            <a:r>
              <a:rPr kumimoji="0" lang="de-CH" sz="1200" b="0" i="0" u="none" strike="noStrike" kern="1200" cap="none" spc="0" normalizeH="0" baseline="0" noProof="0" dirty="0" smtClean="0">
                <a:ln>
                  <a:noFill/>
                </a:ln>
                <a:solidFill>
                  <a:srgbClr val="000000"/>
                </a:solidFill>
                <a:effectLst/>
                <a:uLnTx/>
                <a:uFillTx/>
                <a:latin typeface="Verlag Office"/>
                <a:ea typeface="+mn-ea"/>
                <a:cs typeface="+mn-cs"/>
              </a:rPr>
              <a:t>	</a:t>
            </a:r>
          </a:p>
        </p:txBody>
      </p:sp>
      <p:sp>
        <p:nvSpPr>
          <p:cNvPr id="23" name="TextBox 22"/>
          <p:cNvSpPr txBox="1"/>
          <p:nvPr/>
        </p:nvSpPr>
        <p:spPr>
          <a:xfrm>
            <a:off x="1606434" y="4232227"/>
            <a:ext cx="2801481" cy="1641265"/>
          </a:xfrm>
          <a:prstGeom prst="rect">
            <a:avLst/>
          </a:prstGeom>
          <a:noFill/>
        </p:spPr>
        <p:txBody>
          <a:bodyPr wrap="none" lIns="0" tIns="0" rIns="0" bIns="0" rtlCol="0">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TOTAL EXPENSE RATIO</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001489"/>
                </a:solidFill>
                <a:effectLst/>
                <a:uLnTx/>
                <a:uFillTx/>
                <a:latin typeface="Verlag Office"/>
                <a:ea typeface="+mn-ea"/>
                <a:cs typeface="+mn-cs"/>
              </a:rPr>
              <a:t>(</a:t>
            </a:r>
            <a:r>
              <a:rPr kumimoji="0" lang="de-CH" sz="1200" b="0" i="0" u="none" strike="noStrike" kern="1200" cap="none" spc="0" normalizeH="0" baseline="0" noProof="0" dirty="0" smtClean="0">
                <a:ln>
                  <a:noFill/>
                </a:ln>
                <a:solidFill>
                  <a:srgbClr val="001489"/>
                </a:solidFill>
                <a:effectLst/>
                <a:uLnTx/>
                <a:uFillTx/>
                <a:latin typeface="Verlag Office"/>
                <a:ea typeface="+mn-ea"/>
                <a:cs typeface="+mn-cs"/>
              </a:rPr>
              <a:t>K SHARE CLASS)</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2019</a:t>
            </a: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0.97%</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8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800" b="0" i="0" u="none" strike="noStrike" kern="1200" cap="none" spc="0" normalizeH="0" baseline="0" noProof="0" dirty="0" smtClean="0">
                <a:ln>
                  <a:noFill/>
                </a:ln>
                <a:solidFill>
                  <a:srgbClr val="141E55"/>
                </a:solidFill>
                <a:effectLst/>
                <a:uLnTx/>
                <a:uFillTx/>
                <a:latin typeface="Verlag Office"/>
                <a:ea typeface="+mn-ea"/>
                <a:cs typeface="+mn-cs"/>
              </a:rPr>
              <a:t>(</a:t>
            </a:r>
            <a:r>
              <a:rPr kumimoji="0" lang="de-CH" sz="800" b="0" i="0" u="none" strike="noStrike" kern="1200" cap="none" spc="0" normalizeH="0" baseline="0" noProof="0" dirty="0" err="1" smtClean="0">
                <a:ln>
                  <a:noFill/>
                </a:ln>
                <a:solidFill>
                  <a:srgbClr val="141E55"/>
                </a:solidFill>
                <a:effectLst/>
                <a:uLnTx/>
                <a:uFillTx/>
                <a:latin typeface="Verlag Office"/>
                <a:ea typeface="+mn-ea"/>
                <a:cs typeface="+mn-cs"/>
              </a:rPr>
              <a:t>as</a:t>
            </a:r>
            <a:r>
              <a:rPr kumimoji="0" lang="de-CH" sz="800" b="0" i="0" u="none" strike="noStrike" kern="1200" cap="none" spc="0" normalizeH="0" baseline="0" noProof="0" dirty="0" smtClean="0">
                <a:ln>
                  <a:noFill/>
                </a:ln>
                <a:solidFill>
                  <a:srgbClr val="141E55"/>
                </a:solidFill>
                <a:effectLst/>
                <a:uLnTx/>
                <a:uFillTx/>
                <a:latin typeface="Verlag Office"/>
                <a:ea typeface="+mn-ea"/>
                <a:cs typeface="+mn-cs"/>
              </a:rPr>
              <a:t> </a:t>
            </a:r>
            <a:r>
              <a:rPr kumimoji="0" lang="de-CH" sz="800" b="0" i="0" u="none" strike="noStrike" kern="1200" cap="none" spc="0" normalizeH="0" baseline="0" noProof="0" dirty="0" err="1" smtClean="0">
                <a:ln>
                  <a:noFill/>
                </a:ln>
                <a:solidFill>
                  <a:srgbClr val="141E55"/>
                </a:solidFill>
                <a:effectLst/>
                <a:uLnTx/>
                <a:uFillTx/>
                <a:latin typeface="Verlag Office"/>
                <a:ea typeface="+mn-ea"/>
                <a:cs typeface="+mn-cs"/>
              </a:rPr>
              <a:t>of</a:t>
            </a:r>
            <a:r>
              <a:rPr kumimoji="0" lang="de-CH" sz="800" b="0" i="0" u="none" strike="noStrike" kern="1200" cap="none" spc="0" normalizeH="0" baseline="0" noProof="0" dirty="0" smtClean="0">
                <a:ln>
                  <a:noFill/>
                </a:ln>
                <a:solidFill>
                  <a:srgbClr val="141E55"/>
                </a:solidFill>
                <a:effectLst/>
                <a:uLnTx/>
                <a:uFillTx/>
                <a:latin typeface="Verlag Office"/>
                <a:ea typeface="+mn-ea"/>
                <a:cs typeface="+mn-cs"/>
              </a:rPr>
              <a:t> 31.12.2019)</a:t>
            </a: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	</a:t>
            </a:r>
            <a:endParaRPr kumimoji="0" lang="de-CH" sz="1400" b="0" i="0" u="none" strike="noStrike" kern="1200" cap="none" spc="0" normalizeH="0" baseline="0" noProof="0" dirty="0">
              <a:ln>
                <a:noFill/>
              </a:ln>
              <a:solidFill>
                <a:srgbClr val="001489"/>
              </a:solidFill>
              <a:effectLst/>
              <a:uLnTx/>
              <a:uFillTx/>
              <a:latin typeface="Verlag Office"/>
              <a:ea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2020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0.98%</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 		</a:t>
            </a:r>
            <a:r>
              <a:rPr kumimoji="0" lang="de-CH" sz="800" b="0" i="0" u="none" strike="noStrike" kern="1200" cap="none" spc="0" normalizeH="0" baseline="0" noProof="0" dirty="0" smtClean="0">
                <a:ln>
                  <a:noFill/>
                </a:ln>
                <a:solidFill>
                  <a:srgbClr val="141E55"/>
                </a:solidFill>
                <a:effectLst/>
                <a:uLnTx/>
                <a:uFillTx/>
                <a:latin typeface="Verlag Office"/>
                <a:ea typeface="+mn-ea"/>
                <a:cs typeface="+mn-cs"/>
              </a:rPr>
              <a:t>(</a:t>
            </a:r>
            <a:r>
              <a:rPr kumimoji="0" lang="de-CH" sz="800" b="0" i="0" u="none" strike="noStrike" kern="1200" cap="none" spc="0" normalizeH="0" baseline="0" noProof="0" dirty="0" err="1">
                <a:ln>
                  <a:noFill/>
                </a:ln>
                <a:solidFill>
                  <a:srgbClr val="141E55"/>
                </a:solidFill>
                <a:effectLst/>
                <a:uLnTx/>
                <a:uFillTx/>
                <a:latin typeface="Verlag Office"/>
                <a:ea typeface="+mn-ea"/>
                <a:cs typeface="+mn-cs"/>
              </a:rPr>
              <a:t>as</a:t>
            </a:r>
            <a:r>
              <a:rPr kumimoji="0" lang="de-CH" sz="800" b="0" i="0" u="none" strike="noStrike" kern="1200" cap="none" spc="0" normalizeH="0" baseline="0" noProof="0" dirty="0">
                <a:ln>
                  <a:noFill/>
                </a:ln>
                <a:solidFill>
                  <a:srgbClr val="141E55"/>
                </a:solidFill>
                <a:effectLst/>
                <a:uLnTx/>
                <a:uFillTx/>
                <a:latin typeface="Verlag Office"/>
                <a:ea typeface="+mn-ea"/>
                <a:cs typeface="+mn-cs"/>
              </a:rPr>
              <a:t> </a:t>
            </a:r>
            <a:r>
              <a:rPr kumimoji="0" lang="de-CH" sz="800" b="0" i="0" u="none" strike="noStrike" kern="1200" cap="none" spc="0" normalizeH="0" baseline="0" noProof="0" dirty="0" err="1">
                <a:ln>
                  <a:noFill/>
                </a:ln>
                <a:solidFill>
                  <a:srgbClr val="141E55"/>
                </a:solidFill>
                <a:effectLst/>
                <a:uLnTx/>
                <a:uFillTx/>
                <a:latin typeface="Verlag Office"/>
                <a:ea typeface="+mn-ea"/>
                <a:cs typeface="+mn-cs"/>
              </a:rPr>
              <a:t>of</a:t>
            </a:r>
            <a:r>
              <a:rPr kumimoji="0" lang="de-CH" sz="800" b="0" i="0" u="none" strike="noStrike" kern="1200" cap="none" spc="0" normalizeH="0" baseline="0" noProof="0" dirty="0">
                <a:ln>
                  <a:noFill/>
                </a:ln>
                <a:solidFill>
                  <a:srgbClr val="141E55"/>
                </a:solidFill>
                <a:effectLst/>
                <a:uLnTx/>
                <a:uFillTx/>
                <a:latin typeface="Verlag Office"/>
                <a:ea typeface="+mn-ea"/>
                <a:cs typeface="+mn-cs"/>
              </a:rPr>
              <a:t> </a:t>
            </a:r>
            <a:r>
              <a:rPr kumimoji="0" lang="de-CH" sz="800" b="0" i="0" u="none" strike="noStrike" kern="1200" cap="none" spc="0" normalizeH="0" baseline="0" noProof="0" dirty="0" smtClean="0">
                <a:ln>
                  <a:noFill/>
                </a:ln>
                <a:solidFill>
                  <a:srgbClr val="141E55"/>
                </a:solidFill>
                <a:effectLst/>
                <a:uLnTx/>
                <a:uFillTx/>
                <a:latin typeface="Verlag Office"/>
                <a:ea typeface="+mn-ea"/>
                <a:cs typeface="+mn-cs"/>
              </a:rPr>
              <a:t>30.06.2020)</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800" b="1" i="0" u="none" strike="noStrike" kern="1200" cap="none" spc="0" normalizeH="0" baseline="0" noProof="0" dirty="0" smtClean="0">
                <a:ln>
                  <a:noFill/>
                </a:ln>
                <a:solidFill>
                  <a:srgbClr val="141E55"/>
                </a:solidFill>
                <a:effectLst/>
                <a:uLnTx/>
                <a:uFillTx/>
                <a:latin typeface="Verlag Office"/>
                <a:ea typeface="+mn-ea"/>
                <a:cs typeface="+mn-cs"/>
              </a:rPr>
              <a:t> </a:t>
            </a:r>
            <a:endParaRPr kumimoji="0" lang="de-CH" sz="800" b="0" i="0" u="none" strike="noStrike" kern="1200" cap="none" spc="0" normalizeH="0" baseline="0" noProof="0" dirty="0" smtClean="0">
              <a:ln>
                <a:noFill/>
              </a:ln>
              <a:solidFill>
                <a:srgbClr val="001489"/>
              </a:solidFill>
              <a:effectLst/>
              <a:uLnTx/>
              <a:uFillTx/>
              <a:latin typeface="Verlag Office"/>
              <a:ea typeface="+mn-ea"/>
              <a:cs typeface="+mn-cs"/>
            </a:endParaRPr>
          </a:p>
        </p:txBody>
      </p:sp>
      <p:sp>
        <p:nvSpPr>
          <p:cNvPr id="25" name="TextBox 24"/>
          <p:cNvSpPr txBox="1"/>
          <p:nvPr/>
        </p:nvSpPr>
        <p:spPr>
          <a:xfrm>
            <a:off x="4776055" y="4232227"/>
            <a:ext cx="2707732" cy="1364489"/>
          </a:xfrm>
          <a:prstGeom prst="rect">
            <a:avLst/>
          </a:prstGeom>
          <a:noFill/>
        </p:spPr>
        <p:txBody>
          <a:bodyPr wrap="none" lIns="0" tIns="0" rIns="0" bIns="0"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0" i="0" u="none" strike="noStrike" kern="1200" cap="none" spc="0" normalizeH="0" baseline="0" noProof="0" dirty="0" smtClean="0">
                <a:ln>
                  <a:noFill/>
                </a:ln>
                <a:solidFill>
                  <a:srgbClr val="001489"/>
                </a:solidFill>
                <a:effectLst/>
                <a:uLnTx/>
                <a:uFillTx/>
                <a:latin typeface="Verlag Office"/>
                <a:ea typeface="+mn-ea"/>
                <a:cs typeface="+mn-cs"/>
              </a:rPr>
              <a:t>NUMBER OF STOCKS IN FUND</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de-CH" sz="1400" b="0" i="0" u="none" strike="noStrike" kern="1200" cap="none" spc="0" normalizeH="0" baseline="0" noProof="0" dirty="0">
              <a:ln>
                <a:noFill/>
              </a:ln>
              <a:solidFill>
                <a:srgbClr val="001489"/>
              </a:solidFill>
              <a:effectLst/>
              <a:uLnTx/>
              <a:uFillTx/>
              <a:latin typeface="Verlag Office"/>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2019</a:t>
            </a:r>
            <a:r>
              <a:rPr kumimoji="0" lang="de-CH" sz="1400" b="1" i="0" u="none" strike="noStrike" kern="1200" cap="none" spc="0" normalizeH="0" baseline="0" noProof="0" dirty="0" smtClean="0">
                <a:ln>
                  <a:noFill/>
                </a:ln>
                <a:solidFill>
                  <a:srgbClr val="000000"/>
                </a:solidFill>
                <a:effectLst/>
                <a:uLnTx/>
                <a:uFillTx/>
                <a:latin typeface="Verlag Office"/>
                <a:ea typeface="+mn-ea"/>
                <a:cs typeface="+mn-cs"/>
              </a:rPr>
              <a:t>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61</a:t>
            </a:r>
          </a:p>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de-CH" sz="1400" b="0" i="0" u="none" strike="noStrike" kern="1200" cap="none" spc="0" normalizeH="0" baseline="0" noProof="0" dirty="0">
              <a:ln>
                <a:noFill/>
              </a:ln>
              <a:solidFill>
                <a:srgbClr val="001489"/>
              </a:solidFill>
              <a:effectLst/>
              <a:uLnTx/>
              <a:uFillTx/>
              <a:latin typeface="Verlag Office"/>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141E55"/>
                </a:solidFill>
                <a:effectLst/>
                <a:uLnTx/>
                <a:uFillTx/>
                <a:latin typeface="Verlag Office"/>
                <a:ea typeface="+mn-ea"/>
                <a:cs typeface="+mn-cs"/>
              </a:rPr>
              <a:t> </a:t>
            </a:r>
            <a:r>
              <a:rPr kumimoji="0" lang="de-CH" sz="1400" b="1" i="0" u="none" strike="noStrike" kern="1200" cap="none" spc="0" normalizeH="0" baseline="0" noProof="0" dirty="0" smtClean="0">
                <a:ln>
                  <a:noFill/>
                </a:ln>
                <a:solidFill>
                  <a:srgbClr val="141E55"/>
                </a:solidFill>
                <a:effectLst/>
                <a:uLnTx/>
                <a:uFillTx/>
                <a:latin typeface="Verlag Office"/>
                <a:ea typeface="+mn-ea"/>
                <a:cs typeface="+mn-cs"/>
              </a:rPr>
              <a:t>      2020		</a:t>
            </a:r>
            <a:r>
              <a:rPr kumimoji="0" lang="de-CH" sz="1800" b="1" i="0" u="none" strike="noStrike" kern="1200" cap="none" spc="0" normalizeH="0" baseline="0" noProof="0" dirty="0" smtClean="0">
                <a:ln>
                  <a:noFill/>
                </a:ln>
                <a:solidFill>
                  <a:srgbClr val="001489"/>
                </a:solidFill>
                <a:effectLst/>
                <a:uLnTx/>
                <a:uFillTx/>
                <a:latin typeface="Verlag Office"/>
                <a:ea typeface="+mn-ea"/>
                <a:cs typeface="+mn-cs"/>
              </a:rPr>
              <a:t>64</a:t>
            </a:r>
          </a:p>
        </p:txBody>
      </p:sp>
      <p:sp>
        <p:nvSpPr>
          <p:cNvPr id="17" name="Text Placeholder 6"/>
          <p:cNvSpPr txBox="1">
            <a:spLocks/>
          </p:cNvSpPr>
          <p:nvPr/>
        </p:nvSpPr>
        <p:spPr>
          <a:xfrm>
            <a:off x="417733" y="6023523"/>
            <a:ext cx="8208963" cy="351070"/>
          </a:xfrm>
          <a:prstGeom prst="rect">
            <a:avLst/>
          </a:prstGeom>
        </p:spPr>
        <p:txBody>
          <a:bodyPr vert="horz" lIns="0" tIns="36000" rIns="0" bIns="0" rtlCol="0">
            <a:noAutofit/>
          </a:bodyPr>
          <a:lstStyle>
            <a:lvl1pPr indent="0" fontAlgn="base">
              <a:lnSpc>
                <a:spcPct val="100000"/>
              </a:lnSpc>
              <a:spcBef>
                <a:spcPts val="0"/>
              </a:spcBef>
              <a:spcAft>
                <a:spcPts val="300"/>
              </a:spcAft>
              <a:buClr>
                <a:schemeClr val="tx1"/>
              </a:buClr>
              <a:buFont typeface="Arial" panose="020B0604020202020204" pitchFamily="34" charset="0"/>
              <a:buNone/>
              <a:defRPr sz="800" b="1">
                <a:solidFill>
                  <a:srgbClr val="000000"/>
                </a:solidFill>
                <a:latin typeface="+mj-lt"/>
              </a:defRPr>
            </a:lvl1pPr>
            <a:lvl2pPr marL="0" indent="0" fontAlgn="base">
              <a:lnSpc>
                <a:spcPct val="110000"/>
              </a:lnSpc>
              <a:spcBef>
                <a:spcPts val="300"/>
              </a:spcBef>
              <a:spcAft>
                <a:spcPts val="300"/>
              </a:spcAft>
              <a:buClr>
                <a:schemeClr val="tx1"/>
              </a:buClr>
              <a:buFont typeface="Arial" panose="020B0604020202020204" pitchFamily="34" charset="0"/>
              <a:buNone/>
              <a:defRPr sz="1200"/>
            </a:lvl2pPr>
            <a:lvl3pPr marL="180975" indent="-180975" fontAlgn="base">
              <a:lnSpc>
                <a:spcPct val="110000"/>
              </a:lnSpc>
              <a:spcBef>
                <a:spcPts val="300"/>
              </a:spcBef>
              <a:spcAft>
                <a:spcPts val="300"/>
              </a:spcAft>
              <a:buClr>
                <a:schemeClr val="tx1"/>
              </a:buClr>
              <a:buFont typeface="Arial" panose="020B0604020202020204" pitchFamily="34" charset="0"/>
              <a:buChar char="•"/>
              <a:defRPr sz="1200"/>
            </a:lvl3pPr>
            <a:lvl4pPr marL="350475" indent="-171450" fontAlgn="base">
              <a:lnSpc>
                <a:spcPct val="110000"/>
              </a:lnSpc>
              <a:spcBef>
                <a:spcPts val="300"/>
              </a:spcBef>
              <a:spcAft>
                <a:spcPts val="300"/>
              </a:spcAft>
              <a:buClr>
                <a:schemeClr val="tx1"/>
              </a:buClr>
              <a:buFont typeface="Verlag Office" pitchFamily="2" charset="0"/>
              <a:buChar char="–"/>
              <a:defRPr sz="1200"/>
            </a:lvl4pPr>
            <a:lvl5pPr marL="530475" indent="-171450" fontAlgn="base">
              <a:lnSpc>
                <a:spcPct val="110000"/>
              </a:lnSpc>
              <a:spcBef>
                <a:spcPts val="300"/>
              </a:spcBef>
              <a:spcAft>
                <a:spcPts val="300"/>
              </a:spcAft>
              <a:buClr>
                <a:schemeClr val="tx1"/>
              </a:buClr>
              <a:buFont typeface="Verlag Office" pitchFamily="2" charset="0"/>
              <a:buChar char="–"/>
              <a:defRPr sz="1200"/>
            </a:lvl5pPr>
            <a:lvl6pPr marL="710475" indent="-171450" fontAlgn="base">
              <a:lnSpc>
                <a:spcPct val="110000"/>
              </a:lnSpc>
              <a:spcBef>
                <a:spcPts val="300"/>
              </a:spcBef>
              <a:spcAft>
                <a:spcPts val="300"/>
              </a:spcAft>
              <a:buClr>
                <a:schemeClr val="tx1"/>
              </a:buClr>
              <a:buFont typeface="Verlag Office" pitchFamily="2" charset="0"/>
              <a:buChar char="–"/>
              <a:defRPr sz="1200"/>
            </a:lvl6pPr>
            <a:lvl7pPr marL="890475" indent="-171450" fontAlgn="base">
              <a:lnSpc>
                <a:spcPct val="110000"/>
              </a:lnSpc>
              <a:spcBef>
                <a:spcPts val="300"/>
              </a:spcBef>
              <a:spcAft>
                <a:spcPts val="300"/>
              </a:spcAft>
              <a:buClr>
                <a:schemeClr val="tx1"/>
              </a:buClr>
              <a:buFont typeface="Verlag Office" pitchFamily="2" charset="0"/>
              <a:buChar char="–"/>
              <a:defRPr sz="1200"/>
            </a:lvl7pPr>
            <a:lvl8pPr marL="1070475" indent="-171450" fontAlgn="base">
              <a:lnSpc>
                <a:spcPct val="110000"/>
              </a:lnSpc>
              <a:spcBef>
                <a:spcPts val="300"/>
              </a:spcBef>
              <a:spcAft>
                <a:spcPts val="300"/>
              </a:spcAft>
              <a:buClr>
                <a:schemeClr val="tx1"/>
              </a:buClr>
              <a:buFont typeface="Verlag Office" pitchFamily="2" charset="0"/>
              <a:buChar char="–"/>
              <a:defRPr sz="1200"/>
            </a:lvl8pPr>
            <a:lvl9pPr marL="1250475" indent="-171450" fontAlgn="base">
              <a:lnSpc>
                <a:spcPct val="110000"/>
              </a:lnSpc>
              <a:spcBef>
                <a:spcPts val="300"/>
              </a:spcBef>
              <a:spcAft>
                <a:spcPts val="300"/>
              </a:spcAft>
              <a:buClr>
                <a:schemeClr val="tx1"/>
              </a:buClr>
              <a:buFont typeface="Verlag Office" pitchFamily="2" charset="0"/>
              <a:buChar char="–"/>
              <a:defRPr sz="1200"/>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smtClean="0">
                <a:ln>
                  <a:noFill/>
                </a:ln>
                <a:solidFill>
                  <a:srgbClr val="000000"/>
                </a:solidFill>
                <a:effectLst/>
                <a:uLnTx/>
                <a:uFillTx/>
                <a:latin typeface="Verlag Office"/>
                <a:ea typeface="+mn-ea"/>
                <a:cs typeface="+mn-cs"/>
              </a:rPr>
              <a:t>Source: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Bloomberg L.P., Julius Baer;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Data as of 31.12.2020</a:t>
            </a:r>
            <a:r>
              <a:rPr kumimoji="0" lang="en-US" sz="800" b="0" i="0" u="none" strike="noStrike" kern="1200" cap="none" spc="0" normalizeH="0" baseline="0" noProof="0" dirty="0">
                <a:ln>
                  <a:noFill/>
                </a:ln>
                <a:solidFill>
                  <a:srgbClr val="000000"/>
                </a:solidFill>
                <a:effectLst/>
                <a:uLnTx/>
                <a:uFillTx/>
                <a:latin typeface="Verlag Office"/>
                <a:ea typeface="+mn-ea"/>
                <a:cs typeface="+mn-cs"/>
              </a:rPr>
              <a:t> </a:t>
            </a:r>
            <a:r>
              <a:rPr kumimoji="0" lang="en-US"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as </a:t>
            </a:r>
            <a:r>
              <a:rPr kumimoji="0" lang="en-US" sz="800" b="0" i="0" u="none" strike="noStrike" kern="1200" cap="none" spc="0" normalizeH="0" baseline="0" noProof="0" dirty="0">
                <a:ln>
                  <a:noFill/>
                </a:ln>
                <a:solidFill>
                  <a:srgbClr val="000000"/>
                </a:solidFill>
                <a:effectLst/>
                <a:uLnTx/>
                <a:uFillTx/>
                <a:latin typeface="Verlag Office" pitchFamily="2" charset="0"/>
                <a:ea typeface="+mn-ea"/>
                <a:cs typeface="+mn-cs"/>
              </a:rPr>
              <a:t>per the </a:t>
            </a:r>
            <a:r>
              <a:rPr kumimoji="0" lang="de-CH" sz="800" b="0" i="0" u="none" strike="noStrike" kern="1200" cap="none" spc="0" normalizeH="0" baseline="0" noProof="0" dirty="0">
                <a:ln>
                  <a:noFill/>
                </a:ln>
                <a:solidFill>
                  <a:srgbClr val="000000"/>
                </a:solidFill>
                <a:effectLst/>
                <a:uLnTx/>
                <a:uFillTx/>
                <a:latin typeface="Verlag Office" pitchFamily="2" charset="0"/>
                <a:ea typeface="+mn-ea"/>
                <a:cs typeface="+mn-cs"/>
              </a:rPr>
              <a:t>Next Generation UCITS Fund (K Share Class ISIN LU1649333934). </a:t>
            </a:r>
            <a:endParaRPr kumimoji="0" lang="de-CH" sz="800" b="1"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618281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21720">
              <a:lnSpc>
                <a:spcPct val="100000"/>
              </a:lnSpc>
              <a:spcBef>
                <a:spcPts val="56"/>
              </a:spcBef>
            </a:pPr>
            <a:fld id="{81D60167-4931-47E6-BA6A-407CBD079E47}" type="slidenum">
              <a:rPr lang="de-CH" smtClean="0"/>
              <a:pPr marL="21720">
                <a:lnSpc>
                  <a:spcPct val="100000"/>
                </a:lnSpc>
                <a:spcBef>
                  <a:spcPts val="56"/>
                </a:spcBef>
              </a:pPr>
              <a:t>36</a:t>
            </a:fld>
            <a:endParaRPr lang="de-CH" dirty="0"/>
          </a:p>
        </p:txBody>
      </p:sp>
      <p:sp>
        <p:nvSpPr>
          <p:cNvPr id="8" name="Text Placeholder 7"/>
          <p:cNvSpPr>
            <a:spLocks noGrp="1"/>
          </p:cNvSpPr>
          <p:nvPr>
            <p:ph type="body" sz="quarter" idx="13"/>
          </p:nvPr>
        </p:nvSpPr>
        <p:spPr/>
        <p:txBody>
          <a:bodyPr/>
          <a:lstStyle/>
          <a:p>
            <a:r>
              <a:rPr lang="de-CH" dirty="0" smtClean="0"/>
              <a:t>TEAM</a:t>
            </a:r>
            <a:endParaRPr lang="de-CH" dirty="0"/>
          </a:p>
        </p:txBody>
      </p:sp>
      <p:sp>
        <p:nvSpPr>
          <p:cNvPr id="4"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09110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NEXT </a:t>
            </a:r>
            <a:r>
              <a:rPr lang="en-US" spc="-15" dirty="0"/>
              <a:t>GENERATION </a:t>
            </a:r>
            <a:r>
              <a:rPr lang="en-US" spc="-5" dirty="0"/>
              <a:t>INVESTMENT </a:t>
            </a:r>
            <a:r>
              <a:rPr lang="en-US" spc="-10" dirty="0"/>
              <a:t>MANAGEMENT</a:t>
            </a:r>
            <a:r>
              <a:rPr lang="en-US" dirty="0"/>
              <a:t> TEAM</a:t>
            </a:r>
            <a:endParaRPr lang="de-CH" dirty="0"/>
          </a:p>
        </p:txBody>
      </p:sp>
      <p:sp>
        <p:nvSpPr>
          <p:cNvPr id="7" name="object 10"/>
          <p:cNvSpPr txBox="1"/>
          <p:nvPr/>
        </p:nvSpPr>
        <p:spPr>
          <a:xfrm>
            <a:off x="1691149" y="1530728"/>
            <a:ext cx="7057563" cy="1502077"/>
          </a:xfrm>
          <a:prstGeom prst="rect">
            <a:avLst/>
          </a:prstGeom>
        </p:spPr>
        <p:txBody>
          <a:bodyPr vert="horz" wrap="square" lIns="0" tIns="27939" rIns="0" bIns="0" rtlCol="0">
            <a:spAutoFit/>
          </a:bodyPr>
          <a:lstStyle/>
          <a:p>
            <a:pPr marL="12700" marR="0" lvl="0" indent="0" algn="l" defTabSz="914400" rtl="0" eaLnBrk="1" fontAlgn="auto" latinLnBrk="0" hangingPunct="1">
              <a:lnSpc>
                <a:spcPct val="100000"/>
              </a:lnSpc>
              <a:spcBef>
                <a:spcPts val="219"/>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Verlag Office"/>
                <a:ea typeface="+mn-ea"/>
                <a:cs typeface="Verlag Office"/>
              </a:rPr>
              <a:t>Jiazhi Chen </a:t>
            </a:r>
            <a:r>
              <a:rPr kumimoji="0" sz="900" b="1" i="0" u="none" strike="noStrike" kern="1200" cap="none" spc="-10" normalizeH="0" baseline="0" noProof="0" dirty="0">
                <a:ln>
                  <a:noFill/>
                </a:ln>
                <a:solidFill>
                  <a:srgbClr val="231F20"/>
                </a:solidFill>
                <a:effectLst/>
                <a:uLnTx/>
                <a:uFillTx/>
                <a:latin typeface="Verlag Office"/>
                <a:ea typeface="+mn-ea"/>
                <a:cs typeface="Verlag Office"/>
              </a:rPr>
              <a:t>Seiler,</a:t>
            </a:r>
            <a:r>
              <a:rPr kumimoji="0" sz="900" b="1" i="0" u="none" strike="noStrike" kern="1200" cap="none" spc="-5" normalizeH="0" baseline="0" noProof="0" dirty="0">
                <a:ln>
                  <a:noFill/>
                </a:ln>
                <a:solidFill>
                  <a:srgbClr val="231F20"/>
                </a:solidFill>
                <a:effectLst/>
                <a:uLnTx/>
                <a:uFillTx/>
                <a:latin typeface="Verlag Office"/>
                <a:ea typeface="+mn-ea"/>
                <a:cs typeface="Verlag Office"/>
              </a:rPr>
              <a:t> </a:t>
            </a:r>
            <a:r>
              <a:rPr kumimoji="0" sz="900" b="1" i="0" u="none" strike="noStrike" kern="1200" cap="none" spc="-25" normalizeH="0" baseline="0" noProof="0" dirty="0">
                <a:ln>
                  <a:noFill/>
                </a:ln>
                <a:solidFill>
                  <a:srgbClr val="231F20"/>
                </a:solidFill>
                <a:effectLst/>
                <a:uLnTx/>
                <a:uFillTx/>
                <a:latin typeface="Verlag Office"/>
                <a:ea typeface="+mn-ea"/>
                <a:cs typeface="Verlag Office"/>
              </a:rPr>
              <a:t>CFA®</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Verlag Office"/>
                <a:ea typeface="+mn-ea"/>
                <a:cs typeface="Verlag Office"/>
              </a:rPr>
              <a:t>Managing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Director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Senior </a:t>
            </a:r>
            <a:r>
              <a:rPr kumimoji="0" sz="900" b="0" i="0" u="none" strike="noStrike" kern="1200" cap="none" spc="-5" normalizeH="0" baseline="0" noProof="0" dirty="0" err="1" smtClean="0">
                <a:ln>
                  <a:noFill/>
                </a:ln>
                <a:solidFill>
                  <a:srgbClr val="231F20"/>
                </a:solidFill>
                <a:effectLst/>
                <a:uLnTx/>
                <a:uFillTx/>
                <a:latin typeface="Verlag Office"/>
                <a:ea typeface="+mn-ea"/>
                <a:cs typeface="Verlag Office"/>
              </a:rPr>
              <a:t>Advis</a:t>
            </a:r>
            <a:r>
              <a:rPr kumimoji="0" lang="de-CH" sz="900" b="0" i="0" u="none" strike="noStrike" kern="1200" cap="none" spc="-5" normalizeH="0" baseline="0" noProof="0" dirty="0" smtClean="0">
                <a:ln>
                  <a:noFill/>
                </a:ln>
                <a:solidFill>
                  <a:srgbClr val="231F20"/>
                </a:solidFill>
                <a:effectLst/>
                <a:uLnTx/>
                <a:uFillTx/>
                <a:latin typeface="Verlag Office"/>
                <a:ea typeface="+mn-ea"/>
                <a:cs typeface="Verlag Office"/>
              </a:rPr>
              <a:t>o</a:t>
            </a:r>
            <a:r>
              <a:rPr kumimoji="0" sz="900" b="0" i="0" u="none" strike="noStrike" kern="1200" cap="none" spc="-5" normalizeH="0" baseline="0" noProof="0" dirty="0" smtClean="0">
                <a:ln>
                  <a:noFill/>
                </a:ln>
                <a:solidFill>
                  <a:srgbClr val="231F20"/>
                </a:solidFill>
                <a:effectLst/>
                <a:uLnTx/>
                <a:uFillTx/>
                <a:latin typeface="Verlag Office"/>
                <a:ea typeface="+mn-ea"/>
                <a:cs typeface="Verlag Office"/>
              </a:rPr>
              <a:t>r</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Head of 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(Portfolio Management),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Portfolio</a:t>
            </a:r>
            <a:r>
              <a:rPr kumimoji="0" sz="900" b="0" i="0" u="none" strike="noStrike" kern="1200" cap="none" spc="4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Manager</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700" b="0" i="0" u="none" strike="noStrike" kern="1200" cap="none" spc="0" normalizeH="0" baseline="0" noProof="0" dirty="0">
              <a:ln>
                <a:noFill/>
              </a:ln>
              <a:solidFill>
                <a:srgbClr val="000000"/>
              </a:solidFill>
              <a:effectLst/>
              <a:uLnTx/>
              <a:uFillTx/>
              <a:latin typeface="Times New Roman"/>
              <a:ea typeface="+mn-ea"/>
              <a:cs typeface="Times New Roman"/>
            </a:endParaRP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Verlag Office"/>
                <a:ea typeface="+mn-ea"/>
                <a:cs typeface="Verlag Office"/>
              </a:rPr>
              <a:t>Jiazhi joined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Julius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Baer in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December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2011,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starting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Asia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Investment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Solutions,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where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played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key role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supporting the </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‘Asia: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Our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Second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Home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Market’ strategic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initiative.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From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2013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2016, she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was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Head of the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Investment Specialists Growth Markets team, where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played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active  role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growth markets-focused investment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solutions. Jiazhi has been the Head of the 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team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Research since late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2016,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thereafter  becoming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Head of 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Portfolio Management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January 2018.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Prior to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joining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Julius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Baer,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was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 fund manager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at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Vontobel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Asset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Management.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She has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over </a:t>
            </a:r>
            <a:r>
              <a:rPr kumimoji="0" sz="900" b="0" i="0" u="none" strike="noStrike" kern="1200" cap="none" spc="0" normalizeH="0" baseline="0" noProof="0" dirty="0" smtClean="0">
                <a:ln>
                  <a:noFill/>
                </a:ln>
                <a:solidFill>
                  <a:srgbClr val="231F20"/>
                </a:solidFill>
                <a:effectLst/>
                <a:uLnTx/>
                <a:uFillTx/>
                <a:latin typeface="Verlag Office"/>
                <a:ea typeface="+mn-ea"/>
                <a:cs typeface="Verlag Office"/>
              </a:rPr>
              <a:t>2</a:t>
            </a:r>
            <a:r>
              <a:rPr kumimoji="0" lang="de-CH" sz="900" b="0" i="0" u="none" strike="noStrike" kern="1200" cap="none" spc="0" normalizeH="0" baseline="0" noProof="0" dirty="0" smtClean="0">
                <a:ln>
                  <a:noFill/>
                </a:ln>
                <a:solidFill>
                  <a:srgbClr val="231F20"/>
                </a:solidFill>
                <a:effectLst/>
                <a:uLnTx/>
                <a:uFillTx/>
                <a:latin typeface="Verlag Office"/>
                <a:ea typeface="+mn-ea"/>
                <a:cs typeface="Verlag Office"/>
              </a:rPr>
              <a:t>5</a:t>
            </a:r>
            <a:r>
              <a:rPr kumimoji="0" sz="900" b="0" i="0" u="none" strike="noStrike" kern="1200" cap="none" spc="0" normalizeH="0" baseline="0" noProof="0" dirty="0" smtClean="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years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investment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experience, with 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strong focus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on Asian equities,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growth markets,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the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‘Arising Asia’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theme.  Jiazhi holds a Bachelor of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Science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Economics from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HEC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Lausanne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(University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Lausanne,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Switzerland),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is a </a:t>
            </a:r>
            <a:r>
              <a:rPr kumimoji="0" sz="900" b="0" i="0" u="none" strike="noStrike" kern="1200" cap="none" spc="-25" normalizeH="0" baseline="0" noProof="0" dirty="0">
                <a:ln>
                  <a:noFill/>
                </a:ln>
                <a:solidFill>
                  <a:srgbClr val="231F20"/>
                </a:solidFill>
                <a:effectLst/>
                <a:uLnTx/>
                <a:uFillTx/>
                <a:latin typeface="Verlag Office"/>
                <a:ea typeface="+mn-ea"/>
                <a:cs typeface="Verlag Office"/>
              </a:rPr>
              <a:t>CFA®</a:t>
            </a:r>
            <a:r>
              <a:rPr kumimoji="0" sz="900" b="0" i="0" u="none" strike="noStrike" kern="1200" cap="none" spc="9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charterholder.</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 name="object 11"/>
          <p:cNvSpPr txBox="1"/>
          <p:nvPr/>
        </p:nvSpPr>
        <p:spPr>
          <a:xfrm>
            <a:off x="1691149" y="3139554"/>
            <a:ext cx="7057563" cy="1353185"/>
          </a:xfrm>
          <a:prstGeom prst="rect">
            <a:avLst/>
          </a:prstGeom>
        </p:spPr>
        <p:txBody>
          <a:bodyPr vert="horz" wrap="square" lIns="0" tIns="27939" rIns="0" bIns="0" rtlCol="0">
            <a:spAutoFit/>
          </a:bodyPr>
          <a:lstStyle/>
          <a:p>
            <a:pPr marL="12700" marR="0" lvl="0" indent="0" algn="l" defTabSz="914400" rtl="0" eaLnBrk="1" fontAlgn="auto" latinLnBrk="0" hangingPunct="1">
              <a:lnSpc>
                <a:spcPct val="100000"/>
              </a:lnSpc>
              <a:spcBef>
                <a:spcPts val="219"/>
              </a:spcBef>
              <a:spcAft>
                <a:spcPts val="0"/>
              </a:spcAft>
              <a:buClrTx/>
              <a:buSzTx/>
              <a:buFontTx/>
              <a:buNone/>
              <a:tabLst/>
              <a:defRPr/>
            </a:pPr>
            <a:r>
              <a:rPr kumimoji="0" sz="900" b="1" i="0" u="none" strike="noStrike" kern="1200" cap="none" spc="-10" normalizeH="0" baseline="0" noProof="0" dirty="0">
                <a:ln>
                  <a:noFill/>
                </a:ln>
                <a:solidFill>
                  <a:srgbClr val="231F20"/>
                </a:solidFill>
                <a:effectLst/>
                <a:uLnTx/>
                <a:uFillTx/>
                <a:latin typeface="Verlag Office"/>
                <a:ea typeface="+mn-ea"/>
                <a:cs typeface="Verlag Office"/>
              </a:rPr>
              <a:t>Warren</a:t>
            </a:r>
            <a:r>
              <a:rPr kumimoji="0" sz="900" b="1" i="0" u="none" strike="noStrike" kern="1200" cap="none" spc="-5" normalizeH="0" baseline="0" noProof="0" dirty="0">
                <a:ln>
                  <a:noFill/>
                </a:ln>
                <a:solidFill>
                  <a:srgbClr val="231F20"/>
                </a:solidFill>
                <a:effectLst/>
                <a:uLnTx/>
                <a:uFillTx/>
                <a:latin typeface="Verlag Office"/>
                <a:ea typeface="+mn-ea"/>
                <a:cs typeface="Verlag Office"/>
              </a:rPr>
              <a:t> Kreyzig</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Verlag Office"/>
                <a:ea typeface="+mn-ea"/>
                <a:cs typeface="Verlag Office"/>
              </a:rPr>
              <a:t>Executive Director,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Portfolio Co-Manager,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a:t>
            </a:r>
            <a:r>
              <a:rPr kumimoji="0" sz="900" b="0" i="0" u="none" strike="noStrike" kern="1200" cap="none" spc="2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Strategist</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700" b="0" i="0" u="none" strike="noStrike" kern="1200" cap="none" spc="0" normalizeH="0" baseline="0" noProof="0" dirty="0">
              <a:ln>
                <a:noFill/>
              </a:ln>
              <a:solidFill>
                <a:srgbClr val="000000"/>
              </a:solidFill>
              <a:effectLst/>
              <a:uLnTx/>
              <a:uFillTx/>
              <a:latin typeface="Times New Roman"/>
              <a:ea typeface="+mn-ea"/>
              <a:cs typeface="Times New Roman"/>
            </a:endParaRP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Verlag Office"/>
                <a:ea typeface="+mn-ea"/>
                <a:cs typeface="Verlag Office"/>
              </a:rPr>
              <a:t>Warren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joined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Julius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Baer in 2013 as 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commodities research analyst, covering agriculture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thematic research. Since late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2016,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Warren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has joined  the 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team, structuring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developing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team’s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investment strategy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valuation tools,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as well as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covering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‘Feeding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World’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theme, which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explores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challenge of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sustainable food production. Prior to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joining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Julius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Baer, Warren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worked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as the Head Business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Development </a:t>
            </a:r>
            <a:r>
              <a:rPr kumimoji="0" sz="900" b="0" i="0" u="none" strike="noStrike" kern="1200" cap="none" spc="-5" normalizeH="0" baseline="0" noProof="0" dirty="0" smtClean="0">
                <a:ln>
                  <a:noFill/>
                </a:ln>
                <a:solidFill>
                  <a:srgbClr val="231F20"/>
                </a:solidFill>
                <a:effectLst/>
                <a:uLnTx/>
                <a:uFillTx/>
                <a:latin typeface="Verlag Office"/>
                <a:ea typeface="+mn-ea"/>
                <a:cs typeface="Verlag Office"/>
              </a:rPr>
              <a:t>Analyst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for </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Xstrata’s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iron ore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division. He has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over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10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years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expertise in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valuing complex real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financial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assets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across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diverse array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industries.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Warren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holds 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Master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Applied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Finance from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Financial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Services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Institute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Australasia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(now known as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Kaplan Professional;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Melbourne,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Sydney,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Brisbane,</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 Australia).</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9" name="object 12"/>
          <p:cNvSpPr txBox="1"/>
          <p:nvPr/>
        </p:nvSpPr>
        <p:spPr>
          <a:xfrm>
            <a:off x="1691149" y="4654029"/>
            <a:ext cx="7057563" cy="1348317"/>
          </a:xfrm>
          <a:prstGeom prst="rect">
            <a:avLst/>
          </a:prstGeom>
        </p:spPr>
        <p:txBody>
          <a:bodyPr vert="horz" wrap="square" lIns="0" tIns="27939" rIns="0" bIns="0" rtlCol="0">
            <a:spAutoFit/>
          </a:bodyPr>
          <a:lstStyle/>
          <a:p>
            <a:pPr marL="12700" marR="0" lvl="0" indent="0" algn="l" defTabSz="914400" rtl="0" eaLnBrk="1" fontAlgn="auto" latinLnBrk="0" hangingPunct="1">
              <a:lnSpc>
                <a:spcPct val="100000"/>
              </a:lnSpc>
              <a:spcBef>
                <a:spcPts val="219"/>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Verlag Office"/>
                <a:ea typeface="+mn-ea"/>
                <a:cs typeface="Verlag Office"/>
              </a:rPr>
              <a:t>Fabiano </a:t>
            </a:r>
            <a:r>
              <a:rPr kumimoji="0" sz="900" b="1" i="0" u="none" strike="noStrike" kern="1200" cap="none" spc="-10" normalizeH="0" baseline="0" noProof="0" dirty="0">
                <a:ln>
                  <a:noFill/>
                </a:ln>
                <a:solidFill>
                  <a:srgbClr val="231F20"/>
                </a:solidFill>
                <a:effectLst/>
                <a:uLnTx/>
                <a:uFillTx/>
                <a:latin typeface="Verlag Office"/>
                <a:ea typeface="+mn-ea"/>
                <a:cs typeface="Verlag Office"/>
              </a:rPr>
              <a:t>Vallesi</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Verlag Office"/>
                <a:ea typeface="+mn-ea"/>
                <a:cs typeface="Verlag Office"/>
              </a:rPr>
              <a:t>Director,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Portfolio Co-Manager,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Investment</a:t>
            </a:r>
            <a:r>
              <a:rPr kumimoji="0" sz="900" b="0" i="0" u="none" strike="noStrike" kern="1200" cap="none" spc="2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Analyst</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700" b="0" i="0" u="none" strike="noStrike" kern="1200" cap="none" spc="0" normalizeH="0" baseline="0" noProof="0" dirty="0">
              <a:ln>
                <a:noFill/>
              </a:ln>
              <a:solidFill>
                <a:srgbClr val="000000"/>
              </a:solidFill>
              <a:effectLst/>
              <a:uLnTx/>
              <a:uFillTx/>
              <a:latin typeface="Times New Roman"/>
              <a:ea typeface="+mn-ea"/>
              <a:cs typeface="Times New Roman"/>
            </a:endParaRPr>
          </a:p>
          <a:p>
            <a:pPr marL="12700" marR="393700" lvl="0" indent="0" algn="l" defTabSz="914400" rtl="0" eaLnBrk="1" fontAlgn="auto" latinLnBrk="0" hangingPunct="1">
              <a:lnSpc>
                <a:spcPct val="1111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Verlag Office"/>
                <a:ea typeface="+mn-ea"/>
                <a:cs typeface="Verlag Office"/>
              </a:rPr>
              <a:t>Fabiano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joined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Julius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Baer in 2011 and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from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2013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2017 has been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responsible for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thematic research, focusing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on 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broad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deep</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coverage</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topics</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industries</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represented</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‘Digital</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Disruption’</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(technology)</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lang="de-CH" sz="900" b="0" i="0" u="none" strike="noStrike" kern="1200" cap="none" spc="15" normalizeH="0" baseline="0" noProof="0" dirty="0" smtClean="0">
                <a:ln>
                  <a:noFill/>
                </a:ln>
                <a:solidFill>
                  <a:srgbClr val="231F20"/>
                </a:solidFill>
                <a:effectLst/>
                <a:uLnTx/>
                <a:uFillTx/>
                <a:latin typeface="Verlag Office"/>
                <a:ea typeface="+mn-ea"/>
                <a:cs typeface="Verlag Office"/>
              </a:rPr>
              <a:t>a</a:t>
            </a:r>
            <a:r>
              <a:rPr kumimoji="0" sz="900" b="0" i="0" u="none" strike="noStrike" kern="1200" cap="none" spc="0" normalizeH="0" baseline="0" noProof="0" dirty="0" err="1" smtClean="0">
                <a:ln>
                  <a:noFill/>
                </a:ln>
                <a:solidFill>
                  <a:srgbClr val="231F20"/>
                </a:solidFill>
                <a:effectLst/>
                <a:uLnTx/>
                <a:uFillTx/>
                <a:latin typeface="Verlag Office"/>
                <a:ea typeface="+mn-ea"/>
                <a:cs typeface="Verlag Office"/>
              </a:rPr>
              <a:t>nd</a:t>
            </a:r>
            <a:r>
              <a:rPr kumimoji="0" sz="900" b="0" i="0" u="none" strike="noStrike" kern="1200" cap="none" spc="10" normalizeH="0" baseline="0" noProof="0" dirty="0" smtClean="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‘Shifting</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Lifestyles’</a:t>
            </a:r>
            <a:r>
              <a:rPr kumimoji="0" sz="900" b="0" i="0" u="none" strike="noStrike" kern="1200" cap="none" spc="1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(healthcare</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smtClean="0">
                <a:ln>
                  <a:noFill/>
                </a:ln>
                <a:solidFill>
                  <a:srgbClr val="231F20"/>
                </a:solidFill>
                <a:effectLst/>
                <a:uLnTx/>
                <a:uFillTx/>
                <a:latin typeface="Verlag Office"/>
                <a:ea typeface="+mn-ea"/>
                <a:cs typeface="Verlag Office"/>
              </a:rPr>
              <a:t>and</a:t>
            </a:r>
            <a:r>
              <a:rPr kumimoji="0" lang="de-CH" sz="900" b="0" i="0" u="none" strike="noStrike" kern="1200" cap="none" spc="0" normalizeH="0" baseline="0" noProof="0" dirty="0" smtClean="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smtClean="0">
                <a:ln>
                  <a:noFill/>
                </a:ln>
                <a:solidFill>
                  <a:srgbClr val="231F20"/>
                </a:solidFill>
                <a:effectLst/>
                <a:uLnTx/>
                <a:uFillTx/>
                <a:latin typeface="Verlag Office"/>
                <a:ea typeface="+mn-ea"/>
                <a:cs typeface="Verlag Office"/>
              </a:rPr>
              <a:t>changing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demographics)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themes.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Fabiano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has been the Head of the Next </a:t>
            </a:r>
            <a:r>
              <a:rPr kumimoji="0" lang="de-CH" sz="900" b="0" i="0" u="none" strike="noStrike" kern="1200" cap="none" spc="0" normalizeH="0" baseline="0" noProof="0" dirty="0" smtClean="0">
                <a:ln>
                  <a:noFill/>
                </a:ln>
                <a:solidFill>
                  <a:srgbClr val="231F20"/>
                </a:solidFill>
                <a:effectLst/>
                <a:uLnTx/>
                <a:uFillTx/>
                <a:latin typeface="Verlag Office"/>
                <a:ea typeface="+mn-ea"/>
                <a:cs typeface="Verlag Office"/>
              </a:rPr>
              <a:t>G</a:t>
            </a:r>
            <a:r>
              <a:rPr kumimoji="0" sz="900" b="0" i="0" u="none" strike="noStrike" kern="1200" cap="none" spc="-5" normalizeH="0" baseline="0" noProof="0" dirty="0" err="1" smtClean="0">
                <a:ln>
                  <a:noFill/>
                </a:ln>
                <a:solidFill>
                  <a:srgbClr val="231F20"/>
                </a:solidFill>
                <a:effectLst/>
                <a:uLnTx/>
                <a:uFillTx/>
                <a:latin typeface="Verlag Office"/>
                <a:ea typeface="+mn-ea"/>
                <a:cs typeface="Verlag Office"/>
              </a:rPr>
              <a:t>eneration</a:t>
            </a:r>
            <a:r>
              <a:rPr kumimoji="0" sz="900" b="0" i="0" u="none" strike="noStrike" kern="1200" cap="none" spc="-5" normalizeH="0" baseline="0" noProof="0" dirty="0" smtClean="0">
                <a:ln>
                  <a:noFill/>
                </a:ln>
                <a:solidFill>
                  <a:srgbClr val="231F20"/>
                </a:solidFill>
                <a:effectLst/>
                <a:uLnTx/>
                <a:uFillTx/>
                <a:latin typeface="Verlag Office"/>
                <a:ea typeface="+mn-ea"/>
                <a:cs typeface="Verlag Office"/>
              </a:rPr>
              <a: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team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Research from late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2017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to October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2018,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thereafter  strengthening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Next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Generation Portfolio Management team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as an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Investment Analyst.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Fabiano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holds a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Master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Science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in Business and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Economics from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University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of Basel,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Switzerland,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and won the </a:t>
            </a:r>
            <a:r>
              <a:rPr kumimoji="0" sz="900" b="0" i="0" u="none" strike="noStrike" kern="1200" cap="none" spc="-5" normalizeH="0" baseline="0" noProof="0" dirty="0">
                <a:ln>
                  <a:noFill/>
                </a:ln>
                <a:solidFill>
                  <a:srgbClr val="231F20"/>
                </a:solidFill>
                <a:effectLst/>
                <a:uLnTx/>
                <a:uFillTx/>
                <a:latin typeface="Verlag Office"/>
                <a:ea typeface="+mn-ea"/>
                <a:cs typeface="Verlag Office"/>
              </a:rPr>
              <a:t>faculty prize for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his </a:t>
            </a:r>
            <a:r>
              <a:rPr kumimoji="0" sz="900" b="0" i="0" u="none" strike="noStrike" kern="1200" cap="none" spc="-10" normalizeH="0" baseline="0" noProof="0" dirty="0">
                <a:ln>
                  <a:noFill/>
                </a:ln>
                <a:solidFill>
                  <a:srgbClr val="231F20"/>
                </a:solidFill>
                <a:effectLst/>
                <a:uLnTx/>
                <a:uFillTx/>
                <a:latin typeface="Verlag Office"/>
                <a:ea typeface="+mn-ea"/>
                <a:cs typeface="Verlag Office"/>
              </a:rPr>
              <a:t>Master’s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Thesis in</a:t>
            </a:r>
            <a:r>
              <a:rPr kumimoji="0" sz="900" b="0" i="0" u="none" strike="noStrike" kern="1200" cap="none" spc="65" normalizeH="0" baseline="0" noProof="0" dirty="0">
                <a:ln>
                  <a:noFill/>
                </a:ln>
                <a:solidFill>
                  <a:srgbClr val="231F20"/>
                </a:solidFill>
                <a:effectLst/>
                <a:uLnTx/>
                <a:uFillTx/>
                <a:latin typeface="Verlag Office"/>
                <a:ea typeface="+mn-ea"/>
                <a:cs typeface="Verlag Office"/>
              </a:rPr>
              <a:t> </a:t>
            </a:r>
            <a:r>
              <a:rPr kumimoji="0" sz="900" b="0" i="0" u="none" strike="noStrike" kern="1200" cap="none" spc="0" normalizeH="0" baseline="0" noProof="0" dirty="0">
                <a:ln>
                  <a:noFill/>
                </a:ln>
                <a:solidFill>
                  <a:srgbClr val="231F20"/>
                </a:solidFill>
                <a:effectLst/>
                <a:uLnTx/>
                <a:uFillTx/>
                <a:latin typeface="Verlag Office"/>
                <a:ea typeface="+mn-ea"/>
                <a:cs typeface="Verlag Office"/>
              </a:rPr>
              <a:t>2011.</a:t>
            </a:r>
            <a:endParaRPr kumimoji="0" sz="9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 name="object 13"/>
          <p:cNvSpPr/>
          <p:nvPr/>
        </p:nvSpPr>
        <p:spPr>
          <a:xfrm>
            <a:off x="416448" y="1572524"/>
            <a:ext cx="854405" cy="85440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 name="object 14"/>
          <p:cNvSpPr/>
          <p:nvPr/>
        </p:nvSpPr>
        <p:spPr>
          <a:xfrm>
            <a:off x="416445" y="3181350"/>
            <a:ext cx="854407" cy="85440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2" name="object 15"/>
          <p:cNvSpPr/>
          <p:nvPr/>
        </p:nvSpPr>
        <p:spPr>
          <a:xfrm>
            <a:off x="416445" y="4695825"/>
            <a:ext cx="854407" cy="85440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lag Office"/>
              <a:ea typeface="+mn-ea"/>
              <a:cs typeface="+mn-cs"/>
            </a:endParaRPr>
          </a:p>
        </p:txBody>
      </p:sp>
      <p:sp>
        <p:nvSpPr>
          <p:cNvPr id="13" name="Rectangle 12"/>
          <p:cNvSpPr/>
          <p:nvPr/>
        </p:nvSpPr>
        <p:spPr>
          <a:xfrm>
            <a:off x="395287" y="821309"/>
            <a:ext cx="83534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 normalizeH="0" baseline="0" noProof="0" dirty="0">
                <a:ln>
                  <a:noFill/>
                </a:ln>
                <a:solidFill>
                  <a:srgbClr val="001489"/>
                </a:solidFill>
                <a:effectLst/>
                <a:uLnTx/>
                <a:uFillTx/>
                <a:latin typeface="Verlag Office"/>
                <a:ea typeface="+mn-ea"/>
                <a:cs typeface="+mn-cs"/>
              </a:rPr>
              <a:t>Focus </a:t>
            </a:r>
            <a:r>
              <a:rPr kumimoji="0" lang="en-US" sz="1800" b="0" i="0" u="none" strike="noStrike" kern="1200" cap="none" spc="0" normalizeH="0" baseline="0" noProof="0" dirty="0">
                <a:ln>
                  <a:noFill/>
                </a:ln>
                <a:solidFill>
                  <a:srgbClr val="001489"/>
                </a:solidFill>
                <a:effectLst/>
                <a:uLnTx/>
                <a:uFillTx/>
                <a:latin typeface="Verlag Office"/>
                <a:ea typeface="+mn-ea"/>
                <a:cs typeface="+mn-cs"/>
              </a:rPr>
              <a:t>on </a:t>
            </a:r>
            <a:r>
              <a:rPr kumimoji="0" lang="en-US" sz="1800" b="0" i="0" u="none" strike="noStrike" kern="1200" cap="none" spc="-5" normalizeH="0" baseline="0" noProof="0" dirty="0">
                <a:ln>
                  <a:noFill/>
                </a:ln>
                <a:solidFill>
                  <a:srgbClr val="001489"/>
                </a:solidFill>
                <a:effectLst/>
                <a:uLnTx/>
                <a:uFillTx/>
                <a:latin typeface="Verlag Office"/>
                <a:ea typeface="+mn-ea"/>
                <a:cs typeface="+mn-cs"/>
              </a:rPr>
              <a:t>long-term structural growth </a:t>
            </a:r>
            <a:r>
              <a:rPr kumimoji="0" lang="en-US" sz="1800" b="0" i="0" u="none" strike="noStrike" kern="1200" cap="none" spc="0" normalizeH="0" baseline="0" noProof="0" dirty="0">
                <a:ln>
                  <a:noFill/>
                </a:ln>
                <a:solidFill>
                  <a:srgbClr val="001489"/>
                </a:solidFill>
                <a:effectLst/>
                <a:uLnTx/>
                <a:uFillTx/>
                <a:latin typeface="Verlag Office"/>
                <a:ea typeface="+mn-ea"/>
                <a:cs typeface="+mn-cs"/>
              </a:rPr>
              <a:t>themes, and</a:t>
            </a:r>
            <a:r>
              <a:rPr kumimoji="0" lang="en-US" sz="1800" b="0" i="0" u="none" strike="noStrike" kern="1200" cap="none" spc="15" normalizeH="0" baseline="0" noProof="0" dirty="0">
                <a:ln>
                  <a:noFill/>
                </a:ln>
                <a:solidFill>
                  <a:srgbClr val="001489"/>
                </a:solidFill>
                <a:effectLst/>
                <a:uLnTx/>
                <a:uFillTx/>
                <a:latin typeface="Verlag Office"/>
                <a:ea typeface="+mn-ea"/>
                <a:cs typeface="+mn-cs"/>
              </a:rPr>
              <a:t> </a:t>
            </a:r>
            <a:r>
              <a:rPr kumimoji="0" lang="en-US" sz="1800" b="0" i="0" u="none" strike="noStrike" kern="1200" cap="none" spc="0" normalizeH="0" baseline="0" noProof="0" dirty="0">
                <a:ln>
                  <a:noFill/>
                </a:ln>
                <a:solidFill>
                  <a:srgbClr val="001489"/>
                </a:solidFill>
                <a:effectLst/>
                <a:uLnTx/>
                <a:uFillTx/>
                <a:latin typeface="Verlag Office"/>
                <a:ea typeface="+mn-ea"/>
                <a:cs typeface="+mn-cs"/>
              </a:rPr>
              <a:t>equities</a:t>
            </a:r>
            <a:endParaRPr kumimoji="0" lang="de-CH" sz="1800" b="0" i="0" u="none" strike="noStrike" kern="1200" cap="none" spc="0" normalizeH="0" baseline="0" noProof="0" dirty="0">
              <a:ln>
                <a:noFill/>
              </a:ln>
              <a:solidFill>
                <a:srgbClr val="001489"/>
              </a:solidFill>
              <a:effectLst/>
              <a:uLnTx/>
              <a:uFillTx/>
              <a:latin typeface="Verlag Office"/>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37</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5"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1460217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Presentation title</a:t>
            </a:r>
            <a:endParaRPr lang="en-GB" dirty="0"/>
          </a:p>
        </p:txBody>
      </p:sp>
      <p:sp>
        <p:nvSpPr>
          <p:cNvPr id="4" name="Slide Number Placeholder 3"/>
          <p:cNvSpPr>
            <a:spLocks noGrp="1"/>
          </p:cNvSpPr>
          <p:nvPr>
            <p:ph type="sldNum" sz="quarter" idx="12"/>
          </p:nvPr>
        </p:nvSpPr>
        <p:spPr/>
        <p:txBody>
          <a:bodyPr/>
          <a:lstStyle/>
          <a:p>
            <a:fld id="{0A6ABA92-B65E-42F5-BB28-73DA50746AED}" type="slidenum">
              <a:rPr lang="en-GB" smtClean="0"/>
              <a:pPr/>
              <a:t>38</a:t>
            </a:fld>
            <a:endParaRPr lang="en-GB" dirty="0"/>
          </a:p>
        </p:txBody>
      </p:sp>
      <p:sp>
        <p:nvSpPr>
          <p:cNvPr id="5" name="Text Placeholder 4"/>
          <p:cNvSpPr>
            <a:spLocks noGrp="1"/>
          </p:cNvSpPr>
          <p:nvPr>
            <p:ph type="body" sz="quarter" idx="13"/>
          </p:nvPr>
        </p:nvSpPr>
        <p:spPr/>
        <p:txBody>
          <a:bodyPr/>
          <a:lstStyle/>
          <a:p>
            <a:r>
              <a:rPr lang="en-GB" dirty="0"/>
              <a:t>Questions and answers</a:t>
            </a:r>
          </a:p>
        </p:txBody>
      </p:sp>
    </p:spTree>
    <p:extLst>
      <p:ext uri="{BB962C8B-B14F-4D97-AF65-F5344CB8AC3E}">
        <p14:creationId xmlns:p14="http://schemas.microsoft.com/office/powerpoint/2010/main" val="253775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92444" y="333375"/>
            <a:ext cx="8207375" cy="338138"/>
          </a:xfrm>
          <a:prstGeom prst="rect">
            <a:avLst/>
          </a:prstGeom>
        </p:spPr>
        <p:txBody>
          <a:bodyPr vert="horz" wrap="square" lIns="0" tIns="0" rIns="0" bIns="0" rtlCol="0" anchor="t" anchorCtr="0">
            <a:spAutoFit/>
          </a:bodyPr>
          <a:lstStyle/>
          <a:p>
            <a:pPr>
              <a:lnSpc>
                <a:spcPct val="100000"/>
              </a:lnSpc>
            </a:pPr>
            <a:r>
              <a:rPr spc="-25" dirty="0"/>
              <a:t>IMPORTANT </a:t>
            </a:r>
            <a:r>
              <a:rPr spc="-10" dirty="0"/>
              <a:t>LEGAL</a:t>
            </a:r>
            <a:r>
              <a:rPr spc="-15" dirty="0"/>
              <a:t> INFORMATION</a:t>
            </a:r>
            <a:r>
              <a:rPr lang="de-CH" spc="-15" dirty="0"/>
              <a:t> (1/3)</a:t>
            </a:r>
            <a:endParaRPr spc="-15" dirty="0"/>
          </a:p>
        </p:txBody>
      </p:sp>
      <p:sp>
        <p:nvSpPr>
          <p:cNvPr id="3" name="object 3"/>
          <p:cNvSpPr txBox="1"/>
          <p:nvPr/>
        </p:nvSpPr>
        <p:spPr>
          <a:xfrm>
            <a:off x="444502" y="1371525"/>
            <a:ext cx="3954779" cy="5170646"/>
          </a:xfrm>
          <a:prstGeom prst="rect">
            <a:avLst/>
          </a:prstGeom>
        </p:spPr>
        <p:txBody>
          <a:bodyPr vert="horz" wrap="square" lIns="0" tIns="0" rIns="0" bIns="0" rtlCol="0">
            <a:spAutoFit/>
          </a:bodyPr>
          <a:lstStyle/>
          <a:p>
            <a:pPr>
              <a:defRPr/>
            </a:pPr>
            <a:r>
              <a:rPr lang="en-GB" sz="800" b="1" dirty="0">
                <a:solidFill>
                  <a:srgbClr val="000000"/>
                </a:solidFill>
                <a:latin typeface="Verlag Office"/>
              </a:rPr>
              <a:t>General</a:t>
            </a:r>
            <a:endParaRPr lang="en-GB" sz="800" dirty="0">
              <a:solidFill>
                <a:srgbClr val="000000"/>
              </a:solidFill>
              <a:latin typeface="Verlag Office"/>
            </a:endParaRPr>
          </a:p>
          <a:p>
            <a:pPr>
              <a:defRPr/>
            </a:pPr>
            <a:r>
              <a:rPr lang="en-GB" sz="800" dirty="0">
                <a:solidFill>
                  <a:srgbClr val="000000"/>
                </a:solidFill>
                <a:latin typeface="Verlag Office"/>
              </a:rPr>
              <a:t>This publication constitutes </a:t>
            </a:r>
            <a:r>
              <a:rPr lang="en-GB" sz="800" b="1" dirty="0">
                <a:solidFill>
                  <a:srgbClr val="000000"/>
                </a:solidFill>
                <a:latin typeface="Verlag Office"/>
              </a:rPr>
              <a:t>marketing material</a:t>
            </a:r>
            <a:r>
              <a:rPr lang="en-GB" sz="800" dirty="0">
                <a:solidFill>
                  <a:srgbClr val="000000"/>
                </a:solidFill>
                <a:latin typeface="Verlag Office"/>
              </a:rPr>
              <a:t> and is not the result of independent financial research. Therefore the legal requirements regarding the independence of financial research do not apply. This material is not independent from the proprietary interests of Julius Baer (e.g. certain Julius Baer products may be mentioned in this publication), which may conflict with your interests.</a:t>
            </a:r>
          </a:p>
          <a:p>
            <a:pPr>
              <a:defRPr/>
            </a:pPr>
            <a:r>
              <a:rPr lang="en-GB" sz="800" dirty="0">
                <a:solidFill>
                  <a:srgbClr val="000000"/>
                </a:solidFill>
                <a:latin typeface="Verlag Office"/>
              </a:rPr>
              <a:t>The information and opinions expressed in this publication were produced by Bank Julius Baer &amp; Co. Ltd., Zurich, as of the date of writing and are subject to change without notice. This publication is intended for </a:t>
            </a:r>
            <a:r>
              <a:rPr lang="en-GB" sz="800" b="1" dirty="0">
                <a:solidFill>
                  <a:srgbClr val="000000"/>
                </a:solidFill>
                <a:latin typeface="Verlag Office"/>
              </a:rPr>
              <a:t>information purposes only and does not constitute an offer</a:t>
            </a:r>
            <a:r>
              <a:rPr lang="en-GB" sz="800" dirty="0">
                <a:solidFill>
                  <a:srgbClr val="000000"/>
                </a:solidFill>
                <a:latin typeface="Verlag Office"/>
              </a:rPr>
              <a:t> or an invitation by, or on behalf of, Julius Baer to buy or sell any securities or related financial instruments or to participate in any particular trading strategy in any jurisdiction. Opinions and comments of the authors reflect their current views, but not necessarily of other Julius Baer entities or any other third party. Other Julius Baer entities may have issued, and may in the future issue, other publications that are inconsistent with, and reach different conclusions from, the information presented in this publication. Julius Baer assumes no obligation to ensure that such other publications are brought to the attention of any recipient of this publication. </a:t>
            </a:r>
          </a:p>
          <a:p>
            <a:pPr>
              <a:defRPr/>
            </a:pPr>
            <a:r>
              <a:rPr lang="en-GB" sz="800" b="1" dirty="0">
                <a:solidFill>
                  <a:srgbClr val="000000"/>
                </a:solidFill>
                <a:latin typeface="Verlag Office"/>
              </a:rPr>
              <a:t>Suitability</a:t>
            </a:r>
            <a:endParaRPr lang="en-GB" sz="800" dirty="0">
              <a:solidFill>
                <a:srgbClr val="000000"/>
              </a:solidFill>
              <a:latin typeface="Verlag Office"/>
            </a:endParaRPr>
          </a:p>
          <a:p>
            <a:pPr>
              <a:defRPr/>
            </a:pPr>
            <a:r>
              <a:rPr lang="en-GB" sz="800" dirty="0">
                <a:solidFill>
                  <a:srgbClr val="000000"/>
                </a:solidFill>
                <a:latin typeface="Verlag Office"/>
              </a:rPr>
              <a:t>Investments in the asset classes mentioned in this publication may not be suitable for all recipients and may not be available in all countries. </a:t>
            </a:r>
            <a:r>
              <a:rPr lang="en-GB" sz="800" b="1" dirty="0">
                <a:solidFill>
                  <a:srgbClr val="000000"/>
                </a:solidFill>
                <a:latin typeface="Verlag Office"/>
              </a:rPr>
              <a:t>Clients of Julius Baer are kindly requested to get in touch with the local Julius Baer entity in order to be informed about the services and/or products available in such country. </a:t>
            </a:r>
            <a:r>
              <a:rPr lang="en-GB" sz="800" dirty="0">
                <a:solidFill>
                  <a:srgbClr val="000000"/>
                </a:solidFill>
                <a:latin typeface="Verlag Office"/>
              </a:rPr>
              <a:t>This publication has been prepared without taking account of the objectives, financial situation or needs of any particular investor. Before entering into any transaction, investors should consider the suitability of the transaction to individual circumstances and objectives. Any investment or trading or other decision should only be made by the client after a thorough reading of the relevant product term sheet, subscription agreement, information memorandum, prospectus or other offering document relating to the issue of the securities or other financial instruments. Where reference to a specific research report is made this publication should not be read in isolation without reference to this full research report which may be provided upon request. Nothing in this publication constitutes investment, legal, accounting or tax advice, or a representation that any investment or strategy is suitable or appropriate to individual circumstances, or otherwise constitutes a personal recommendation to any specific investor. Any references to a particular tax treatment depend on the individual circumstances of each investor and may be subject to change in the future. Julius Baer recommends that investors independently assess, with a professional advisor, the specific financial risks as well as legal, regulatory, credit, tax and accounting consequences.</a:t>
            </a:r>
          </a:p>
          <a:p>
            <a:pPr>
              <a:defRPr/>
            </a:pPr>
            <a:endParaRPr lang="en-GB" sz="800" dirty="0">
              <a:solidFill>
                <a:srgbClr val="000000"/>
              </a:solidFill>
              <a:latin typeface="Verlag Office"/>
            </a:endParaRPr>
          </a:p>
        </p:txBody>
      </p:sp>
      <p:sp>
        <p:nvSpPr>
          <p:cNvPr id="9" name="object 3"/>
          <p:cNvSpPr txBox="1"/>
          <p:nvPr/>
        </p:nvSpPr>
        <p:spPr>
          <a:xfrm>
            <a:off x="4745040" y="1367982"/>
            <a:ext cx="3954779" cy="4678204"/>
          </a:xfrm>
          <a:prstGeom prst="rect">
            <a:avLst/>
          </a:prstGeom>
        </p:spPr>
        <p:txBody>
          <a:bodyPr vert="horz" wrap="square" lIns="0" tIns="0" rIns="0" bIns="0" rtlCol="0">
            <a:spAutoFit/>
          </a:bodyPr>
          <a:lstStyle/>
          <a:p>
            <a:pPr>
              <a:defRPr/>
            </a:pPr>
            <a:r>
              <a:rPr lang="en-GB" sz="800" b="1" dirty="0">
                <a:solidFill>
                  <a:srgbClr val="000000"/>
                </a:solidFill>
                <a:latin typeface="Verlag Office"/>
              </a:rPr>
              <a:t>Information / forecasts referred to</a:t>
            </a:r>
            <a:endParaRPr lang="en-GB" sz="800" dirty="0">
              <a:solidFill>
                <a:srgbClr val="000000"/>
              </a:solidFill>
              <a:latin typeface="Verlag Office"/>
            </a:endParaRPr>
          </a:p>
          <a:p>
            <a:pPr>
              <a:defRPr/>
            </a:pPr>
            <a:r>
              <a:rPr lang="en-GB" sz="800" dirty="0">
                <a:solidFill>
                  <a:srgbClr val="000000"/>
                </a:solidFill>
                <a:latin typeface="Verlag Office"/>
              </a:rPr>
              <a:t>Although the information and data herein are obtained from sources believed to be reliable, no representation is made that the information is accurate or complete. In particular, the information provided in this publication may not cover all material information on the financial instruments or issuers of such instruments. Bank Julius Baer &amp; Co. Ltd., Zurich, its subsidiaries and affiliated companies do not accept liability for any loss arising from the use of this publication. </a:t>
            </a:r>
          </a:p>
          <a:p>
            <a:pPr>
              <a:defRPr/>
            </a:pPr>
            <a:r>
              <a:rPr lang="en-GB" sz="800" dirty="0">
                <a:solidFill>
                  <a:srgbClr val="000000"/>
                </a:solidFill>
                <a:latin typeface="Verlag Office"/>
              </a:rPr>
              <a:t>Important sources for the production of this publication are e.g. national and international media, information services (e.g. Reuters, Bloomberg Finance L.P.), publicly available databases, economic journals and newspapers (e.g. Financial Times, Wall Street Journal), publicly available company information, publications of rating agencies. Ratings and appraisals contained in this publication are clearly marked as such. </a:t>
            </a:r>
          </a:p>
          <a:p>
            <a:pPr>
              <a:defRPr/>
            </a:pPr>
            <a:r>
              <a:rPr lang="en-GB" sz="800" dirty="0">
                <a:solidFill>
                  <a:srgbClr val="000000"/>
                </a:solidFill>
                <a:latin typeface="Verlag Office"/>
              </a:rPr>
              <a:t>All information and data used for this publication relate to past or present circumstances and may change at any time without prior notice. Statements contained in this publication regarding financial instruments or issuers of financial instruments relate to the time of the production of this publication. Such statements are based on a multitude of factors which are subject to continuous change. A statement contained in this publication may, thus, become inaccurate without this being published. Potential risk regarding statements and expectations expressed in this publication may result from issuer specific and general (e.g. political, economic, market, etc.) developments.</a:t>
            </a:r>
          </a:p>
          <a:p>
            <a:pPr>
              <a:defRPr/>
            </a:pPr>
            <a:r>
              <a:rPr lang="en-GB" sz="800" b="1" dirty="0">
                <a:solidFill>
                  <a:srgbClr val="000000"/>
                </a:solidFill>
                <a:latin typeface="Verlag Office"/>
              </a:rPr>
              <a:t>Risk</a:t>
            </a:r>
            <a:endParaRPr lang="en-GB" sz="800" dirty="0">
              <a:solidFill>
                <a:srgbClr val="000000"/>
              </a:solidFill>
              <a:latin typeface="Verlag Office"/>
            </a:endParaRPr>
          </a:p>
          <a:p>
            <a:pPr>
              <a:defRPr/>
            </a:pPr>
            <a:r>
              <a:rPr lang="en-GB" sz="800" dirty="0">
                <a:solidFill>
                  <a:srgbClr val="000000"/>
                </a:solidFill>
                <a:latin typeface="Verlag Office"/>
              </a:rPr>
              <a:t>The price and value of, and income from investments in any asset class mentioned in this publication may fall as well as rise and </a:t>
            </a:r>
            <a:r>
              <a:rPr lang="en-GB" sz="800" b="1" dirty="0">
                <a:solidFill>
                  <a:srgbClr val="000000"/>
                </a:solidFill>
                <a:latin typeface="Verlag Office"/>
              </a:rPr>
              <a:t>investors may not get back the amount invested.</a:t>
            </a:r>
            <a:r>
              <a:rPr lang="en-GB" sz="800" dirty="0">
                <a:solidFill>
                  <a:srgbClr val="000000"/>
                </a:solidFill>
                <a:latin typeface="Verlag Office"/>
              </a:rPr>
              <a:t> Risks involved in any asset class mentioned in this publication may include but are not necessarily limited to market risks, credit risks, political risks and economic risks. </a:t>
            </a:r>
            <a:r>
              <a:rPr lang="en-US" sz="800" dirty="0">
                <a:solidFill>
                  <a:srgbClr val="000000"/>
                </a:solidFill>
                <a:latin typeface="Verlag Office"/>
              </a:rPr>
              <a:t>The investor may be exposed to </a:t>
            </a:r>
            <a:r>
              <a:rPr lang="en-US" sz="800" b="1" dirty="0">
                <a:solidFill>
                  <a:srgbClr val="000000"/>
                </a:solidFill>
                <a:latin typeface="Verlag Office"/>
              </a:rPr>
              <a:t>currency risk</a:t>
            </a:r>
            <a:r>
              <a:rPr lang="en-US" sz="800" dirty="0">
                <a:solidFill>
                  <a:srgbClr val="000000"/>
                </a:solidFill>
                <a:latin typeface="Verlag Office"/>
              </a:rPr>
              <a:t>, because the product or </a:t>
            </a:r>
            <a:r>
              <a:rPr lang="en-US" sz="800" dirty="0" err="1">
                <a:solidFill>
                  <a:srgbClr val="000000"/>
                </a:solidFill>
                <a:latin typeface="Verlag Office"/>
              </a:rPr>
              <a:t>underlyings</a:t>
            </a:r>
            <a:r>
              <a:rPr lang="en-US" sz="800" dirty="0">
                <a:solidFill>
                  <a:srgbClr val="000000"/>
                </a:solidFill>
                <a:latin typeface="Verlag Office"/>
              </a:rPr>
              <a:t> of the product are denominated in other currencies than that of the country in which the investor is resident. The investment as well as its performance are therefore exposed to currency fluctuations and may increase or decrease in value. </a:t>
            </a:r>
          </a:p>
          <a:p>
            <a:pPr>
              <a:defRPr/>
            </a:pPr>
            <a:r>
              <a:rPr lang="en-GB" sz="800" dirty="0">
                <a:solidFill>
                  <a:srgbClr val="000000"/>
                </a:solidFill>
                <a:latin typeface="Verlag Office"/>
              </a:rPr>
              <a:t>Particular risks in connection with specific investments featured in this publication are disclosed in the relevant product term sheet, subscription agreement, information memorandum, prospectus or other offering document relating to the issue of the securities or other financial instruments. These documents can be obtained free of charge upon request. </a:t>
            </a:r>
          </a:p>
        </p:txBody>
      </p:sp>
      <p:sp>
        <p:nvSpPr>
          <p:cNvPr id="5" name="Footer Placeholder 4"/>
          <p:cNvSpPr>
            <a:spLocks noGrp="1"/>
          </p:cNvSpPr>
          <p:nvPr>
            <p:ph type="ftr" sz="quarter" idx="11"/>
          </p:nvPr>
        </p:nvSpPr>
        <p:spPr/>
        <p:txBody>
          <a:bodyPr/>
          <a:lstStyle/>
          <a:p>
            <a:r>
              <a:rPr lang="en-GB"/>
              <a:t>Next Generation investment solutions</a:t>
            </a:r>
            <a:endParaRPr lang="en-GB" dirty="0"/>
          </a:p>
        </p:txBody>
      </p:sp>
      <p:sp>
        <p:nvSpPr>
          <p:cNvPr id="6" name="Slide Number Placeholder 5"/>
          <p:cNvSpPr>
            <a:spLocks noGrp="1"/>
          </p:cNvSpPr>
          <p:nvPr>
            <p:ph type="sldNum" sz="quarter" idx="12"/>
          </p:nvPr>
        </p:nvSpPr>
        <p:spPr/>
        <p:txBody>
          <a:bodyPr/>
          <a:lstStyle/>
          <a:p>
            <a:fld id="{0A6ABA92-B65E-42F5-BB28-73DA50746AED}" type="slidenum">
              <a:rPr lang="en-GB" smtClean="0"/>
              <a:t>39</a:t>
            </a:fld>
            <a:endParaRPr lang="en-GB" dirty="0"/>
          </a:p>
        </p:txBody>
      </p:sp>
    </p:spTree>
    <p:extLst>
      <p:ext uri="{BB962C8B-B14F-4D97-AF65-F5344CB8AC3E}">
        <p14:creationId xmlns:p14="http://schemas.microsoft.com/office/powerpoint/2010/main" val="402754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idx="4294967295"/>
          </p:nvPr>
        </p:nvSpPr>
        <p:spPr>
          <a:xfrm>
            <a:off x="413083" y="364437"/>
            <a:ext cx="8335630" cy="574675"/>
          </a:xfrm>
          <a:prstGeom prst="rect">
            <a:avLst/>
          </a:prstGeom>
        </p:spPr>
        <p:txBody>
          <a:bodyPr vert="horz" wrap="square" lIns="0" tIns="10860" rIns="0" bIns="0" rtlCol="0" anchor="t" anchorCtr="0">
            <a:spAutoFit/>
          </a:bodyPr>
          <a:lstStyle/>
          <a:p>
            <a:pPr>
              <a:lnSpc>
                <a:spcPts val="2193"/>
              </a:lnSpc>
              <a:spcBef>
                <a:spcPts val="86"/>
              </a:spcBef>
            </a:pPr>
            <a:r>
              <a:rPr lang="en-GB" dirty="0" smtClean="0"/>
              <a:t>NEXT GENERATION INVESTMENT THEMES</a:t>
            </a:r>
            <a:br>
              <a:rPr lang="en-GB" dirty="0" smtClean="0"/>
            </a:br>
            <a:r>
              <a:rPr lang="en-US" sz="1600" cap="none" spc="-21" dirty="0" smtClean="0"/>
              <a:t>Mapping the future to five key themes</a:t>
            </a:r>
            <a:endParaRPr lang="en-US" sz="1600" cap="none" spc="-21" dirty="0"/>
          </a:p>
        </p:txBody>
      </p:sp>
      <p:graphicFrame>
        <p:nvGraphicFramePr>
          <p:cNvPr id="13" name="object 13"/>
          <p:cNvGraphicFramePr>
            <a:graphicFrameLocks noGrp="1"/>
          </p:cNvGraphicFramePr>
          <p:nvPr>
            <p:extLst/>
          </p:nvPr>
        </p:nvGraphicFramePr>
        <p:xfrm>
          <a:off x="395288" y="1543779"/>
          <a:ext cx="4032250" cy="2246903"/>
        </p:xfrm>
        <a:graphic>
          <a:graphicData uri="http://schemas.openxmlformats.org/drawingml/2006/table">
            <a:tbl>
              <a:tblPr firstRow="1" bandRow="1">
                <a:tableStyleId>{2D5ABB26-0587-4C30-8999-92F81FD0307C}</a:tableStyleId>
              </a:tblPr>
              <a:tblGrid>
                <a:gridCol w="1241091">
                  <a:extLst>
                    <a:ext uri="{9D8B030D-6E8A-4147-A177-3AD203B41FA5}">
                      <a16:colId xmlns:a16="http://schemas.microsoft.com/office/drawing/2014/main" val="20000"/>
                    </a:ext>
                  </a:extLst>
                </a:gridCol>
                <a:gridCol w="2791159">
                  <a:extLst>
                    <a:ext uri="{9D8B030D-6E8A-4147-A177-3AD203B41FA5}">
                      <a16:colId xmlns:a16="http://schemas.microsoft.com/office/drawing/2014/main" val="20001"/>
                    </a:ext>
                  </a:extLst>
                </a:gridCol>
              </a:tblGrid>
              <a:tr h="292130">
                <a:tc>
                  <a:txBody>
                    <a:bodyPr/>
                    <a:lstStyle/>
                    <a:p>
                      <a:pPr marL="371475">
                        <a:lnSpc>
                          <a:spcPct val="100000"/>
                        </a:lnSpc>
                        <a:spcBef>
                          <a:spcPts val="730"/>
                        </a:spcBef>
                      </a:pPr>
                      <a:r>
                        <a:rPr sz="900" dirty="0">
                          <a:solidFill>
                            <a:srgbClr val="231F20"/>
                          </a:solidFill>
                          <a:latin typeface="Verlag Office"/>
                          <a:cs typeface="Verlag Office"/>
                        </a:rPr>
                        <a:t>THEMES</a:t>
                      </a:r>
                      <a:endParaRPr sz="900" dirty="0">
                        <a:latin typeface="Verlag Office"/>
                        <a:cs typeface="Verlag Office"/>
                      </a:endParaRPr>
                    </a:p>
                  </a:txBody>
                  <a:tcPr marL="0" marR="0" marT="79277" marB="0">
                    <a:lnT w="3175">
                      <a:solidFill>
                        <a:srgbClr val="231F20"/>
                      </a:solidFill>
                      <a:prstDash val="solid"/>
                    </a:lnT>
                    <a:lnB w="3175">
                      <a:solidFill>
                        <a:srgbClr val="231F20"/>
                      </a:solidFill>
                      <a:prstDash val="solid"/>
                    </a:lnB>
                    <a:solidFill>
                      <a:srgbClr val="E8E7D9"/>
                    </a:solidFill>
                  </a:tcPr>
                </a:tc>
                <a:tc>
                  <a:txBody>
                    <a:bodyPr/>
                    <a:lstStyle/>
                    <a:p>
                      <a:pPr marL="1468755">
                        <a:lnSpc>
                          <a:spcPct val="100000"/>
                        </a:lnSpc>
                        <a:spcBef>
                          <a:spcPts val="730"/>
                        </a:spcBef>
                      </a:pPr>
                      <a:r>
                        <a:rPr sz="900" spc="-5" dirty="0">
                          <a:solidFill>
                            <a:srgbClr val="231F20"/>
                          </a:solidFill>
                          <a:latin typeface="Verlag Office"/>
                          <a:cs typeface="Verlag Office"/>
                        </a:rPr>
                        <a:t>DESCRIPTION</a:t>
                      </a:r>
                      <a:endParaRPr sz="900" dirty="0">
                        <a:latin typeface="Verlag Office"/>
                        <a:cs typeface="Verlag Office"/>
                      </a:endParaRPr>
                    </a:p>
                  </a:txBody>
                  <a:tcPr marL="0" marR="0" marT="79277" marB="0">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0"/>
                  </a:ext>
                </a:extLst>
              </a:tr>
              <a:tr h="651591">
                <a:tc>
                  <a:txBody>
                    <a:bodyPr/>
                    <a:lstStyle/>
                    <a:p>
                      <a:pPr marL="284163" marR="290195" lvl="0" indent="-107950" algn="ctr" defTabSz="685800" rtl="0" eaLnBrk="1" fontAlgn="auto" latinLnBrk="0" hangingPunct="1">
                        <a:lnSpc>
                          <a:spcPct val="108300"/>
                        </a:lnSpc>
                        <a:spcBef>
                          <a:spcPts val="0"/>
                        </a:spcBef>
                        <a:spcAft>
                          <a:spcPts val="0"/>
                        </a:spcAft>
                        <a:buClrTx/>
                        <a:buSzTx/>
                        <a:buFontTx/>
                        <a:buNone/>
                        <a:tabLst>
                          <a:tab pos="268288" algn="l"/>
                        </a:tabLst>
                        <a:defRPr/>
                      </a:pPr>
                      <a:endParaRPr lang="de-CH" sz="900" b="1" kern="1200" dirty="0" smtClean="0">
                        <a:solidFill>
                          <a:srgbClr val="231F20"/>
                        </a:solidFill>
                        <a:latin typeface="Verlag Office"/>
                        <a:ea typeface="+mn-ea"/>
                        <a:cs typeface="Verlag Office"/>
                      </a:endParaRPr>
                    </a:p>
                    <a:p>
                      <a:pPr marL="284163" marR="290195" lvl="0" indent="-107950" algn="ctr" defTabSz="685800" rtl="0" eaLnBrk="1" fontAlgn="auto" latinLnBrk="0" hangingPunct="1">
                        <a:lnSpc>
                          <a:spcPct val="108300"/>
                        </a:lnSpc>
                        <a:spcBef>
                          <a:spcPts val="0"/>
                        </a:spcBef>
                        <a:spcAft>
                          <a:spcPts val="0"/>
                        </a:spcAft>
                        <a:buClrTx/>
                        <a:buSzTx/>
                        <a:buFontTx/>
                        <a:buNone/>
                        <a:tabLst>
                          <a:tab pos="268288" algn="l"/>
                        </a:tabLst>
                        <a:defRPr/>
                      </a:pPr>
                      <a:r>
                        <a:rPr lang="de-CH" sz="900" b="1" kern="1200" dirty="0" smtClean="0">
                          <a:solidFill>
                            <a:srgbClr val="231F20"/>
                          </a:solidFill>
                          <a:latin typeface="Verlag Office"/>
                          <a:ea typeface="+mn-ea"/>
                          <a:cs typeface="Verlag Office"/>
                        </a:rPr>
                        <a:t>Arising  </a:t>
                      </a:r>
                    </a:p>
                    <a:p>
                      <a:pPr marL="284163" marR="290195" lvl="0" indent="-107950" algn="ctr" defTabSz="685800" rtl="0" eaLnBrk="1" fontAlgn="auto" latinLnBrk="0" hangingPunct="1">
                        <a:lnSpc>
                          <a:spcPct val="108300"/>
                        </a:lnSpc>
                        <a:spcBef>
                          <a:spcPts val="0"/>
                        </a:spcBef>
                        <a:spcAft>
                          <a:spcPts val="0"/>
                        </a:spcAft>
                        <a:buClrTx/>
                        <a:buSzTx/>
                        <a:buFontTx/>
                        <a:buNone/>
                        <a:tabLst>
                          <a:tab pos="268288" algn="l"/>
                        </a:tabLst>
                        <a:defRPr/>
                      </a:pPr>
                      <a:r>
                        <a:rPr lang="de-CH" sz="900" b="1" kern="1200" dirty="0" smtClean="0">
                          <a:solidFill>
                            <a:srgbClr val="231F20"/>
                          </a:solidFill>
                          <a:latin typeface="Verlag Office"/>
                          <a:ea typeface="+mn-ea"/>
                          <a:cs typeface="Verlag Office"/>
                        </a:rPr>
                        <a:t>Asia</a:t>
                      </a:r>
                    </a:p>
                    <a:p>
                      <a:pPr marL="268288" marR="408305" indent="134938" algn="ctr">
                        <a:lnSpc>
                          <a:spcPct val="108300"/>
                        </a:lnSpc>
                        <a:tabLst>
                          <a:tab pos="534988" algn="l"/>
                        </a:tabLst>
                      </a:pPr>
                      <a:endParaRPr lang="de-CH" sz="1200" b="0" dirty="0" smtClean="0">
                        <a:solidFill>
                          <a:schemeClr val="tx1"/>
                        </a:solidFill>
                        <a:latin typeface="Times New Roman"/>
                        <a:cs typeface="Times New Roman"/>
                      </a:endParaRPr>
                    </a:p>
                  </a:txBody>
                  <a:tcPr marL="0" marR="0" marT="0" marB="0" anchor="ctr">
                    <a:lnT w="3175">
                      <a:solidFill>
                        <a:srgbClr val="231F20"/>
                      </a:solidFill>
                      <a:prstDash val="solid"/>
                    </a:lnT>
                    <a:lnB w="3175">
                      <a:solidFill>
                        <a:srgbClr val="231F20"/>
                      </a:solidFill>
                      <a:prstDash val="solid"/>
                    </a:lnB>
                    <a:solidFill>
                      <a:srgbClr val="E8E7D9"/>
                    </a:solidFill>
                  </a:tcPr>
                </a:tc>
                <a:tc>
                  <a:txBody>
                    <a:bodyPr/>
                    <a:lstStyle/>
                    <a:p>
                      <a:pPr>
                        <a:lnSpc>
                          <a:spcPct val="100000"/>
                        </a:lnSpc>
                        <a:spcBef>
                          <a:spcPts val="10"/>
                        </a:spcBef>
                      </a:pPr>
                      <a:endParaRPr sz="700" dirty="0">
                        <a:latin typeface="Times New Roman"/>
                        <a:cs typeface="Times New Roman"/>
                      </a:endParaRPr>
                    </a:p>
                    <a:p>
                      <a:pPr marL="998219" marR="148590" algn="ctr">
                        <a:lnSpc>
                          <a:spcPct val="108300"/>
                        </a:lnSpc>
                      </a:pPr>
                      <a:r>
                        <a:rPr sz="900" spc="-5" dirty="0">
                          <a:solidFill>
                            <a:srgbClr val="231F20"/>
                          </a:solidFill>
                          <a:latin typeface="Verlag Office"/>
                          <a:cs typeface="Verlag Office"/>
                        </a:rPr>
                        <a:t>Growing economies </a:t>
                      </a:r>
                      <a:r>
                        <a:rPr sz="900" dirty="0">
                          <a:solidFill>
                            <a:srgbClr val="231F20"/>
                          </a:solidFill>
                          <a:latin typeface="Verlag Office"/>
                          <a:cs typeface="Verlag Office"/>
                        </a:rPr>
                        <a:t>in Asian  </a:t>
                      </a:r>
                      <a:r>
                        <a:rPr sz="900" spc="-5" dirty="0">
                          <a:solidFill>
                            <a:srgbClr val="231F20"/>
                          </a:solidFill>
                          <a:latin typeface="Verlag Office"/>
                          <a:cs typeface="Verlag Office"/>
                        </a:rPr>
                        <a:t>emerging markets</a:t>
                      </a:r>
                      <a:r>
                        <a:rPr sz="900" spc="-25" dirty="0">
                          <a:solidFill>
                            <a:srgbClr val="231F20"/>
                          </a:solidFill>
                          <a:latin typeface="Verlag Office"/>
                          <a:cs typeface="Verlag Office"/>
                        </a:rPr>
                        <a:t> </a:t>
                      </a:r>
                      <a:r>
                        <a:rPr sz="900" dirty="0">
                          <a:solidFill>
                            <a:srgbClr val="231F20"/>
                          </a:solidFill>
                          <a:latin typeface="Verlag Office"/>
                          <a:cs typeface="Verlag Office"/>
                        </a:rPr>
                        <a:t>and</a:t>
                      </a:r>
                      <a:r>
                        <a:rPr sz="900" spc="-15" dirty="0">
                          <a:solidFill>
                            <a:srgbClr val="231F20"/>
                          </a:solidFill>
                          <a:latin typeface="Verlag Office"/>
                          <a:cs typeface="Verlag Office"/>
                        </a:rPr>
                        <a:t> </a:t>
                      </a:r>
                      <a:r>
                        <a:rPr sz="900" dirty="0">
                          <a:solidFill>
                            <a:srgbClr val="231F20"/>
                          </a:solidFill>
                          <a:latin typeface="Verlag Office"/>
                          <a:cs typeface="Verlag Office"/>
                        </a:rPr>
                        <a:t>shifting  </a:t>
                      </a:r>
                      <a:r>
                        <a:rPr sz="900" spc="-5" dirty="0">
                          <a:solidFill>
                            <a:srgbClr val="231F20"/>
                          </a:solidFill>
                          <a:latin typeface="Verlag Office"/>
                          <a:cs typeface="Verlag Office"/>
                        </a:rPr>
                        <a:t>consumer tastes.</a:t>
                      </a:r>
                      <a:endParaRPr sz="900" dirty="0">
                        <a:latin typeface="Verlag Office"/>
                        <a:cs typeface="Verlag Office"/>
                      </a:endParaRPr>
                    </a:p>
                  </a:txBody>
                  <a:tcPr marL="0" marR="0" marT="1086" marB="0">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1"/>
                  </a:ext>
                </a:extLst>
              </a:tr>
              <a:tr h="651591">
                <a:tc>
                  <a:txBody>
                    <a:bodyPr/>
                    <a:lstStyle/>
                    <a:p>
                      <a:pPr>
                        <a:lnSpc>
                          <a:spcPct val="100000"/>
                        </a:lnSpc>
                        <a:spcBef>
                          <a:spcPts val="25"/>
                        </a:spcBef>
                      </a:pPr>
                      <a:endParaRPr sz="1200" dirty="0">
                        <a:latin typeface="Times New Roman"/>
                        <a:cs typeface="Times New Roman"/>
                      </a:endParaRPr>
                    </a:p>
                    <a:p>
                      <a:pPr marL="285115" marR="290195" indent="127000" algn="l" defTabSz="685800" rtl="0" eaLnBrk="1" latinLnBrk="0" hangingPunct="1">
                        <a:lnSpc>
                          <a:spcPct val="108300"/>
                        </a:lnSpc>
                      </a:pPr>
                      <a:r>
                        <a:rPr sz="900" b="1" kern="1200" dirty="0">
                          <a:solidFill>
                            <a:srgbClr val="231F20"/>
                          </a:solidFill>
                          <a:latin typeface="Verlag Office"/>
                          <a:ea typeface="+mn-ea"/>
                          <a:cs typeface="Verlag Office"/>
                        </a:rPr>
                        <a:t>Digital  Disruption</a:t>
                      </a:r>
                    </a:p>
                  </a:txBody>
                  <a:tcPr marL="0" marR="0" marT="0" marB="0">
                    <a:lnT w="3175">
                      <a:solidFill>
                        <a:srgbClr val="231F20"/>
                      </a:solidFill>
                      <a:prstDash val="solid"/>
                    </a:lnT>
                    <a:lnB w="3175">
                      <a:solidFill>
                        <a:srgbClr val="231F20"/>
                      </a:solidFill>
                      <a:prstDash val="solid"/>
                    </a:lnB>
                    <a:solidFill>
                      <a:srgbClr val="E8E7D9"/>
                    </a:solidFill>
                  </a:tcPr>
                </a:tc>
                <a:tc>
                  <a:txBody>
                    <a:bodyPr/>
                    <a:lstStyle/>
                    <a:p>
                      <a:pPr>
                        <a:lnSpc>
                          <a:spcPct val="100000"/>
                        </a:lnSpc>
                        <a:spcBef>
                          <a:spcPts val="10"/>
                        </a:spcBef>
                      </a:pPr>
                      <a:endParaRPr sz="700" dirty="0">
                        <a:latin typeface="Times New Roman"/>
                        <a:cs typeface="Times New Roman"/>
                      </a:endParaRPr>
                    </a:p>
                    <a:p>
                      <a:pPr marL="864869" marR="15875" algn="ctr">
                        <a:lnSpc>
                          <a:spcPct val="108300"/>
                        </a:lnSpc>
                      </a:pPr>
                      <a:r>
                        <a:rPr sz="900" dirty="0">
                          <a:solidFill>
                            <a:srgbClr val="231F20"/>
                          </a:solidFill>
                          <a:latin typeface="Verlag Office"/>
                          <a:cs typeface="Verlag Office"/>
                        </a:rPr>
                        <a:t>The phenomenon of </a:t>
                      </a:r>
                      <a:r>
                        <a:rPr sz="900" spc="-5" dirty="0">
                          <a:solidFill>
                            <a:srgbClr val="231F20"/>
                          </a:solidFill>
                          <a:latin typeface="Verlag Office"/>
                          <a:cs typeface="Verlag Office"/>
                        </a:rPr>
                        <a:t>digitalisation,  </a:t>
                      </a:r>
                      <a:r>
                        <a:rPr sz="900" dirty="0">
                          <a:solidFill>
                            <a:srgbClr val="231F20"/>
                          </a:solidFill>
                          <a:latin typeface="Verlag Office"/>
                          <a:cs typeface="Verlag Office"/>
                        </a:rPr>
                        <a:t>and how it is </a:t>
                      </a:r>
                      <a:r>
                        <a:rPr sz="900" spc="-5" dirty="0">
                          <a:solidFill>
                            <a:srgbClr val="231F20"/>
                          </a:solidFill>
                          <a:latin typeface="Verlag Office"/>
                          <a:cs typeface="Verlag Office"/>
                        </a:rPr>
                        <a:t>affecting </a:t>
                      </a:r>
                      <a:r>
                        <a:rPr sz="900" dirty="0">
                          <a:solidFill>
                            <a:srgbClr val="231F20"/>
                          </a:solidFill>
                          <a:latin typeface="Verlag Office"/>
                          <a:cs typeface="Verlag Office"/>
                        </a:rPr>
                        <a:t>every</a:t>
                      </a:r>
                      <a:r>
                        <a:rPr sz="900" spc="-45" dirty="0">
                          <a:solidFill>
                            <a:srgbClr val="231F20"/>
                          </a:solidFill>
                          <a:latin typeface="Verlag Office"/>
                          <a:cs typeface="Verlag Office"/>
                        </a:rPr>
                        <a:t> </a:t>
                      </a:r>
                      <a:r>
                        <a:rPr sz="900" spc="-5" dirty="0">
                          <a:solidFill>
                            <a:srgbClr val="231F20"/>
                          </a:solidFill>
                          <a:latin typeface="Verlag Office"/>
                          <a:cs typeface="Verlag Office"/>
                        </a:rPr>
                        <a:t>corner  </a:t>
                      </a:r>
                      <a:r>
                        <a:rPr sz="900" dirty="0">
                          <a:solidFill>
                            <a:srgbClr val="231F20"/>
                          </a:solidFill>
                          <a:latin typeface="Verlag Office"/>
                          <a:cs typeface="Verlag Office"/>
                        </a:rPr>
                        <a:t>of our</a:t>
                      </a:r>
                      <a:r>
                        <a:rPr sz="900" spc="-10" dirty="0">
                          <a:solidFill>
                            <a:srgbClr val="231F20"/>
                          </a:solidFill>
                          <a:latin typeface="Verlag Office"/>
                          <a:cs typeface="Verlag Office"/>
                        </a:rPr>
                        <a:t> </a:t>
                      </a:r>
                      <a:r>
                        <a:rPr sz="900" spc="-5" dirty="0">
                          <a:solidFill>
                            <a:srgbClr val="231F20"/>
                          </a:solidFill>
                          <a:latin typeface="Verlag Office"/>
                          <a:cs typeface="Verlag Office"/>
                        </a:rPr>
                        <a:t>lives.</a:t>
                      </a:r>
                      <a:endParaRPr sz="900" dirty="0">
                        <a:latin typeface="Verlag Office"/>
                        <a:cs typeface="Verlag Office"/>
                      </a:endParaRPr>
                    </a:p>
                  </a:txBody>
                  <a:tcPr marL="0" marR="0" marT="1086" marB="0">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2"/>
                  </a:ext>
                </a:extLst>
              </a:tr>
              <a:tr h="651591">
                <a:tc>
                  <a:txBody>
                    <a:bodyPr/>
                    <a:lstStyle/>
                    <a:p>
                      <a:pPr>
                        <a:lnSpc>
                          <a:spcPct val="100000"/>
                        </a:lnSpc>
                        <a:spcBef>
                          <a:spcPts val="25"/>
                        </a:spcBef>
                      </a:pPr>
                      <a:endParaRPr sz="1200" dirty="0">
                        <a:latin typeface="Times New Roman"/>
                        <a:cs typeface="Times New Roman"/>
                      </a:endParaRPr>
                    </a:p>
                    <a:p>
                      <a:pPr marL="304165" marR="309245" indent="103505">
                        <a:lnSpc>
                          <a:spcPct val="108300"/>
                        </a:lnSpc>
                      </a:pPr>
                      <a:r>
                        <a:rPr sz="900" b="1" spc="-5" dirty="0">
                          <a:solidFill>
                            <a:srgbClr val="231F20"/>
                          </a:solidFill>
                          <a:latin typeface="Verlag Office"/>
                          <a:cs typeface="Verlag Office"/>
                        </a:rPr>
                        <a:t>Energy  </a:t>
                      </a:r>
                      <a:r>
                        <a:rPr sz="900" b="1" spc="-90" dirty="0">
                          <a:solidFill>
                            <a:srgbClr val="231F20"/>
                          </a:solidFill>
                          <a:latin typeface="Verlag Office"/>
                          <a:cs typeface="Verlag Office"/>
                        </a:rPr>
                        <a:t>T</a:t>
                      </a:r>
                      <a:r>
                        <a:rPr sz="900" b="1" spc="-15" dirty="0">
                          <a:solidFill>
                            <a:srgbClr val="231F20"/>
                          </a:solidFill>
                          <a:latin typeface="Verlag Office"/>
                          <a:cs typeface="Verlag Office"/>
                        </a:rPr>
                        <a:t>r</a:t>
                      </a:r>
                      <a:r>
                        <a:rPr sz="900" b="1" dirty="0">
                          <a:solidFill>
                            <a:srgbClr val="231F20"/>
                          </a:solidFill>
                          <a:latin typeface="Verlag Office"/>
                          <a:cs typeface="Verlag Office"/>
                        </a:rPr>
                        <a:t>ansition</a:t>
                      </a:r>
                      <a:endParaRPr sz="900" dirty="0">
                        <a:latin typeface="Verlag Office"/>
                        <a:cs typeface="Verlag Office"/>
                      </a:endParaRPr>
                    </a:p>
                  </a:txBody>
                  <a:tcPr marL="0" marR="0" marT="0" marB="0">
                    <a:lnT w="3175">
                      <a:solidFill>
                        <a:srgbClr val="231F20"/>
                      </a:solidFill>
                      <a:prstDash val="solid"/>
                    </a:lnT>
                    <a:lnB w="3175">
                      <a:solidFill>
                        <a:srgbClr val="231F20"/>
                      </a:solidFill>
                      <a:prstDash val="solid"/>
                    </a:lnB>
                    <a:solidFill>
                      <a:srgbClr val="E8E7D9"/>
                    </a:solidFill>
                  </a:tcPr>
                </a:tc>
                <a:tc>
                  <a:txBody>
                    <a:bodyPr/>
                    <a:lstStyle/>
                    <a:p>
                      <a:pPr>
                        <a:lnSpc>
                          <a:spcPct val="100000"/>
                        </a:lnSpc>
                        <a:spcBef>
                          <a:spcPts val="25"/>
                        </a:spcBef>
                      </a:pPr>
                      <a:endParaRPr sz="800" dirty="0">
                        <a:latin typeface="Times New Roman"/>
                        <a:cs typeface="Times New Roman"/>
                      </a:endParaRPr>
                    </a:p>
                    <a:p>
                      <a:pPr marL="1155065" marR="306070" algn="ctr">
                        <a:lnSpc>
                          <a:spcPct val="108300"/>
                        </a:lnSpc>
                      </a:pPr>
                      <a:r>
                        <a:rPr sz="900" dirty="0">
                          <a:solidFill>
                            <a:srgbClr val="231F20"/>
                          </a:solidFill>
                          <a:latin typeface="Verlag Office"/>
                          <a:cs typeface="Verlag Office"/>
                        </a:rPr>
                        <a:t>The shift </a:t>
                      </a:r>
                      <a:r>
                        <a:rPr sz="900" spc="-5" dirty="0">
                          <a:solidFill>
                            <a:srgbClr val="231F20"/>
                          </a:solidFill>
                          <a:latin typeface="Verlag Office"/>
                          <a:cs typeface="Verlag Office"/>
                        </a:rPr>
                        <a:t>from fossil</a:t>
                      </a:r>
                      <a:r>
                        <a:rPr sz="900" spc="-60" dirty="0">
                          <a:solidFill>
                            <a:srgbClr val="231F20"/>
                          </a:solidFill>
                          <a:latin typeface="Verlag Office"/>
                          <a:cs typeface="Verlag Office"/>
                        </a:rPr>
                        <a:t> </a:t>
                      </a:r>
                      <a:r>
                        <a:rPr sz="900" dirty="0">
                          <a:solidFill>
                            <a:srgbClr val="231F20"/>
                          </a:solidFill>
                          <a:latin typeface="Verlag Office"/>
                          <a:cs typeface="Verlag Office"/>
                        </a:rPr>
                        <a:t>fuels  </a:t>
                      </a:r>
                      <a:r>
                        <a:rPr sz="900" spc="-5" dirty="0">
                          <a:solidFill>
                            <a:srgbClr val="231F20"/>
                          </a:solidFill>
                          <a:latin typeface="Verlag Office"/>
                          <a:cs typeface="Verlag Office"/>
                        </a:rPr>
                        <a:t>to </a:t>
                      </a:r>
                      <a:r>
                        <a:rPr sz="900" dirty="0">
                          <a:solidFill>
                            <a:srgbClr val="231F20"/>
                          </a:solidFill>
                          <a:latin typeface="Verlag Office"/>
                          <a:cs typeface="Verlag Office"/>
                        </a:rPr>
                        <a:t>new </a:t>
                      </a:r>
                      <a:r>
                        <a:rPr sz="900" spc="-5" dirty="0">
                          <a:solidFill>
                            <a:srgbClr val="231F20"/>
                          </a:solidFill>
                          <a:latin typeface="Verlag Office"/>
                          <a:cs typeface="Verlag Office"/>
                        </a:rPr>
                        <a:t>sources </a:t>
                      </a:r>
                      <a:r>
                        <a:rPr sz="900" dirty="0">
                          <a:solidFill>
                            <a:srgbClr val="231F20"/>
                          </a:solidFill>
                          <a:latin typeface="Verlag Office"/>
                          <a:cs typeface="Verlag Office"/>
                        </a:rPr>
                        <a:t>of</a:t>
                      </a:r>
                      <a:r>
                        <a:rPr sz="900" spc="-40" dirty="0">
                          <a:solidFill>
                            <a:srgbClr val="231F20"/>
                          </a:solidFill>
                          <a:latin typeface="Verlag Office"/>
                          <a:cs typeface="Verlag Office"/>
                        </a:rPr>
                        <a:t> </a:t>
                      </a:r>
                      <a:r>
                        <a:rPr sz="900" spc="-10" dirty="0">
                          <a:solidFill>
                            <a:srgbClr val="231F20"/>
                          </a:solidFill>
                          <a:latin typeface="Verlag Office"/>
                          <a:cs typeface="Verlag Office"/>
                        </a:rPr>
                        <a:t>energy.</a:t>
                      </a:r>
                      <a:endParaRPr sz="900" dirty="0">
                        <a:latin typeface="Verlag Office"/>
                        <a:cs typeface="Verlag Office"/>
                      </a:endParaRPr>
                    </a:p>
                  </a:txBody>
                  <a:tcPr marL="0" marR="0" marT="2715" marB="0">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3"/>
                  </a:ext>
                </a:extLst>
              </a:tr>
            </a:tbl>
          </a:graphicData>
        </a:graphic>
      </p:graphicFrame>
      <p:graphicFrame>
        <p:nvGraphicFramePr>
          <p:cNvPr id="14" name="object 14"/>
          <p:cNvGraphicFramePr>
            <a:graphicFrameLocks noGrp="1"/>
          </p:cNvGraphicFramePr>
          <p:nvPr>
            <p:extLst/>
          </p:nvPr>
        </p:nvGraphicFramePr>
        <p:xfrm>
          <a:off x="4716463" y="1543780"/>
          <a:ext cx="4032250" cy="1595312"/>
        </p:xfrm>
        <a:graphic>
          <a:graphicData uri="http://schemas.openxmlformats.org/drawingml/2006/table">
            <a:tbl>
              <a:tblPr firstRow="1" bandRow="1">
                <a:tableStyleId>{2D5ABB26-0587-4C30-8999-92F81FD0307C}</a:tableStyleId>
              </a:tblPr>
              <a:tblGrid>
                <a:gridCol w="1213928">
                  <a:extLst>
                    <a:ext uri="{9D8B030D-6E8A-4147-A177-3AD203B41FA5}">
                      <a16:colId xmlns:a16="http://schemas.microsoft.com/office/drawing/2014/main" val="20000"/>
                    </a:ext>
                  </a:extLst>
                </a:gridCol>
                <a:gridCol w="2818322">
                  <a:extLst>
                    <a:ext uri="{9D8B030D-6E8A-4147-A177-3AD203B41FA5}">
                      <a16:colId xmlns:a16="http://schemas.microsoft.com/office/drawing/2014/main" val="20001"/>
                    </a:ext>
                  </a:extLst>
                </a:gridCol>
              </a:tblGrid>
              <a:tr h="292130">
                <a:tc>
                  <a:txBody>
                    <a:bodyPr/>
                    <a:lstStyle/>
                    <a:p>
                      <a:pPr marL="375920">
                        <a:lnSpc>
                          <a:spcPct val="100000"/>
                        </a:lnSpc>
                        <a:spcBef>
                          <a:spcPts val="730"/>
                        </a:spcBef>
                      </a:pPr>
                      <a:r>
                        <a:rPr sz="900" dirty="0">
                          <a:solidFill>
                            <a:srgbClr val="231F20"/>
                          </a:solidFill>
                          <a:latin typeface="Verlag Office"/>
                          <a:cs typeface="Verlag Office"/>
                        </a:rPr>
                        <a:t>THEMES</a:t>
                      </a:r>
                      <a:endParaRPr sz="900" dirty="0">
                        <a:latin typeface="Verlag Office"/>
                        <a:cs typeface="Verlag Office"/>
                      </a:endParaRPr>
                    </a:p>
                  </a:txBody>
                  <a:tcPr marL="0" marR="0" marT="79277" marB="0">
                    <a:lnT w="3175">
                      <a:solidFill>
                        <a:srgbClr val="231F20"/>
                      </a:solidFill>
                      <a:prstDash val="solid"/>
                    </a:lnT>
                    <a:lnB w="3175">
                      <a:solidFill>
                        <a:srgbClr val="231F20"/>
                      </a:solidFill>
                      <a:prstDash val="solid"/>
                    </a:lnB>
                    <a:solidFill>
                      <a:srgbClr val="E8E7D9"/>
                    </a:solidFill>
                  </a:tcPr>
                </a:tc>
                <a:tc>
                  <a:txBody>
                    <a:bodyPr/>
                    <a:lstStyle/>
                    <a:p>
                      <a:pPr marL="1473200">
                        <a:lnSpc>
                          <a:spcPct val="100000"/>
                        </a:lnSpc>
                        <a:spcBef>
                          <a:spcPts val="730"/>
                        </a:spcBef>
                      </a:pPr>
                      <a:r>
                        <a:rPr sz="900" spc="-5" dirty="0">
                          <a:solidFill>
                            <a:srgbClr val="231F20"/>
                          </a:solidFill>
                          <a:latin typeface="Verlag Office"/>
                          <a:cs typeface="Verlag Office"/>
                        </a:rPr>
                        <a:t>DESCRIPTION</a:t>
                      </a:r>
                      <a:endParaRPr sz="900" dirty="0">
                        <a:latin typeface="Verlag Office"/>
                        <a:cs typeface="Verlag Office"/>
                      </a:endParaRPr>
                    </a:p>
                  </a:txBody>
                  <a:tcPr marL="0" marR="0" marT="79277" marB="0">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0"/>
                  </a:ext>
                </a:extLst>
              </a:tr>
              <a:tr h="651591">
                <a:tc>
                  <a:txBody>
                    <a:bodyPr/>
                    <a:lstStyle/>
                    <a:p>
                      <a:pPr>
                        <a:lnSpc>
                          <a:spcPct val="100000"/>
                        </a:lnSpc>
                        <a:spcBef>
                          <a:spcPts val="25"/>
                        </a:spcBef>
                      </a:pPr>
                      <a:endParaRPr sz="1200" dirty="0">
                        <a:latin typeface="Times New Roman"/>
                        <a:cs typeface="Times New Roman"/>
                      </a:endParaRPr>
                    </a:p>
                    <a:p>
                      <a:pPr marL="318770" marR="314960" indent="62865">
                        <a:lnSpc>
                          <a:spcPct val="108300"/>
                        </a:lnSpc>
                        <a:tabLst>
                          <a:tab pos="720725" algn="l"/>
                        </a:tabLst>
                      </a:pPr>
                      <a:r>
                        <a:rPr sz="900" b="1" spc="-5" dirty="0">
                          <a:solidFill>
                            <a:srgbClr val="231F20"/>
                          </a:solidFill>
                          <a:latin typeface="Verlag Office"/>
                          <a:cs typeface="Verlag Office"/>
                        </a:rPr>
                        <a:t>Feeding  </a:t>
                      </a:r>
                      <a:r>
                        <a:rPr sz="900" b="1" dirty="0">
                          <a:solidFill>
                            <a:srgbClr val="231F20"/>
                          </a:solidFill>
                          <a:latin typeface="Verlag Office"/>
                          <a:cs typeface="Verlag Office"/>
                        </a:rPr>
                        <a:t>the</a:t>
                      </a:r>
                      <a:r>
                        <a:rPr sz="900" b="1" spc="-80" dirty="0">
                          <a:solidFill>
                            <a:srgbClr val="231F20"/>
                          </a:solidFill>
                          <a:latin typeface="Verlag Office"/>
                          <a:cs typeface="Verlag Office"/>
                        </a:rPr>
                        <a:t> </a:t>
                      </a:r>
                      <a:r>
                        <a:rPr sz="900" b="1" spc="-15" dirty="0">
                          <a:solidFill>
                            <a:srgbClr val="231F20"/>
                          </a:solidFill>
                          <a:latin typeface="Verlag Office"/>
                          <a:cs typeface="Verlag Office"/>
                        </a:rPr>
                        <a:t>World</a:t>
                      </a:r>
                      <a:endParaRPr sz="900" dirty="0">
                        <a:latin typeface="Verlag Office"/>
                        <a:cs typeface="Verlag Office"/>
                      </a:endParaRPr>
                    </a:p>
                  </a:txBody>
                  <a:tcPr marL="0" marR="0" marT="2715" marB="0">
                    <a:lnT w="3175">
                      <a:solidFill>
                        <a:srgbClr val="231F20"/>
                      </a:solidFill>
                      <a:prstDash val="solid"/>
                    </a:lnT>
                    <a:lnB w="3175">
                      <a:solidFill>
                        <a:srgbClr val="231F20"/>
                      </a:solidFill>
                      <a:prstDash val="solid"/>
                    </a:lnB>
                    <a:solidFill>
                      <a:srgbClr val="E8E7D9"/>
                    </a:solidFill>
                  </a:tcPr>
                </a:tc>
                <a:tc>
                  <a:txBody>
                    <a:bodyPr/>
                    <a:lstStyle/>
                    <a:p>
                      <a:pPr marL="1009650" marR="151130" algn="ctr">
                        <a:lnSpc>
                          <a:spcPct val="108300"/>
                        </a:lnSpc>
                        <a:spcBef>
                          <a:spcPts val="335"/>
                        </a:spcBef>
                      </a:pPr>
                      <a:r>
                        <a:rPr sz="900" spc="-5" dirty="0">
                          <a:solidFill>
                            <a:srgbClr val="231F20"/>
                          </a:solidFill>
                          <a:latin typeface="Verlag Office"/>
                          <a:cs typeface="Verlag Office"/>
                        </a:rPr>
                        <a:t>Sustainable production</a:t>
                      </a:r>
                      <a:r>
                        <a:rPr sz="900" spc="0" dirty="0">
                          <a:solidFill>
                            <a:srgbClr val="231F20"/>
                          </a:solidFill>
                          <a:latin typeface="Verlag Office"/>
                          <a:cs typeface="Verlag Office"/>
                        </a:rPr>
                        <a:t> </a:t>
                      </a:r>
                      <a:r>
                        <a:rPr sz="900" spc="-5" dirty="0">
                          <a:solidFill>
                            <a:srgbClr val="231F20"/>
                          </a:solidFill>
                          <a:latin typeface="Verlag Office"/>
                          <a:cs typeface="Verlag Office"/>
                        </a:rPr>
                        <a:t>for</a:t>
                      </a:r>
                      <a:r>
                        <a:rPr sz="900" dirty="0">
                          <a:solidFill>
                            <a:srgbClr val="231F20"/>
                          </a:solidFill>
                          <a:latin typeface="Verlag Office"/>
                          <a:cs typeface="Verlag Office"/>
                        </a:rPr>
                        <a:t> the  additional 2.4 billion people  living on the</a:t>
                      </a:r>
                      <a:r>
                        <a:rPr sz="900" spc="-25" dirty="0">
                          <a:solidFill>
                            <a:srgbClr val="231F20"/>
                          </a:solidFill>
                          <a:latin typeface="Verlag Office"/>
                          <a:cs typeface="Verlag Office"/>
                        </a:rPr>
                        <a:t> </a:t>
                      </a:r>
                      <a:r>
                        <a:rPr sz="900" dirty="0">
                          <a:solidFill>
                            <a:srgbClr val="231F20"/>
                          </a:solidFill>
                          <a:latin typeface="Verlag Office"/>
                          <a:cs typeface="Verlag Office"/>
                        </a:rPr>
                        <a:t>globe</a:t>
                      </a:r>
                      <a:endParaRPr sz="900" dirty="0">
                        <a:latin typeface="Verlag Office"/>
                        <a:cs typeface="Verlag Office"/>
                      </a:endParaRPr>
                    </a:p>
                    <a:p>
                      <a:pPr marL="850265" algn="ctr">
                        <a:lnSpc>
                          <a:spcPct val="100000"/>
                        </a:lnSpc>
                        <a:spcBef>
                          <a:spcPts val="100"/>
                        </a:spcBef>
                      </a:pPr>
                      <a:r>
                        <a:rPr sz="900" dirty="0">
                          <a:solidFill>
                            <a:srgbClr val="231F20"/>
                          </a:solidFill>
                          <a:latin typeface="Verlag Office"/>
                          <a:cs typeface="Verlag Office"/>
                        </a:rPr>
                        <a:t>by</a:t>
                      </a:r>
                      <a:r>
                        <a:rPr sz="900" spc="-5" dirty="0">
                          <a:solidFill>
                            <a:srgbClr val="231F20"/>
                          </a:solidFill>
                          <a:latin typeface="Verlag Office"/>
                          <a:cs typeface="Verlag Office"/>
                        </a:rPr>
                        <a:t> </a:t>
                      </a:r>
                      <a:r>
                        <a:rPr sz="900" dirty="0">
                          <a:solidFill>
                            <a:srgbClr val="231F20"/>
                          </a:solidFill>
                          <a:latin typeface="Verlag Office"/>
                          <a:cs typeface="Verlag Office"/>
                        </a:rPr>
                        <a:t>2050.</a:t>
                      </a:r>
                      <a:endParaRPr sz="900" dirty="0">
                        <a:latin typeface="Verlag Office"/>
                        <a:cs typeface="Verlag Office"/>
                      </a:endParaRPr>
                    </a:p>
                  </a:txBody>
                  <a:tcPr marL="0" marR="0" marT="36381" marB="0">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1"/>
                  </a:ext>
                </a:extLst>
              </a:tr>
              <a:tr h="651591">
                <a:tc>
                  <a:txBody>
                    <a:bodyPr/>
                    <a:lstStyle/>
                    <a:p>
                      <a:pPr marL="268288" indent="0" algn="ctr" defTabSz="720725">
                        <a:lnSpc>
                          <a:spcPct val="100000"/>
                        </a:lnSpc>
                        <a:spcBef>
                          <a:spcPts val="25"/>
                        </a:spcBef>
                        <a:tabLst>
                          <a:tab pos="1081088" algn="l"/>
                        </a:tabLst>
                      </a:pPr>
                      <a:endParaRPr sz="1200" dirty="0">
                        <a:latin typeface="Times New Roman"/>
                        <a:cs typeface="Times New Roman"/>
                      </a:endParaRPr>
                    </a:p>
                    <a:p>
                      <a:pPr marL="268288" marR="321310" indent="0" algn="ctr">
                        <a:lnSpc>
                          <a:spcPct val="108300"/>
                        </a:lnSpc>
                      </a:pPr>
                      <a:r>
                        <a:rPr sz="900" b="1" dirty="0">
                          <a:solidFill>
                            <a:srgbClr val="231F20"/>
                          </a:solidFill>
                          <a:latin typeface="Verlag Office"/>
                          <a:cs typeface="Verlag Office"/>
                        </a:rPr>
                        <a:t>Shifting  </a:t>
                      </a:r>
                      <a:r>
                        <a:rPr sz="900" b="1" dirty="0" smtClean="0">
                          <a:solidFill>
                            <a:srgbClr val="231F20"/>
                          </a:solidFill>
                          <a:latin typeface="Verlag Office"/>
                          <a:cs typeface="Verlag Office"/>
                        </a:rPr>
                        <a:t>Li</a:t>
                      </a:r>
                      <a:r>
                        <a:rPr sz="900" b="1" spc="-10" dirty="0" smtClean="0">
                          <a:solidFill>
                            <a:srgbClr val="231F20"/>
                          </a:solidFill>
                          <a:latin typeface="Verlag Office"/>
                          <a:cs typeface="Verlag Office"/>
                        </a:rPr>
                        <a:t>f</a:t>
                      </a:r>
                      <a:r>
                        <a:rPr sz="900" b="1" dirty="0" smtClean="0">
                          <a:solidFill>
                            <a:srgbClr val="231F20"/>
                          </a:solidFill>
                          <a:latin typeface="Verlag Office"/>
                          <a:cs typeface="Verlag Office"/>
                        </a:rPr>
                        <a:t>es</a:t>
                      </a:r>
                      <a:r>
                        <a:rPr sz="900" b="1" spc="-5" dirty="0" smtClean="0">
                          <a:solidFill>
                            <a:srgbClr val="231F20"/>
                          </a:solidFill>
                          <a:latin typeface="Verlag Office"/>
                          <a:cs typeface="Verlag Office"/>
                        </a:rPr>
                        <a:t>t</a:t>
                      </a:r>
                      <a:r>
                        <a:rPr sz="900" b="1" dirty="0" smtClean="0">
                          <a:solidFill>
                            <a:srgbClr val="231F20"/>
                          </a:solidFill>
                          <a:latin typeface="Verlag Office"/>
                          <a:cs typeface="Verlag Office"/>
                        </a:rPr>
                        <a:t>yles</a:t>
                      </a:r>
                      <a:endParaRPr sz="900" dirty="0">
                        <a:latin typeface="Verlag Office"/>
                        <a:cs typeface="Verlag Office"/>
                      </a:endParaRPr>
                    </a:p>
                  </a:txBody>
                  <a:tcPr marL="0" marR="0" marT="2715" marB="0">
                    <a:lnT w="3175">
                      <a:solidFill>
                        <a:srgbClr val="231F20"/>
                      </a:solidFill>
                      <a:prstDash val="solid"/>
                    </a:lnT>
                    <a:lnB w="3175">
                      <a:solidFill>
                        <a:srgbClr val="231F20"/>
                      </a:solidFill>
                      <a:prstDash val="solid"/>
                    </a:lnB>
                    <a:solidFill>
                      <a:srgbClr val="E8E7D9"/>
                    </a:solidFill>
                  </a:tcPr>
                </a:tc>
                <a:tc>
                  <a:txBody>
                    <a:bodyPr/>
                    <a:lstStyle/>
                    <a:p>
                      <a:pPr marL="1050925" marR="192405" indent="-635" algn="ctr">
                        <a:lnSpc>
                          <a:spcPct val="108300"/>
                        </a:lnSpc>
                        <a:spcBef>
                          <a:spcPts val="335"/>
                        </a:spcBef>
                      </a:pPr>
                      <a:r>
                        <a:rPr lang="de-CH" sz="900" spc="-5" dirty="0" smtClean="0">
                          <a:solidFill>
                            <a:srgbClr val="231F20"/>
                          </a:solidFill>
                          <a:latin typeface="Verlag Office"/>
                          <a:cs typeface="Verlag Office"/>
                        </a:rPr>
                        <a:t>Ageing population and enhanced longevity are altering</a:t>
                      </a:r>
                      <a:r>
                        <a:rPr lang="de-CH" sz="900" spc="-5" baseline="0" dirty="0" smtClean="0">
                          <a:solidFill>
                            <a:srgbClr val="231F20"/>
                          </a:solidFill>
                          <a:latin typeface="Verlag Office"/>
                          <a:cs typeface="Verlag Office"/>
                        </a:rPr>
                        <a:t> global lifestyles.</a:t>
                      </a:r>
                      <a:endParaRPr sz="900" dirty="0">
                        <a:latin typeface="Verlag Office"/>
                        <a:cs typeface="Verlag Office"/>
                      </a:endParaRPr>
                    </a:p>
                  </a:txBody>
                  <a:tcPr marL="0" marR="0" marT="36381" marB="0" anchor="ctr">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2"/>
                  </a:ext>
                </a:extLst>
              </a:tr>
            </a:tbl>
          </a:graphicData>
        </a:graphic>
      </p:graphicFrame>
      <p:sp>
        <p:nvSpPr>
          <p:cNvPr id="15" name="object 15"/>
          <p:cNvSpPr/>
          <p:nvPr/>
        </p:nvSpPr>
        <p:spPr>
          <a:xfrm>
            <a:off x="1936561" y="1901386"/>
            <a:ext cx="521273" cy="521273"/>
          </a:xfrm>
          <a:custGeom>
            <a:avLst/>
            <a:gdLst/>
            <a:ahLst/>
            <a:cxnLst/>
            <a:rect l="l" t="t" r="r" b="b"/>
            <a:pathLst>
              <a:path w="609600" h="609600">
                <a:moveTo>
                  <a:pt x="304800" y="0"/>
                </a:move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354240" y="605610"/>
                </a:lnTo>
                <a:lnTo>
                  <a:pt x="382290" y="598703"/>
                </a:lnTo>
                <a:lnTo>
                  <a:pt x="304800" y="598703"/>
                </a:lnTo>
                <a:lnTo>
                  <a:pt x="257188" y="594849"/>
                </a:lnTo>
                <a:lnTo>
                  <a:pt x="212001" y="583695"/>
                </a:lnTo>
                <a:lnTo>
                  <a:pt x="169846" y="565850"/>
                </a:lnTo>
                <a:lnTo>
                  <a:pt x="131334" y="541924"/>
                </a:lnTo>
                <a:lnTo>
                  <a:pt x="97074" y="512525"/>
                </a:lnTo>
                <a:lnTo>
                  <a:pt x="67675" y="478265"/>
                </a:lnTo>
                <a:lnTo>
                  <a:pt x="43749" y="439753"/>
                </a:lnTo>
                <a:lnTo>
                  <a:pt x="25904" y="397598"/>
                </a:lnTo>
                <a:lnTo>
                  <a:pt x="14750" y="352411"/>
                </a:lnTo>
                <a:lnTo>
                  <a:pt x="10896" y="304800"/>
                </a:lnTo>
                <a:lnTo>
                  <a:pt x="14750" y="257188"/>
                </a:lnTo>
                <a:lnTo>
                  <a:pt x="25904" y="211999"/>
                </a:lnTo>
                <a:lnTo>
                  <a:pt x="43749" y="169843"/>
                </a:lnTo>
                <a:lnTo>
                  <a:pt x="67675" y="131329"/>
                </a:lnTo>
                <a:lnTo>
                  <a:pt x="97074" y="97067"/>
                </a:lnTo>
                <a:lnTo>
                  <a:pt x="131334" y="67667"/>
                </a:lnTo>
                <a:lnTo>
                  <a:pt x="169846" y="43739"/>
                </a:lnTo>
                <a:lnTo>
                  <a:pt x="212001" y="25892"/>
                </a:lnTo>
                <a:lnTo>
                  <a:pt x="257188" y="14737"/>
                </a:lnTo>
                <a:lnTo>
                  <a:pt x="304800" y="10883"/>
                </a:lnTo>
                <a:lnTo>
                  <a:pt x="382238" y="10883"/>
                </a:lnTo>
                <a:lnTo>
                  <a:pt x="354240" y="3989"/>
                </a:lnTo>
                <a:lnTo>
                  <a:pt x="304800" y="0"/>
                </a:lnTo>
                <a:close/>
              </a:path>
              <a:path w="609600" h="609600">
                <a:moveTo>
                  <a:pt x="382238" y="10883"/>
                </a:moveTo>
                <a:lnTo>
                  <a:pt x="304800" y="10883"/>
                </a:lnTo>
                <a:lnTo>
                  <a:pt x="352411" y="14737"/>
                </a:lnTo>
                <a:lnTo>
                  <a:pt x="397598" y="25892"/>
                </a:lnTo>
                <a:lnTo>
                  <a:pt x="439753" y="43739"/>
                </a:lnTo>
                <a:lnTo>
                  <a:pt x="478265" y="67667"/>
                </a:lnTo>
                <a:lnTo>
                  <a:pt x="512525" y="97067"/>
                </a:lnTo>
                <a:lnTo>
                  <a:pt x="541924" y="131329"/>
                </a:lnTo>
                <a:lnTo>
                  <a:pt x="565850" y="169843"/>
                </a:lnTo>
                <a:lnTo>
                  <a:pt x="583695" y="211999"/>
                </a:lnTo>
                <a:lnTo>
                  <a:pt x="594849" y="257188"/>
                </a:lnTo>
                <a:lnTo>
                  <a:pt x="598703" y="304800"/>
                </a:lnTo>
                <a:lnTo>
                  <a:pt x="594849" y="352411"/>
                </a:lnTo>
                <a:lnTo>
                  <a:pt x="583695" y="397598"/>
                </a:lnTo>
                <a:lnTo>
                  <a:pt x="565850" y="439753"/>
                </a:lnTo>
                <a:lnTo>
                  <a:pt x="541924" y="478265"/>
                </a:lnTo>
                <a:lnTo>
                  <a:pt x="512525" y="512525"/>
                </a:lnTo>
                <a:lnTo>
                  <a:pt x="478265" y="541924"/>
                </a:lnTo>
                <a:lnTo>
                  <a:pt x="439753" y="565850"/>
                </a:lnTo>
                <a:lnTo>
                  <a:pt x="397598" y="583695"/>
                </a:lnTo>
                <a:lnTo>
                  <a:pt x="352411" y="594849"/>
                </a:lnTo>
                <a:lnTo>
                  <a:pt x="304800" y="598703"/>
                </a:lnTo>
                <a:lnTo>
                  <a:pt x="382290" y="598703"/>
                </a:lnTo>
                <a:lnTo>
                  <a:pt x="444874" y="575579"/>
                </a:lnTo>
                <a:lnTo>
                  <a:pt x="484811" y="550791"/>
                </a:lnTo>
                <a:lnTo>
                  <a:pt x="520326" y="520326"/>
                </a:lnTo>
                <a:lnTo>
                  <a:pt x="550791" y="484811"/>
                </a:lnTo>
                <a:lnTo>
                  <a:pt x="575579" y="444874"/>
                </a:lnTo>
                <a:lnTo>
                  <a:pt x="594061" y="401141"/>
                </a:lnTo>
                <a:lnTo>
                  <a:pt x="605610" y="354240"/>
                </a:lnTo>
                <a:lnTo>
                  <a:pt x="609600" y="304800"/>
                </a:lnTo>
                <a:lnTo>
                  <a:pt x="605610" y="255359"/>
                </a:lnTo>
                <a:lnTo>
                  <a:pt x="594061" y="208458"/>
                </a:lnTo>
                <a:lnTo>
                  <a:pt x="575579" y="164725"/>
                </a:lnTo>
                <a:lnTo>
                  <a:pt x="550791" y="124788"/>
                </a:lnTo>
                <a:lnTo>
                  <a:pt x="520326" y="89273"/>
                </a:lnTo>
                <a:lnTo>
                  <a:pt x="484811" y="58808"/>
                </a:lnTo>
                <a:lnTo>
                  <a:pt x="444874" y="34020"/>
                </a:lnTo>
                <a:lnTo>
                  <a:pt x="401141" y="15538"/>
                </a:lnTo>
                <a:lnTo>
                  <a:pt x="382238" y="10883"/>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6" name="object 16"/>
          <p:cNvSpPr/>
          <p:nvPr/>
        </p:nvSpPr>
        <p:spPr>
          <a:xfrm>
            <a:off x="2023057" y="1987894"/>
            <a:ext cx="348601" cy="348601"/>
          </a:xfrm>
          <a:custGeom>
            <a:avLst/>
            <a:gdLst/>
            <a:ahLst/>
            <a:cxnLst/>
            <a:rect l="l" t="t" r="r" b="b"/>
            <a:pathLst>
              <a:path w="407669" h="407669">
                <a:moveTo>
                  <a:pt x="172440" y="2374"/>
                </a:moveTo>
                <a:lnTo>
                  <a:pt x="127701" y="14672"/>
                </a:lnTo>
                <a:lnTo>
                  <a:pt x="87628" y="36352"/>
                </a:lnTo>
                <a:lnTo>
                  <a:pt x="53476" y="66221"/>
                </a:lnTo>
                <a:lnTo>
                  <a:pt x="26625" y="103062"/>
                </a:lnTo>
                <a:lnTo>
                  <a:pt x="8394" y="145796"/>
                </a:lnTo>
                <a:lnTo>
                  <a:pt x="8039" y="148209"/>
                </a:lnTo>
                <a:lnTo>
                  <a:pt x="8242" y="149402"/>
                </a:lnTo>
                <a:lnTo>
                  <a:pt x="8381" y="149910"/>
                </a:lnTo>
                <a:lnTo>
                  <a:pt x="8699" y="150533"/>
                </a:lnTo>
                <a:lnTo>
                  <a:pt x="9182" y="151218"/>
                </a:lnTo>
                <a:lnTo>
                  <a:pt x="9486" y="151625"/>
                </a:lnTo>
                <a:lnTo>
                  <a:pt x="10045" y="152107"/>
                </a:lnTo>
                <a:lnTo>
                  <a:pt x="11201" y="152844"/>
                </a:lnTo>
                <a:lnTo>
                  <a:pt x="11772" y="153022"/>
                </a:lnTo>
                <a:lnTo>
                  <a:pt x="12357" y="153250"/>
                </a:lnTo>
                <a:lnTo>
                  <a:pt x="13246" y="153301"/>
                </a:lnTo>
                <a:lnTo>
                  <a:pt x="393966" y="153339"/>
                </a:lnTo>
                <a:lnTo>
                  <a:pt x="394500" y="153289"/>
                </a:lnTo>
                <a:lnTo>
                  <a:pt x="394944" y="153250"/>
                </a:lnTo>
                <a:lnTo>
                  <a:pt x="395376" y="153111"/>
                </a:lnTo>
                <a:lnTo>
                  <a:pt x="395516" y="153022"/>
                </a:lnTo>
                <a:lnTo>
                  <a:pt x="396087" y="152844"/>
                </a:lnTo>
                <a:lnTo>
                  <a:pt x="396532" y="152590"/>
                </a:lnTo>
                <a:lnTo>
                  <a:pt x="397243" y="152107"/>
                </a:lnTo>
                <a:lnTo>
                  <a:pt x="397814" y="151625"/>
                </a:lnTo>
                <a:lnTo>
                  <a:pt x="398144" y="151193"/>
                </a:lnTo>
                <a:lnTo>
                  <a:pt x="398485" y="150634"/>
                </a:lnTo>
                <a:lnTo>
                  <a:pt x="398906" y="149910"/>
                </a:lnTo>
                <a:lnTo>
                  <a:pt x="399052" y="149402"/>
                </a:lnTo>
                <a:lnTo>
                  <a:pt x="399265" y="148209"/>
                </a:lnTo>
                <a:lnTo>
                  <a:pt x="399351" y="147447"/>
                </a:lnTo>
                <a:lnTo>
                  <a:pt x="399199" y="147053"/>
                </a:lnTo>
                <a:lnTo>
                  <a:pt x="399072" y="146367"/>
                </a:lnTo>
                <a:lnTo>
                  <a:pt x="398983" y="146138"/>
                </a:lnTo>
                <a:lnTo>
                  <a:pt x="398894" y="145796"/>
                </a:lnTo>
                <a:lnTo>
                  <a:pt x="397463" y="142443"/>
                </a:lnTo>
                <a:lnTo>
                  <a:pt x="20980" y="142443"/>
                </a:lnTo>
                <a:lnTo>
                  <a:pt x="43630" y="96452"/>
                </a:lnTo>
                <a:lnTo>
                  <a:pt x="77046" y="58532"/>
                </a:lnTo>
                <a:lnTo>
                  <a:pt x="119110" y="30545"/>
                </a:lnTo>
                <a:lnTo>
                  <a:pt x="167703" y="14351"/>
                </a:lnTo>
                <a:lnTo>
                  <a:pt x="178574" y="14351"/>
                </a:lnTo>
                <a:lnTo>
                  <a:pt x="178485" y="6718"/>
                </a:lnTo>
                <a:lnTo>
                  <a:pt x="178358" y="6540"/>
                </a:lnTo>
                <a:lnTo>
                  <a:pt x="178193" y="5956"/>
                </a:lnTo>
                <a:lnTo>
                  <a:pt x="178066" y="5600"/>
                </a:lnTo>
                <a:lnTo>
                  <a:pt x="177764" y="4978"/>
                </a:lnTo>
                <a:lnTo>
                  <a:pt x="177291" y="4356"/>
                </a:lnTo>
                <a:lnTo>
                  <a:pt x="177215" y="4089"/>
                </a:lnTo>
                <a:lnTo>
                  <a:pt x="176910" y="3797"/>
                </a:lnTo>
                <a:lnTo>
                  <a:pt x="176733" y="3746"/>
                </a:lnTo>
                <a:lnTo>
                  <a:pt x="176339" y="3416"/>
                </a:lnTo>
                <a:lnTo>
                  <a:pt x="175445" y="2908"/>
                </a:lnTo>
                <a:lnTo>
                  <a:pt x="174891" y="2679"/>
                </a:lnTo>
                <a:lnTo>
                  <a:pt x="174510" y="2552"/>
                </a:lnTo>
                <a:lnTo>
                  <a:pt x="173558" y="2425"/>
                </a:lnTo>
                <a:lnTo>
                  <a:pt x="172580" y="2425"/>
                </a:lnTo>
                <a:lnTo>
                  <a:pt x="172440" y="2374"/>
                </a:lnTo>
                <a:close/>
              </a:path>
              <a:path w="407669" h="407669">
                <a:moveTo>
                  <a:pt x="205143" y="0"/>
                </a:moveTo>
                <a:lnTo>
                  <a:pt x="202196" y="0"/>
                </a:lnTo>
                <a:lnTo>
                  <a:pt x="200862" y="609"/>
                </a:lnTo>
                <a:lnTo>
                  <a:pt x="199872" y="1562"/>
                </a:lnTo>
                <a:lnTo>
                  <a:pt x="199466" y="1917"/>
                </a:lnTo>
                <a:lnTo>
                  <a:pt x="199261" y="2374"/>
                </a:lnTo>
                <a:lnTo>
                  <a:pt x="198919" y="2921"/>
                </a:lnTo>
                <a:lnTo>
                  <a:pt x="198729" y="3098"/>
                </a:lnTo>
                <a:lnTo>
                  <a:pt x="198595" y="3416"/>
                </a:lnTo>
                <a:lnTo>
                  <a:pt x="198523" y="3746"/>
                </a:lnTo>
                <a:lnTo>
                  <a:pt x="198316" y="4356"/>
                </a:lnTo>
                <a:lnTo>
                  <a:pt x="198196" y="142443"/>
                </a:lnTo>
                <a:lnTo>
                  <a:pt x="209092" y="142443"/>
                </a:lnTo>
                <a:lnTo>
                  <a:pt x="209023" y="4089"/>
                </a:lnTo>
                <a:lnTo>
                  <a:pt x="208650" y="3263"/>
                </a:lnTo>
                <a:lnTo>
                  <a:pt x="207797" y="2070"/>
                </a:lnTo>
                <a:lnTo>
                  <a:pt x="207708" y="1803"/>
                </a:lnTo>
                <a:lnTo>
                  <a:pt x="207517" y="1625"/>
                </a:lnTo>
                <a:lnTo>
                  <a:pt x="206486" y="596"/>
                </a:lnTo>
                <a:lnTo>
                  <a:pt x="205143" y="0"/>
                </a:lnTo>
                <a:close/>
              </a:path>
              <a:path w="407669" h="407669">
                <a:moveTo>
                  <a:pt x="278423" y="14351"/>
                </a:moveTo>
                <a:lnTo>
                  <a:pt x="239585" y="14351"/>
                </a:lnTo>
                <a:lnTo>
                  <a:pt x="288184" y="30547"/>
                </a:lnTo>
                <a:lnTo>
                  <a:pt x="330247" y="58537"/>
                </a:lnTo>
                <a:lnTo>
                  <a:pt x="363655" y="96457"/>
                </a:lnTo>
                <a:lnTo>
                  <a:pt x="386295" y="142443"/>
                </a:lnTo>
                <a:lnTo>
                  <a:pt x="397463" y="142443"/>
                </a:lnTo>
                <a:lnTo>
                  <a:pt x="380657" y="103050"/>
                </a:lnTo>
                <a:lnTo>
                  <a:pt x="353804" y="66213"/>
                </a:lnTo>
                <a:lnTo>
                  <a:pt x="319653" y="36348"/>
                </a:lnTo>
                <a:lnTo>
                  <a:pt x="279587" y="14671"/>
                </a:lnTo>
                <a:lnTo>
                  <a:pt x="278423" y="14351"/>
                </a:lnTo>
                <a:close/>
              </a:path>
              <a:path w="407669" h="407669">
                <a:moveTo>
                  <a:pt x="141096" y="63246"/>
                </a:moveTo>
                <a:lnTo>
                  <a:pt x="138861" y="63449"/>
                </a:lnTo>
                <a:lnTo>
                  <a:pt x="73024" y="113919"/>
                </a:lnTo>
                <a:lnTo>
                  <a:pt x="72288" y="116357"/>
                </a:lnTo>
                <a:lnTo>
                  <a:pt x="73786" y="120777"/>
                </a:lnTo>
                <a:lnTo>
                  <a:pt x="75857" y="122250"/>
                </a:lnTo>
                <a:lnTo>
                  <a:pt x="176148" y="122250"/>
                </a:lnTo>
                <a:lnTo>
                  <a:pt x="178574" y="119824"/>
                </a:lnTo>
                <a:lnTo>
                  <a:pt x="178574" y="111366"/>
                </a:lnTo>
                <a:lnTo>
                  <a:pt x="94233" y="111366"/>
                </a:lnTo>
                <a:lnTo>
                  <a:pt x="135089" y="80060"/>
                </a:lnTo>
                <a:lnTo>
                  <a:pt x="145973" y="80060"/>
                </a:lnTo>
                <a:lnTo>
                  <a:pt x="145973" y="66967"/>
                </a:lnTo>
                <a:lnTo>
                  <a:pt x="144792" y="65074"/>
                </a:lnTo>
                <a:lnTo>
                  <a:pt x="141096" y="63246"/>
                </a:lnTo>
                <a:close/>
              </a:path>
              <a:path w="407669" h="407669">
                <a:moveTo>
                  <a:pt x="234289" y="2324"/>
                </a:moveTo>
                <a:lnTo>
                  <a:pt x="233921" y="2324"/>
                </a:lnTo>
                <a:lnTo>
                  <a:pt x="233718" y="2425"/>
                </a:lnTo>
                <a:lnTo>
                  <a:pt x="232752" y="2565"/>
                </a:lnTo>
                <a:lnTo>
                  <a:pt x="228942" y="6540"/>
                </a:lnTo>
                <a:lnTo>
                  <a:pt x="228803" y="6718"/>
                </a:lnTo>
                <a:lnTo>
                  <a:pt x="228714" y="119824"/>
                </a:lnTo>
                <a:lnTo>
                  <a:pt x="231139" y="122250"/>
                </a:lnTo>
                <a:lnTo>
                  <a:pt x="331431" y="122250"/>
                </a:lnTo>
                <a:lnTo>
                  <a:pt x="333527" y="120777"/>
                </a:lnTo>
                <a:lnTo>
                  <a:pt x="334251" y="118567"/>
                </a:lnTo>
                <a:lnTo>
                  <a:pt x="335013" y="116357"/>
                </a:lnTo>
                <a:lnTo>
                  <a:pt x="334276" y="113919"/>
                </a:lnTo>
                <a:lnTo>
                  <a:pt x="330946" y="111366"/>
                </a:lnTo>
                <a:lnTo>
                  <a:pt x="239585" y="111366"/>
                </a:lnTo>
                <a:lnTo>
                  <a:pt x="239585" y="14351"/>
                </a:lnTo>
                <a:lnTo>
                  <a:pt x="278423" y="14351"/>
                </a:lnTo>
                <a:lnTo>
                  <a:pt x="235080" y="2425"/>
                </a:lnTo>
                <a:lnTo>
                  <a:pt x="234708" y="2425"/>
                </a:lnTo>
                <a:lnTo>
                  <a:pt x="234429" y="2400"/>
                </a:lnTo>
                <a:lnTo>
                  <a:pt x="234289" y="2324"/>
                </a:lnTo>
                <a:close/>
              </a:path>
              <a:path w="407669" h="407669">
                <a:moveTo>
                  <a:pt x="178574" y="14351"/>
                </a:moveTo>
                <a:lnTo>
                  <a:pt x="167703" y="14351"/>
                </a:lnTo>
                <a:lnTo>
                  <a:pt x="167703" y="111366"/>
                </a:lnTo>
                <a:lnTo>
                  <a:pt x="178574" y="111366"/>
                </a:lnTo>
                <a:lnTo>
                  <a:pt x="178574" y="14351"/>
                </a:lnTo>
                <a:close/>
              </a:path>
              <a:path w="407669" h="407669">
                <a:moveTo>
                  <a:pt x="290109" y="80060"/>
                </a:moveTo>
                <a:lnTo>
                  <a:pt x="272211" y="80060"/>
                </a:lnTo>
                <a:lnTo>
                  <a:pt x="313067" y="111366"/>
                </a:lnTo>
                <a:lnTo>
                  <a:pt x="330946" y="111366"/>
                </a:lnTo>
                <a:lnTo>
                  <a:pt x="290109" y="80060"/>
                </a:lnTo>
                <a:close/>
              </a:path>
              <a:path w="407669" h="407669">
                <a:moveTo>
                  <a:pt x="145973" y="80060"/>
                </a:moveTo>
                <a:lnTo>
                  <a:pt x="135089" y="80060"/>
                </a:lnTo>
                <a:lnTo>
                  <a:pt x="135089" y="95554"/>
                </a:lnTo>
                <a:lnTo>
                  <a:pt x="137528" y="97980"/>
                </a:lnTo>
                <a:lnTo>
                  <a:pt x="143535" y="97980"/>
                </a:lnTo>
                <a:lnTo>
                  <a:pt x="145973" y="95554"/>
                </a:lnTo>
                <a:lnTo>
                  <a:pt x="145973" y="80060"/>
                </a:lnTo>
                <a:close/>
              </a:path>
              <a:path w="407669" h="407669">
                <a:moveTo>
                  <a:pt x="266217" y="63246"/>
                </a:moveTo>
                <a:lnTo>
                  <a:pt x="262496" y="65074"/>
                </a:lnTo>
                <a:lnTo>
                  <a:pt x="261327" y="66967"/>
                </a:lnTo>
                <a:lnTo>
                  <a:pt x="261327" y="95554"/>
                </a:lnTo>
                <a:lnTo>
                  <a:pt x="263753" y="97980"/>
                </a:lnTo>
                <a:lnTo>
                  <a:pt x="269773" y="97980"/>
                </a:lnTo>
                <a:lnTo>
                  <a:pt x="272211" y="95554"/>
                </a:lnTo>
                <a:lnTo>
                  <a:pt x="272211" y="80060"/>
                </a:lnTo>
                <a:lnTo>
                  <a:pt x="290109" y="80060"/>
                </a:lnTo>
                <a:lnTo>
                  <a:pt x="268439" y="63449"/>
                </a:lnTo>
                <a:lnTo>
                  <a:pt x="266217" y="63246"/>
                </a:lnTo>
                <a:close/>
              </a:path>
              <a:path w="407669" h="407669">
                <a:moveTo>
                  <a:pt x="173354" y="2324"/>
                </a:moveTo>
                <a:lnTo>
                  <a:pt x="172986" y="2324"/>
                </a:lnTo>
                <a:lnTo>
                  <a:pt x="172580" y="2425"/>
                </a:lnTo>
                <a:lnTo>
                  <a:pt x="173558" y="2425"/>
                </a:lnTo>
                <a:lnTo>
                  <a:pt x="173354" y="2324"/>
                </a:lnTo>
                <a:close/>
              </a:path>
              <a:path w="407669" h="407669">
                <a:moveTo>
                  <a:pt x="234835" y="2374"/>
                </a:moveTo>
                <a:lnTo>
                  <a:pt x="235080" y="2425"/>
                </a:lnTo>
                <a:lnTo>
                  <a:pt x="234835" y="2374"/>
                </a:lnTo>
                <a:close/>
              </a:path>
              <a:path w="407669" h="407669">
                <a:moveTo>
                  <a:pt x="209092" y="274142"/>
                </a:moveTo>
                <a:lnTo>
                  <a:pt x="198196" y="274142"/>
                </a:lnTo>
                <a:lnTo>
                  <a:pt x="198298" y="404939"/>
                </a:lnTo>
                <a:lnTo>
                  <a:pt x="200634" y="407263"/>
                </a:lnTo>
                <a:lnTo>
                  <a:pt x="206641" y="407263"/>
                </a:lnTo>
                <a:lnTo>
                  <a:pt x="208990" y="404939"/>
                </a:lnTo>
                <a:lnTo>
                  <a:pt x="209092" y="274142"/>
                </a:lnTo>
                <a:close/>
              </a:path>
              <a:path w="407669" h="407669">
                <a:moveTo>
                  <a:pt x="392379" y="263461"/>
                </a:moveTo>
                <a:lnTo>
                  <a:pt x="392112" y="263486"/>
                </a:lnTo>
                <a:lnTo>
                  <a:pt x="14846" y="263486"/>
                </a:lnTo>
                <a:lnTo>
                  <a:pt x="14579" y="263575"/>
                </a:lnTo>
                <a:lnTo>
                  <a:pt x="14096" y="263791"/>
                </a:lnTo>
                <a:lnTo>
                  <a:pt x="13169" y="264452"/>
                </a:lnTo>
                <a:lnTo>
                  <a:pt x="12890" y="264566"/>
                </a:lnTo>
                <a:lnTo>
                  <a:pt x="12433" y="265023"/>
                </a:lnTo>
                <a:lnTo>
                  <a:pt x="12268" y="265315"/>
                </a:lnTo>
                <a:lnTo>
                  <a:pt x="11861" y="265899"/>
                </a:lnTo>
                <a:lnTo>
                  <a:pt x="11620" y="266141"/>
                </a:lnTo>
                <a:lnTo>
                  <a:pt x="11366" y="266725"/>
                </a:lnTo>
                <a:lnTo>
                  <a:pt x="11341" y="267042"/>
                </a:lnTo>
                <a:lnTo>
                  <a:pt x="11023" y="268122"/>
                </a:lnTo>
                <a:lnTo>
                  <a:pt x="10972" y="269011"/>
                </a:lnTo>
                <a:lnTo>
                  <a:pt x="11112" y="269278"/>
                </a:lnTo>
                <a:lnTo>
                  <a:pt x="11277" y="270471"/>
                </a:lnTo>
                <a:lnTo>
                  <a:pt x="11391" y="270802"/>
                </a:lnTo>
                <a:lnTo>
                  <a:pt x="30560" y="311010"/>
                </a:lnTo>
                <a:lnTo>
                  <a:pt x="57370" y="345469"/>
                </a:lnTo>
                <a:lnTo>
                  <a:pt x="90698" y="373242"/>
                </a:lnTo>
                <a:lnTo>
                  <a:pt x="129395" y="393368"/>
                </a:lnTo>
                <a:lnTo>
                  <a:pt x="172313" y="404888"/>
                </a:lnTo>
                <a:lnTo>
                  <a:pt x="172859" y="404939"/>
                </a:lnTo>
                <a:lnTo>
                  <a:pt x="173910" y="404926"/>
                </a:lnTo>
                <a:lnTo>
                  <a:pt x="174510" y="404799"/>
                </a:lnTo>
                <a:lnTo>
                  <a:pt x="175374" y="404444"/>
                </a:lnTo>
                <a:lnTo>
                  <a:pt x="175755" y="404177"/>
                </a:lnTo>
                <a:lnTo>
                  <a:pt x="176491" y="403758"/>
                </a:lnTo>
                <a:lnTo>
                  <a:pt x="177025" y="403288"/>
                </a:lnTo>
                <a:lnTo>
                  <a:pt x="177152" y="403072"/>
                </a:lnTo>
                <a:lnTo>
                  <a:pt x="177799" y="402247"/>
                </a:lnTo>
                <a:lnTo>
                  <a:pt x="178117" y="401612"/>
                </a:lnTo>
                <a:lnTo>
                  <a:pt x="178346" y="400799"/>
                </a:lnTo>
                <a:lnTo>
                  <a:pt x="178473" y="400596"/>
                </a:lnTo>
                <a:lnTo>
                  <a:pt x="178574" y="392925"/>
                </a:lnTo>
                <a:lnTo>
                  <a:pt x="167703" y="392925"/>
                </a:lnTo>
                <a:lnTo>
                  <a:pt x="121226" y="377878"/>
                </a:lnTo>
                <a:lnTo>
                  <a:pt x="80691" y="352102"/>
                </a:lnTo>
                <a:lnTo>
                  <a:pt x="47826" y="317042"/>
                </a:lnTo>
                <a:lnTo>
                  <a:pt x="24358" y="274142"/>
                </a:lnTo>
                <a:lnTo>
                  <a:pt x="394317" y="274142"/>
                </a:lnTo>
                <a:lnTo>
                  <a:pt x="395897" y="270827"/>
                </a:lnTo>
                <a:lnTo>
                  <a:pt x="395935" y="270687"/>
                </a:lnTo>
                <a:lnTo>
                  <a:pt x="396036" y="270471"/>
                </a:lnTo>
                <a:lnTo>
                  <a:pt x="396100" y="269875"/>
                </a:lnTo>
                <a:lnTo>
                  <a:pt x="396201" y="269278"/>
                </a:lnTo>
                <a:lnTo>
                  <a:pt x="396328" y="269011"/>
                </a:lnTo>
                <a:lnTo>
                  <a:pt x="396265" y="268122"/>
                </a:lnTo>
                <a:lnTo>
                  <a:pt x="395973" y="267042"/>
                </a:lnTo>
                <a:lnTo>
                  <a:pt x="395929" y="266725"/>
                </a:lnTo>
                <a:lnTo>
                  <a:pt x="395668" y="266141"/>
                </a:lnTo>
                <a:lnTo>
                  <a:pt x="395439" y="265899"/>
                </a:lnTo>
                <a:lnTo>
                  <a:pt x="395046" y="265315"/>
                </a:lnTo>
                <a:lnTo>
                  <a:pt x="394881" y="265023"/>
                </a:lnTo>
                <a:lnTo>
                  <a:pt x="394411" y="264566"/>
                </a:lnTo>
                <a:lnTo>
                  <a:pt x="394144" y="264452"/>
                </a:lnTo>
                <a:lnTo>
                  <a:pt x="393534" y="264045"/>
                </a:lnTo>
                <a:lnTo>
                  <a:pt x="393204" y="263791"/>
                </a:lnTo>
                <a:lnTo>
                  <a:pt x="392760" y="263626"/>
                </a:lnTo>
                <a:lnTo>
                  <a:pt x="392455" y="263486"/>
                </a:lnTo>
                <a:lnTo>
                  <a:pt x="15227" y="263486"/>
                </a:lnTo>
                <a:lnTo>
                  <a:pt x="14922" y="263461"/>
                </a:lnTo>
                <a:lnTo>
                  <a:pt x="392379" y="263461"/>
                </a:lnTo>
                <a:close/>
              </a:path>
              <a:path w="407669" h="407669">
                <a:moveTo>
                  <a:pt x="331431" y="294309"/>
                </a:moveTo>
                <a:lnTo>
                  <a:pt x="231139" y="294309"/>
                </a:lnTo>
                <a:lnTo>
                  <a:pt x="228714" y="296760"/>
                </a:lnTo>
                <a:lnTo>
                  <a:pt x="228815" y="400596"/>
                </a:lnTo>
                <a:lnTo>
                  <a:pt x="228955" y="400799"/>
                </a:lnTo>
                <a:lnTo>
                  <a:pt x="229006" y="401053"/>
                </a:lnTo>
                <a:lnTo>
                  <a:pt x="229107" y="401345"/>
                </a:lnTo>
                <a:lnTo>
                  <a:pt x="229171" y="401612"/>
                </a:lnTo>
                <a:lnTo>
                  <a:pt x="229476" y="402247"/>
                </a:lnTo>
                <a:lnTo>
                  <a:pt x="230136" y="403072"/>
                </a:lnTo>
                <a:lnTo>
                  <a:pt x="230276" y="403288"/>
                </a:lnTo>
                <a:lnTo>
                  <a:pt x="230784" y="403758"/>
                </a:lnTo>
                <a:lnTo>
                  <a:pt x="231736" y="404304"/>
                </a:lnTo>
                <a:lnTo>
                  <a:pt x="231927" y="404444"/>
                </a:lnTo>
                <a:lnTo>
                  <a:pt x="232765" y="404799"/>
                </a:lnTo>
                <a:lnTo>
                  <a:pt x="233438" y="404939"/>
                </a:lnTo>
                <a:lnTo>
                  <a:pt x="234695" y="404926"/>
                </a:lnTo>
                <a:lnTo>
                  <a:pt x="234988" y="404888"/>
                </a:lnTo>
                <a:lnTo>
                  <a:pt x="277901" y="393368"/>
                </a:lnTo>
                <a:lnTo>
                  <a:pt x="278754" y="392925"/>
                </a:lnTo>
                <a:lnTo>
                  <a:pt x="239585" y="392925"/>
                </a:lnTo>
                <a:lnTo>
                  <a:pt x="239585" y="305206"/>
                </a:lnTo>
                <a:lnTo>
                  <a:pt x="330962" y="305206"/>
                </a:lnTo>
                <a:lnTo>
                  <a:pt x="334276" y="302666"/>
                </a:lnTo>
                <a:lnTo>
                  <a:pt x="335013" y="300228"/>
                </a:lnTo>
                <a:lnTo>
                  <a:pt x="334251" y="298018"/>
                </a:lnTo>
                <a:lnTo>
                  <a:pt x="333527" y="295795"/>
                </a:lnTo>
                <a:lnTo>
                  <a:pt x="331431" y="294309"/>
                </a:lnTo>
                <a:close/>
              </a:path>
              <a:path w="407669" h="407669">
                <a:moveTo>
                  <a:pt x="178574" y="305206"/>
                </a:moveTo>
                <a:lnTo>
                  <a:pt x="167703" y="305206"/>
                </a:lnTo>
                <a:lnTo>
                  <a:pt x="167703" y="392925"/>
                </a:lnTo>
                <a:lnTo>
                  <a:pt x="178574" y="392925"/>
                </a:lnTo>
                <a:lnTo>
                  <a:pt x="178574" y="305206"/>
                </a:lnTo>
                <a:close/>
              </a:path>
              <a:path w="407669" h="407669">
                <a:moveTo>
                  <a:pt x="394317" y="274142"/>
                </a:moveTo>
                <a:lnTo>
                  <a:pt x="382955" y="274142"/>
                </a:lnTo>
                <a:lnTo>
                  <a:pt x="359473" y="317042"/>
                </a:lnTo>
                <a:lnTo>
                  <a:pt x="326601" y="352102"/>
                </a:lnTo>
                <a:lnTo>
                  <a:pt x="286063" y="377878"/>
                </a:lnTo>
                <a:lnTo>
                  <a:pt x="239585" y="392925"/>
                </a:lnTo>
                <a:lnTo>
                  <a:pt x="278754" y="392925"/>
                </a:lnTo>
                <a:lnTo>
                  <a:pt x="316598" y="373242"/>
                </a:lnTo>
                <a:lnTo>
                  <a:pt x="349930" y="345469"/>
                </a:lnTo>
                <a:lnTo>
                  <a:pt x="376746" y="311010"/>
                </a:lnTo>
                <a:lnTo>
                  <a:pt x="394317" y="274142"/>
                </a:lnTo>
                <a:close/>
              </a:path>
              <a:path w="407669" h="407669">
                <a:moveTo>
                  <a:pt x="269773" y="318604"/>
                </a:moveTo>
                <a:lnTo>
                  <a:pt x="263753" y="318604"/>
                </a:lnTo>
                <a:lnTo>
                  <a:pt x="261327" y="321043"/>
                </a:lnTo>
                <a:lnTo>
                  <a:pt x="261327" y="349605"/>
                </a:lnTo>
                <a:lnTo>
                  <a:pt x="262496" y="351497"/>
                </a:lnTo>
                <a:lnTo>
                  <a:pt x="266217" y="353339"/>
                </a:lnTo>
                <a:lnTo>
                  <a:pt x="268439" y="353136"/>
                </a:lnTo>
                <a:lnTo>
                  <a:pt x="270090" y="351853"/>
                </a:lnTo>
                <a:lnTo>
                  <a:pt x="290110" y="336511"/>
                </a:lnTo>
                <a:lnTo>
                  <a:pt x="272211" y="336511"/>
                </a:lnTo>
                <a:lnTo>
                  <a:pt x="272211" y="321043"/>
                </a:lnTo>
                <a:lnTo>
                  <a:pt x="269773" y="318604"/>
                </a:lnTo>
                <a:close/>
              </a:path>
              <a:path w="407669" h="407669">
                <a:moveTo>
                  <a:pt x="176148" y="294309"/>
                </a:moveTo>
                <a:lnTo>
                  <a:pt x="75857" y="294309"/>
                </a:lnTo>
                <a:lnTo>
                  <a:pt x="73786" y="295795"/>
                </a:lnTo>
                <a:lnTo>
                  <a:pt x="72288" y="300228"/>
                </a:lnTo>
                <a:lnTo>
                  <a:pt x="73024" y="302666"/>
                </a:lnTo>
                <a:lnTo>
                  <a:pt x="138861" y="353110"/>
                </a:lnTo>
                <a:lnTo>
                  <a:pt x="141084" y="353326"/>
                </a:lnTo>
                <a:lnTo>
                  <a:pt x="144792" y="351497"/>
                </a:lnTo>
                <a:lnTo>
                  <a:pt x="145973" y="349605"/>
                </a:lnTo>
                <a:lnTo>
                  <a:pt x="145973" y="336511"/>
                </a:lnTo>
                <a:lnTo>
                  <a:pt x="135089" y="336511"/>
                </a:lnTo>
                <a:lnTo>
                  <a:pt x="94233" y="305206"/>
                </a:lnTo>
                <a:lnTo>
                  <a:pt x="178574" y="305206"/>
                </a:lnTo>
                <a:lnTo>
                  <a:pt x="178574" y="296760"/>
                </a:lnTo>
                <a:lnTo>
                  <a:pt x="176148" y="294309"/>
                </a:lnTo>
                <a:close/>
              </a:path>
              <a:path w="407669" h="407669">
                <a:moveTo>
                  <a:pt x="143535" y="318604"/>
                </a:moveTo>
                <a:lnTo>
                  <a:pt x="137528" y="318604"/>
                </a:lnTo>
                <a:lnTo>
                  <a:pt x="135089" y="321043"/>
                </a:lnTo>
                <a:lnTo>
                  <a:pt x="135089" y="336511"/>
                </a:lnTo>
                <a:lnTo>
                  <a:pt x="145973" y="336511"/>
                </a:lnTo>
                <a:lnTo>
                  <a:pt x="145973" y="321043"/>
                </a:lnTo>
                <a:lnTo>
                  <a:pt x="143535" y="318604"/>
                </a:lnTo>
                <a:close/>
              </a:path>
              <a:path w="407669" h="407669">
                <a:moveTo>
                  <a:pt x="330962" y="305206"/>
                </a:moveTo>
                <a:lnTo>
                  <a:pt x="313067" y="305206"/>
                </a:lnTo>
                <a:lnTo>
                  <a:pt x="272211" y="336511"/>
                </a:lnTo>
                <a:lnTo>
                  <a:pt x="290110" y="336511"/>
                </a:lnTo>
                <a:lnTo>
                  <a:pt x="330962" y="305206"/>
                </a:lnTo>
                <a:close/>
              </a:path>
              <a:path w="407669" h="407669">
                <a:moveTo>
                  <a:pt x="391210" y="263245"/>
                </a:moveTo>
                <a:lnTo>
                  <a:pt x="16103" y="263245"/>
                </a:lnTo>
                <a:lnTo>
                  <a:pt x="15824" y="263385"/>
                </a:lnTo>
                <a:lnTo>
                  <a:pt x="15227" y="263486"/>
                </a:lnTo>
                <a:lnTo>
                  <a:pt x="392112" y="263486"/>
                </a:lnTo>
                <a:lnTo>
                  <a:pt x="391515" y="263385"/>
                </a:lnTo>
                <a:lnTo>
                  <a:pt x="391210" y="263245"/>
                </a:lnTo>
                <a:close/>
              </a:path>
              <a:path w="407669" h="407669">
                <a:moveTo>
                  <a:pt x="83375" y="209080"/>
                </a:moveTo>
                <a:lnTo>
                  <a:pt x="72491" y="209080"/>
                </a:lnTo>
                <a:lnTo>
                  <a:pt x="72491" y="228574"/>
                </a:lnTo>
                <a:lnTo>
                  <a:pt x="5481" y="228587"/>
                </a:lnTo>
                <a:lnTo>
                  <a:pt x="3568" y="229958"/>
                </a:lnTo>
                <a:lnTo>
                  <a:pt x="2451" y="232575"/>
                </a:lnTo>
                <a:lnTo>
                  <a:pt x="2311" y="233286"/>
                </a:lnTo>
                <a:lnTo>
                  <a:pt x="2311" y="234759"/>
                </a:lnTo>
                <a:lnTo>
                  <a:pt x="2451" y="235470"/>
                </a:lnTo>
                <a:lnTo>
                  <a:pt x="3187" y="237210"/>
                </a:lnTo>
                <a:lnTo>
                  <a:pt x="4025" y="238048"/>
                </a:lnTo>
                <a:lnTo>
                  <a:pt x="5041" y="238633"/>
                </a:lnTo>
                <a:lnTo>
                  <a:pt x="5867" y="239141"/>
                </a:lnTo>
                <a:lnTo>
                  <a:pt x="6756" y="239471"/>
                </a:lnTo>
                <a:lnTo>
                  <a:pt x="402539" y="239471"/>
                </a:lnTo>
                <a:lnTo>
                  <a:pt x="404977" y="237045"/>
                </a:lnTo>
                <a:lnTo>
                  <a:pt x="404977" y="231025"/>
                </a:lnTo>
                <a:lnTo>
                  <a:pt x="402551" y="228587"/>
                </a:lnTo>
                <a:lnTo>
                  <a:pt x="83375" y="228587"/>
                </a:lnTo>
                <a:lnTo>
                  <a:pt x="83375" y="209080"/>
                </a:lnTo>
                <a:close/>
              </a:path>
              <a:path w="407669" h="407669">
                <a:moveTo>
                  <a:pt x="334797" y="209080"/>
                </a:moveTo>
                <a:lnTo>
                  <a:pt x="323926" y="209080"/>
                </a:lnTo>
                <a:lnTo>
                  <a:pt x="323926" y="228587"/>
                </a:lnTo>
                <a:lnTo>
                  <a:pt x="402551" y="228587"/>
                </a:lnTo>
                <a:lnTo>
                  <a:pt x="334797" y="228574"/>
                </a:lnTo>
                <a:lnTo>
                  <a:pt x="334797" y="209080"/>
                </a:lnTo>
                <a:close/>
              </a:path>
              <a:path w="407669" h="407669">
                <a:moveTo>
                  <a:pt x="400380" y="172250"/>
                </a:moveTo>
                <a:lnTo>
                  <a:pt x="6908" y="172250"/>
                </a:lnTo>
                <a:lnTo>
                  <a:pt x="6680" y="172377"/>
                </a:lnTo>
                <a:lnTo>
                  <a:pt x="5717" y="172504"/>
                </a:lnTo>
                <a:lnTo>
                  <a:pt x="1955" y="176542"/>
                </a:lnTo>
                <a:lnTo>
                  <a:pt x="1828" y="176733"/>
                </a:lnTo>
                <a:lnTo>
                  <a:pt x="1001" y="183836"/>
                </a:lnTo>
                <a:lnTo>
                  <a:pt x="442" y="190528"/>
                </a:lnTo>
                <a:lnTo>
                  <a:pt x="118" y="196938"/>
                </a:lnTo>
                <a:lnTo>
                  <a:pt x="0" y="206654"/>
                </a:lnTo>
                <a:lnTo>
                  <a:pt x="2425" y="209080"/>
                </a:lnTo>
                <a:lnTo>
                  <a:pt x="8445" y="209080"/>
                </a:lnTo>
                <a:lnTo>
                  <a:pt x="10883" y="206654"/>
                </a:lnTo>
                <a:lnTo>
                  <a:pt x="10883" y="196938"/>
                </a:lnTo>
                <a:lnTo>
                  <a:pt x="11357" y="190119"/>
                </a:lnTo>
                <a:lnTo>
                  <a:pt x="12115" y="183146"/>
                </a:lnTo>
                <a:lnTo>
                  <a:pt x="406216" y="183146"/>
                </a:lnTo>
                <a:lnTo>
                  <a:pt x="405510" y="176987"/>
                </a:lnTo>
                <a:lnTo>
                  <a:pt x="405460" y="176733"/>
                </a:lnTo>
                <a:lnTo>
                  <a:pt x="405333" y="176542"/>
                </a:lnTo>
                <a:lnTo>
                  <a:pt x="405091" y="175602"/>
                </a:lnTo>
                <a:lnTo>
                  <a:pt x="400621" y="172377"/>
                </a:lnTo>
                <a:lnTo>
                  <a:pt x="400380" y="172250"/>
                </a:lnTo>
                <a:close/>
              </a:path>
              <a:path w="407669" h="407669">
                <a:moveTo>
                  <a:pt x="370979" y="198183"/>
                </a:moveTo>
                <a:lnTo>
                  <a:pt x="36321" y="198183"/>
                </a:lnTo>
                <a:lnTo>
                  <a:pt x="33896" y="200634"/>
                </a:lnTo>
                <a:lnTo>
                  <a:pt x="33896" y="206654"/>
                </a:lnTo>
                <a:lnTo>
                  <a:pt x="36321" y="209080"/>
                </a:lnTo>
                <a:lnTo>
                  <a:pt x="370979" y="209080"/>
                </a:lnTo>
                <a:lnTo>
                  <a:pt x="373405" y="206654"/>
                </a:lnTo>
                <a:lnTo>
                  <a:pt x="373405" y="200634"/>
                </a:lnTo>
                <a:lnTo>
                  <a:pt x="370979" y="198183"/>
                </a:lnTo>
                <a:close/>
              </a:path>
              <a:path w="407669" h="407669">
                <a:moveTo>
                  <a:pt x="406216" y="183146"/>
                </a:moveTo>
                <a:lnTo>
                  <a:pt x="395173" y="183146"/>
                </a:lnTo>
                <a:lnTo>
                  <a:pt x="395922" y="190119"/>
                </a:lnTo>
                <a:lnTo>
                  <a:pt x="396399" y="196938"/>
                </a:lnTo>
                <a:lnTo>
                  <a:pt x="396405" y="206654"/>
                </a:lnTo>
                <a:lnTo>
                  <a:pt x="398830" y="209080"/>
                </a:lnTo>
                <a:lnTo>
                  <a:pt x="404850" y="209080"/>
                </a:lnTo>
                <a:lnTo>
                  <a:pt x="407301" y="206654"/>
                </a:lnTo>
                <a:lnTo>
                  <a:pt x="407178" y="196938"/>
                </a:lnTo>
                <a:lnTo>
                  <a:pt x="406817" y="190119"/>
                </a:lnTo>
                <a:lnTo>
                  <a:pt x="406293" y="183836"/>
                </a:lnTo>
                <a:lnTo>
                  <a:pt x="406216" y="183146"/>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7" name="object 17"/>
          <p:cNvSpPr/>
          <p:nvPr/>
        </p:nvSpPr>
        <p:spPr>
          <a:xfrm>
            <a:off x="6169014" y="1901386"/>
            <a:ext cx="521273" cy="521273"/>
          </a:xfrm>
          <a:custGeom>
            <a:avLst/>
            <a:gdLst/>
            <a:ahLst/>
            <a:cxnLst/>
            <a:rect l="l" t="t" r="r" b="b"/>
            <a:pathLst>
              <a:path w="609600" h="609600">
                <a:moveTo>
                  <a:pt x="304800" y="0"/>
                </a:move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354240" y="605610"/>
                </a:lnTo>
                <a:lnTo>
                  <a:pt x="382290" y="598703"/>
                </a:lnTo>
                <a:lnTo>
                  <a:pt x="304800" y="598703"/>
                </a:lnTo>
                <a:lnTo>
                  <a:pt x="257188" y="594849"/>
                </a:lnTo>
                <a:lnTo>
                  <a:pt x="211999" y="583695"/>
                </a:lnTo>
                <a:lnTo>
                  <a:pt x="169843" y="565850"/>
                </a:lnTo>
                <a:lnTo>
                  <a:pt x="131329" y="541924"/>
                </a:lnTo>
                <a:lnTo>
                  <a:pt x="97067" y="512525"/>
                </a:lnTo>
                <a:lnTo>
                  <a:pt x="67667" y="478265"/>
                </a:lnTo>
                <a:lnTo>
                  <a:pt x="43739" y="439753"/>
                </a:lnTo>
                <a:lnTo>
                  <a:pt x="25892" y="397598"/>
                </a:lnTo>
                <a:lnTo>
                  <a:pt x="14737" y="352411"/>
                </a:lnTo>
                <a:lnTo>
                  <a:pt x="10883" y="304800"/>
                </a:lnTo>
                <a:lnTo>
                  <a:pt x="14737" y="257188"/>
                </a:lnTo>
                <a:lnTo>
                  <a:pt x="25892" y="211999"/>
                </a:lnTo>
                <a:lnTo>
                  <a:pt x="43739" y="169843"/>
                </a:lnTo>
                <a:lnTo>
                  <a:pt x="67667" y="131329"/>
                </a:lnTo>
                <a:lnTo>
                  <a:pt x="97067" y="97067"/>
                </a:lnTo>
                <a:lnTo>
                  <a:pt x="131329" y="67667"/>
                </a:lnTo>
                <a:lnTo>
                  <a:pt x="169843" y="43739"/>
                </a:lnTo>
                <a:lnTo>
                  <a:pt x="211999" y="25892"/>
                </a:lnTo>
                <a:lnTo>
                  <a:pt x="257188" y="14737"/>
                </a:lnTo>
                <a:lnTo>
                  <a:pt x="304800" y="10883"/>
                </a:lnTo>
                <a:lnTo>
                  <a:pt x="382238" y="10883"/>
                </a:lnTo>
                <a:lnTo>
                  <a:pt x="354240" y="3989"/>
                </a:lnTo>
                <a:lnTo>
                  <a:pt x="304800" y="0"/>
                </a:lnTo>
                <a:close/>
              </a:path>
              <a:path w="609600" h="609600">
                <a:moveTo>
                  <a:pt x="382238" y="10883"/>
                </a:moveTo>
                <a:lnTo>
                  <a:pt x="304800" y="10883"/>
                </a:lnTo>
                <a:lnTo>
                  <a:pt x="352411" y="14737"/>
                </a:lnTo>
                <a:lnTo>
                  <a:pt x="397598" y="25892"/>
                </a:lnTo>
                <a:lnTo>
                  <a:pt x="439753" y="43739"/>
                </a:lnTo>
                <a:lnTo>
                  <a:pt x="478265" y="67667"/>
                </a:lnTo>
                <a:lnTo>
                  <a:pt x="512525" y="97067"/>
                </a:lnTo>
                <a:lnTo>
                  <a:pt x="541924" y="131329"/>
                </a:lnTo>
                <a:lnTo>
                  <a:pt x="565850" y="169843"/>
                </a:lnTo>
                <a:lnTo>
                  <a:pt x="583695" y="211999"/>
                </a:lnTo>
                <a:lnTo>
                  <a:pt x="594849" y="257188"/>
                </a:lnTo>
                <a:lnTo>
                  <a:pt x="598703" y="304800"/>
                </a:lnTo>
                <a:lnTo>
                  <a:pt x="594849" y="352411"/>
                </a:lnTo>
                <a:lnTo>
                  <a:pt x="583695" y="397598"/>
                </a:lnTo>
                <a:lnTo>
                  <a:pt x="565850" y="439753"/>
                </a:lnTo>
                <a:lnTo>
                  <a:pt x="541924" y="478265"/>
                </a:lnTo>
                <a:lnTo>
                  <a:pt x="512525" y="512525"/>
                </a:lnTo>
                <a:lnTo>
                  <a:pt x="478265" y="541924"/>
                </a:lnTo>
                <a:lnTo>
                  <a:pt x="439753" y="565850"/>
                </a:lnTo>
                <a:lnTo>
                  <a:pt x="397598" y="583695"/>
                </a:lnTo>
                <a:lnTo>
                  <a:pt x="352411" y="594849"/>
                </a:lnTo>
                <a:lnTo>
                  <a:pt x="304800" y="598703"/>
                </a:lnTo>
                <a:lnTo>
                  <a:pt x="382290" y="598703"/>
                </a:lnTo>
                <a:lnTo>
                  <a:pt x="444874" y="575579"/>
                </a:lnTo>
                <a:lnTo>
                  <a:pt x="484811" y="550791"/>
                </a:lnTo>
                <a:lnTo>
                  <a:pt x="520326" y="520326"/>
                </a:lnTo>
                <a:lnTo>
                  <a:pt x="550791" y="484811"/>
                </a:lnTo>
                <a:lnTo>
                  <a:pt x="575579" y="444874"/>
                </a:lnTo>
                <a:lnTo>
                  <a:pt x="594061" y="401141"/>
                </a:lnTo>
                <a:lnTo>
                  <a:pt x="605610" y="354240"/>
                </a:lnTo>
                <a:lnTo>
                  <a:pt x="609600" y="304800"/>
                </a:lnTo>
                <a:lnTo>
                  <a:pt x="605610" y="255359"/>
                </a:lnTo>
                <a:lnTo>
                  <a:pt x="594061" y="208458"/>
                </a:lnTo>
                <a:lnTo>
                  <a:pt x="575579" y="164725"/>
                </a:lnTo>
                <a:lnTo>
                  <a:pt x="550791" y="124788"/>
                </a:lnTo>
                <a:lnTo>
                  <a:pt x="520326" y="89273"/>
                </a:lnTo>
                <a:lnTo>
                  <a:pt x="484811" y="58808"/>
                </a:lnTo>
                <a:lnTo>
                  <a:pt x="444874" y="34020"/>
                </a:lnTo>
                <a:lnTo>
                  <a:pt x="401141" y="15538"/>
                </a:lnTo>
                <a:lnTo>
                  <a:pt x="382238" y="10883"/>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8" name="object 18"/>
          <p:cNvSpPr/>
          <p:nvPr/>
        </p:nvSpPr>
        <p:spPr>
          <a:xfrm>
            <a:off x="6358052" y="1980366"/>
            <a:ext cx="143350" cy="363805"/>
          </a:xfrm>
          <a:custGeom>
            <a:avLst/>
            <a:gdLst/>
            <a:ahLst/>
            <a:cxnLst/>
            <a:rect l="l" t="t" r="r" b="b"/>
            <a:pathLst>
              <a:path w="167640" h="425450">
                <a:moveTo>
                  <a:pt x="7886" y="198856"/>
                </a:moveTo>
                <a:lnTo>
                  <a:pt x="2451" y="198856"/>
                </a:lnTo>
                <a:lnTo>
                  <a:pt x="12" y="201294"/>
                </a:lnTo>
                <a:lnTo>
                  <a:pt x="12" y="204304"/>
                </a:lnTo>
                <a:lnTo>
                  <a:pt x="3830" y="243520"/>
                </a:lnTo>
                <a:lnTo>
                  <a:pt x="16716" y="269106"/>
                </a:lnTo>
                <a:lnTo>
                  <a:pt x="40817" y="283214"/>
                </a:lnTo>
                <a:lnTo>
                  <a:pt x="78282" y="287997"/>
                </a:lnTo>
                <a:lnTo>
                  <a:pt x="78282" y="422427"/>
                </a:lnTo>
                <a:lnTo>
                  <a:pt x="80733" y="424878"/>
                </a:lnTo>
                <a:lnTo>
                  <a:pt x="86740" y="424878"/>
                </a:lnTo>
                <a:lnTo>
                  <a:pt x="89179" y="422427"/>
                </a:lnTo>
                <a:lnTo>
                  <a:pt x="89179" y="287934"/>
                </a:lnTo>
                <a:lnTo>
                  <a:pt x="126606" y="283143"/>
                </a:lnTo>
                <a:lnTo>
                  <a:pt x="136916" y="277113"/>
                </a:lnTo>
                <a:lnTo>
                  <a:pt x="78244" y="277113"/>
                </a:lnTo>
                <a:lnTo>
                  <a:pt x="45849" y="273565"/>
                </a:lnTo>
                <a:lnTo>
                  <a:pt x="25369" y="262697"/>
                </a:lnTo>
                <a:lnTo>
                  <a:pt x="14502" y="242207"/>
                </a:lnTo>
                <a:lnTo>
                  <a:pt x="10947" y="209791"/>
                </a:lnTo>
                <a:lnTo>
                  <a:pt x="61877" y="209791"/>
                </a:lnTo>
                <a:lnTo>
                  <a:pt x="59188" y="207943"/>
                </a:lnTo>
                <a:lnTo>
                  <a:pt x="45321" y="202849"/>
                </a:lnTo>
                <a:lnTo>
                  <a:pt x="28244" y="199910"/>
                </a:lnTo>
                <a:lnTo>
                  <a:pt x="27378" y="198945"/>
                </a:lnTo>
                <a:lnTo>
                  <a:pt x="12534" y="198945"/>
                </a:lnTo>
                <a:lnTo>
                  <a:pt x="7886" y="198856"/>
                </a:lnTo>
                <a:close/>
              </a:path>
              <a:path w="167640" h="425450">
                <a:moveTo>
                  <a:pt x="63022" y="210578"/>
                </a:moveTo>
                <a:lnTo>
                  <a:pt x="26517" y="210578"/>
                </a:lnTo>
                <a:lnTo>
                  <a:pt x="51157" y="215947"/>
                </a:lnTo>
                <a:lnTo>
                  <a:pt x="66902" y="227734"/>
                </a:lnTo>
                <a:lnTo>
                  <a:pt x="75386" y="247577"/>
                </a:lnTo>
                <a:lnTo>
                  <a:pt x="78244" y="277113"/>
                </a:lnTo>
                <a:lnTo>
                  <a:pt x="89217" y="277113"/>
                </a:lnTo>
                <a:lnTo>
                  <a:pt x="92081" y="247577"/>
                </a:lnTo>
                <a:lnTo>
                  <a:pt x="100566" y="227734"/>
                </a:lnTo>
                <a:lnTo>
                  <a:pt x="103244" y="225729"/>
                </a:lnTo>
                <a:lnTo>
                  <a:pt x="89179" y="225729"/>
                </a:lnTo>
                <a:lnTo>
                  <a:pt x="89179" y="225577"/>
                </a:lnTo>
                <a:lnTo>
                  <a:pt x="78282" y="225577"/>
                </a:lnTo>
                <a:lnTo>
                  <a:pt x="70092" y="215437"/>
                </a:lnTo>
                <a:lnTo>
                  <a:pt x="63022" y="210578"/>
                </a:lnTo>
                <a:close/>
              </a:path>
              <a:path w="167640" h="425450">
                <a:moveTo>
                  <a:pt x="166913" y="209791"/>
                </a:moveTo>
                <a:lnTo>
                  <a:pt x="156514" y="209791"/>
                </a:lnTo>
                <a:lnTo>
                  <a:pt x="152961" y="242207"/>
                </a:lnTo>
                <a:lnTo>
                  <a:pt x="142097" y="262697"/>
                </a:lnTo>
                <a:lnTo>
                  <a:pt x="121617" y="273565"/>
                </a:lnTo>
                <a:lnTo>
                  <a:pt x="89217" y="277113"/>
                </a:lnTo>
                <a:lnTo>
                  <a:pt x="136916" y="277113"/>
                </a:lnTo>
                <a:lnTo>
                  <a:pt x="150712" y="269046"/>
                </a:lnTo>
                <a:lnTo>
                  <a:pt x="163619" y="243485"/>
                </a:lnTo>
                <a:lnTo>
                  <a:pt x="166913" y="209791"/>
                </a:lnTo>
                <a:close/>
              </a:path>
              <a:path w="167640" h="425450">
                <a:moveTo>
                  <a:pt x="167247" y="144500"/>
                </a:moveTo>
                <a:lnTo>
                  <a:pt x="156514" y="144500"/>
                </a:lnTo>
                <a:lnTo>
                  <a:pt x="155214" y="164416"/>
                </a:lnTo>
                <a:lnTo>
                  <a:pt x="152014" y="179901"/>
                </a:lnTo>
                <a:lnTo>
                  <a:pt x="146740" y="191538"/>
                </a:lnTo>
                <a:lnTo>
                  <a:pt x="139217" y="199910"/>
                </a:lnTo>
                <a:lnTo>
                  <a:pt x="122124" y="202864"/>
                </a:lnTo>
                <a:lnTo>
                  <a:pt x="108259" y="207995"/>
                </a:lnTo>
                <a:lnTo>
                  <a:pt x="97363" y="215539"/>
                </a:lnTo>
                <a:lnTo>
                  <a:pt x="89179" y="225729"/>
                </a:lnTo>
                <a:lnTo>
                  <a:pt x="103244" y="225729"/>
                </a:lnTo>
                <a:lnTo>
                  <a:pt x="116311" y="215947"/>
                </a:lnTo>
                <a:lnTo>
                  <a:pt x="140957" y="210578"/>
                </a:lnTo>
                <a:lnTo>
                  <a:pt x="142087" y="210578"/>
                </a:lnTo>
                <a:lnTo>
                  <a:pt x="142633" y="210426"/>
                </a:lnTo>
                <a:lnTo>
                  <a:pt x="146926" y="210083"/>
                </a:lnTo>
                <a:lnTo>
                  <a:pt x="151561" y="209867"/>
                </a:lnTo>
                <a:lnTo>
                  <a:pt x="156514" y="209791"/>
                </a:lnTo>
                <a:lnTo>
                  <a:pt x="166913" y="209791"/>
                </a:lnTo>
                <a:lnTo>
                  <a:pt x="167449" y="204304"/>
                </a:lnTo>
                <a:lnTo>
                  <a:pt x="167449" y="201294"/>
                </a:lnTo>
                <a:lnTo>
                  <a:pt x="165112" y="198945"/>
                </a:lnTo>
                <a:lnTo>
                  <a:pt x="154927" y="198945"/>
                </a:lnTo>
                <a:lnTo>
                  <a:pt x="160586" y="188316"/>
                </a:lnTo>
                <a:lnTo>
                  <a:pt x="164479" y="175026"/>
                </a:lnTo>
                <a:lnTo>
                  <a:pt x="166726" y="158710"/>
                </a:lnTo>
                <a:lnTo>
                  <a:pt x="167247" y="144500"/>
                </a:lnTo>
                <a:close/>
              </a:path>
              <a:path w="167640" h="425450">
                <a:moveTo>
                  <a:pt x="62991" y="145249"/>
                </a:moveTo>
                <a:lnTo>
                  <a:pt x="26301" y="145249"/>
                </a:lnTo>
                <a:lnTo>
                  <a:pt x="51804" y="150924"/>
                </a:lnTo>
                <a:lnTo>
                  <a:pt x="67741" y="163593"/>
                </a:lnTo>
                <a:lnTo>
                  <a:pt x="75954" y="185099"/>
                </a:lnTo>
                <a:lnTo>
                  <a:pt x="78156" y="215539"/>
                </a:lnTo>
                <a:lnTo>
                  <a:pt x="78282" y="225577"/>
                </a:lnTo>
                <a:lnTo>
                  <a:pt x="89179" y="225577"/>
                </a:lnTo>
                <a:lnTo>
                  <a:pt x="89278" y="215947"/>
                </a:lnTo>
                <a:lnTo>
                  <a:pt x="91518" y="185099"/>
                </a:lnTo>
                <a:lnTo>
                  <a:pt x="99728" y="163593"/>
                </a:lnTo>
                <a:lnTo>
                  <a:pt x="103919" y="160261"/>
                </a:lnTo>
                <a:lnTo>
                  <a:pt x="78282" y="160261"/>
                </a:lnTo>
                <a:lnTo>
                  <a:pt x="70095" y="150130"/>
                </a:lnTo>
                <a:lnTo>
                  <a:pt x="62991" y="145249"/>
                </a:lnTo>
                <a:close/>
              </a:path>
              <a:path w="167640" h="425450">
                <a:moveTo>
                  <a:pt x="61877" y="209791"/>
                </a:moveTo>
                <a:lnTo>
                  <a:pt x="10947" y="209791"/>
                </a:lnTo>
                <a:lnTo>
                  <a:pt x="15913" y="209867"/>
                </a:lnTo>
                <a:lnTo>
                  <a:pt x="20535" y="210083"/>
                </a:lnTo>
                <a:lnTo>
                  <a:pt x="24841" y="210426"/>
                </a:lnTo>
                <a:lnTo>
                  <a:pt x="25387" y="210578"/>
                </a:lnTo>
                <a:lnTo>
                  <a:pt x="25946" y="210604"/>
                </a:lnTo>
                <a:lnTo>
                  <a:pt x="26517" y="210578"/>
                </a:lnTo>
                <a:lnTo>
                  <a:pt x="63022" y="210578"/>
                </a:lnTo>
                <a:lnTo>
                  <a:pt x="61877" y="209791"/>
                </a:lnTo>
                <a:close/>
              </a:path>
              <a:path w="167640" h="425450">
                <a:moveTo>
                  <a:pt x="142087" y="210578"/>
                </a:moveTo>
                <a:lnTo>
                  <a:pt x="140957" y="210578"/>
                </a:lnTo>
                <a:lnTo>
                  <a:pt x="141516" y="210604"/>
                </a:lnTo>
                <a:lnTo>
                  <a:pt x="142087" y="210578"/>
                </a:lnTo>
                <a:close/>
              </a:path>
              <a:path w="167640" h="425450">
                <a:moveTo>
                  <a:pt x="7886" y="133565"/>
                </a:moveTo>
                <a:lnTo>
                  <a:pt x="2451" y="133565"/>
                </a:lnTo>
                <a:lnTo>
                  <a:pt x="12" y="135991"/>
                </a:lnTo>
                <a:lnTo>
                  <a:pt x="12" y="139001"/>
                </a:lnTo>
                <a:lnTo>
                  <a:pt x="735" y="158710"/>
                </a:lnTo>
                <a:lnTo>
                  <a:pt x="2982" y="175026"/>
                </a:lnTo>
                <a:lnTo>
                  <a:pt x="6876" y="188316"/>
                </a:lnTo>
                <a:lnTo>
                  <a:pt x="12534" y="198945"/>
                </a:lnTo>
                <a:lnTo>
                  <a:pt x="27378" y="198945"/>
                </a:lnTo>
                <a:lnTo>
                  <a:pt x="20728" y="191538"/>
                </a:lnTo>
                <a:lnTo>
                  <a:pt x="15457" y="179901"/>
                </a:lnTo>
                <a:lnTo>
                  <a:pt x="12255" y="164416"/>
                </a:lnTo>
                <a:lnTo>
                  <a:pt x="10947" y="144500"/>
                </a:lnTo>
                <a:lnTo>
                  <a:pt x="61901" y="144500"/>
                </a:lnTo>
                <a:lnTo>
                  <a:pt x="59197" y="142643"/>
                </a:lnTo>
                <a:lnTo>
                  <a:pt x="45342" y="137551"/>
                </a:lnTo>
                <a:lnTo>
                  <a:pt x="28282" y="134607"/>
                </a:lnTo>
                <a:lnTo>
                  <a:pt x="27424" y="133654"/>
                </a:lnTo>
                <a:lnTo>
                  <a:pt x="12547" y="133654"/>
                </a:lnTo>
                <a:lnTo>
                  <a:pt x="10261" y="133591"/>
                </a:lnTo>
                <a:lnTo>
                  <a:pt x="7886" y="133565"/>
                </a:lnTo>
                <a:close/>
              </a:path>
              <a:path w="167640" h="425450">
                <a:moveTo>
                  <a:pt x="165023" y="198856"/>
                </a:moveTo>
                <a:lnTo>
                  <a:pt x="159588" y="198856"/>
                </a:lnTo>
                <a:lnTo>
                  <a:pt x="154927" y="198945"/>
                </a:lnTo>
                <a:lnTo>
                  <a:pt x="165112" y="198945"/>
                </a:lnTo>
                <a:close/>
              </a:path>
              <a:path w="167640" h="425450">
                <a:moveTo>
                  <a:pt x="62306" y="79197"/>
                </a:moveTo>
                <a:lnTo>
                  <a:pt x="10934" y="79197"/>
                </a:lnTo>
                <a:lnTo>
                  <a:pt x="24096" y="79776"/>
                </a:lnTo>
                <a:lnTo>
                  <a:pt x="35529" y="81110"/>
                </a:lnTo>
                <a:lnTo>
                  <a:pt x="45337" y="83303"/>
                </a:lnTo>
                <a:lnTo>
                  <a:pt x="53619" y="86461"/>
                </a:lnTo>
                <a:lnTo>
                  <a:pt x="54089" y="86804"/>
                </a:lnTo>
                <a:lnTo>
                  <a:pt x="54597" y="87058"/>
                </a:lnTo>
                <a:lnTo>
                  <a:pt x="77162" y="128016"/>
                </a:lnTo>
                <a:lnTo>
                  <a:pt x="78282" y="160261"/>
                </a:lnTo>
                <a:lnTo>
                  <a:pt x="89192" y="160261"/>
                </a:lnTo>
                <a:lnTo>
                  <a:pt x="89279" y="150924"/>
                </a:lnTo>
                <a:lnTo>
                  <a:pt x="92128" y="116825"/>
                </a:lnTo>
                <a:lnTo>
                  <a:pt x="96543" y="107518"/>
                </a:lnTo>
                <a:lnTo>
                  <a:pt x="83718" y="107518"/>
                </a:lnTo>
                <a:lnTo>
                  <a:pt x="79896" y="98148"/>
                </a:lnTo>
                <a:lnTo>
                  <a:pt x="74914" y="90196"/>
                </a:lnTo>
                <a:lnTo>
                  <a:pt x="68670" y="83609"/>
                </a:lnTo>
                <a:lnTo>
                  <a:pt x="62306" y="79197"/>
                </a:lnTo>
                <a:close/>
              </a:path>
              <a:path w="167640" h="425450">
                <a:moveTo>
                  <a:pt x="167260" y="79197"/>
                </a:moveTo>
                <a:lnTo>
                  <a:pt x="156527" y="79197"/>
                </a:lnTo>
                <a:lnTo>
                  <a:pt x="155224" y="99120"/>
                </a:lnTo>
                <a:lnTo>
                  <a:pt x="152017" y="114607"/>
                </a:lnTo>
                <a:lnTo>
                  <a:pt x="146731" y="126242"/>
                </a:lnTo>
                <a:lnTo>
                  <a:pt x="139191" y="134607"/>
                </a:lnTo>
                <a:lnTo>
                  <a:pt x="122130" y="137551"/>
                </a:lnTo>
                <a:lnTo>
                  <a:pt x="108272" y="142643"/>
                </a:lnTo>
                <a:lnTo>
                  <a:pt x="97374" y="150130"/>
                </a:lnTo>
                <a:lnTo>
                  <a:pt x="89192" y="160261"/>
                </a:lnTo>
                <a:lnTo>
                  <a:pt x="103919" y="160261"/>
                </a:lnTo>
                <a:lnTo>
                  <a:pt x="115665" y="150924"/>
                </a:lnTo>
                <a:lnTo>
                  <a:pt x="141173" y="145249"/>
                </a:lnTo>
                <a:lnTo>
                  <a:pt x="141914" y="145249"/>
                </a:lnTo>
                <a:lnTo>
                  <a:pt x="142430" y="145148"/>
                </a:lnTo>
                <a:lnTo>
                  <a:pt x="146773" y="144779"/>
                </a:lnTo>
                <a:lnTo>
                  <a:pt x="151472" y="144576"/>
                </a:lnTo>
                <a:lnTo>
                  <a:pt x="156514" y="144500"/>
                </a:lnTo>
                <a:lnTo>
                  <a:pt x="167247" y="144500"/>
                </a:lnTo>
                <a:lnTo>
                  <a:pt x="167449" y="139001"/>
                </a:lnTo>
                <a:lnTo>
                  <a:pt x="167449" y="135991"/>
                </a:lnTo>
                <a:lnTo>
                  <a:pt x="165112" y="133654"/>
                </a:lnTo>
                <a:lnTo>
                  <a:pt x="154901" y="133654"/>
                </a:lnTo>
                <a:lnTo>
                  <a:pt x="160577" y="123018"/>
                </a:lnTo>
                <a:lnTo>
                  <a:pt x="164489" y="109677"/>
                </a:lnTo>
                <a:lnTo>
                  <a:pt x="166737" y="93412"/>
                </a:lnTo>
                <a:lnTo>
                  <a:pt x="167260" y="79197"/>
                </a:lnTo>
                <a:close/>
              </a:path>
              <a:path w="167640" h="425450">
                <a:moveTo>
                  <a:pt x="61901" y="144500"/>
                </a:moveTo>
                <a:lnTo>
                  <a:pt x="10947" y="144500"/>
                </a:lnTo>
                <a:lnTo>
                  <a:pt x="15989" y="144576"/>
                </a:lnTo>
                <a:lnTo>
                  <a:pt x="20675" y="144779"/>
                </a:lnTo>
                <a:lnTo>
                  <a:pt x="25031" y="145148"/>
                </a:lnTo>
                <a:lnTo>
                  <a:pt x="25882" y="145313"/>
                </a:lnTo>
                <a:lnTo>
                  <a:pt x="26301" y="145249"/>
                </a:lnTo>
                <a:lnTo>
                  <a:pt x="62991" y="145249"/>
                </a:lnTo>
                <a:lnTo>
                  <a:pt x="61901" y="144500"/>
                </a:lnTo>
                <a:close/>
              </a:path>
              <a:path w="167640" h="425450">
                <a:moveTo>
                  <a:pt x="141914" y="145249"/>
                </a:moveTo>
                <a:lnTo>
                  <a:pt x="141173" y="145249"/>
                </a:lnTo>
                <a:lnTo>
                  <a:pt x="141592" y="145313"/>
                </a:lnTo>
                <a:lnTo>
                  <a:pt x="141914" y="145249"/>
                </a:lnTo>
                <a:close/>
              </a:path>
              <a:path w="167640" h="425450">
                <a:moveTo>
                  <a:pt x="5435" y="68262"/>
                </a:moveTo>
                <a:lnTo>
                  <a:pt x="2438" y="68262"/>
                </a:lnTo>
                <a:lnTo>
                  <a:pt x="0" y="70688"/>
                </a:lnTo>
                <a:lnTo>
                  <a:pt x="0" y="73710"/>
                </a:lnTo>
                <a:lnTo>
                  <a:pt x="724" y="93412"/>
                </a:lnTo>
                <a:lnTo>
                  <a:pt x="2978" y="109726"/>
                </a:lnTo>
                <a:lnTo>
                  <a:pt x="6879" y="123018"/>
                </a:lnTo>
                <a:lnTo>
                  <a:pt x="12547" y="133654"/>
                </a:lnTo>
                <a:lnTo>
                  <a:pt x="27424" y="133654"/>
                </a:lnTo>
                <a:lnTo>
                  <a:pt x="20741" y="126242"/>
                </a:lnTo>
                <a:lnTo>
                  <a:pt x="15451" y="114607"/>
                </a:lnTo>
                <a:lnTo>
                  <a:pt x="12239" y="99120"/>
                </a:lnTo>
                <a:lnTo>
                  <a:pt x="10934" y="79197"/>
                </a:lnTo>
                <a:lnTo>
                  <a:pt x="62306" y="79197"/>
                </a:lnTo>
                <a:lnTo>
                  <a:pt x="61061" y="78333"/>
                </a:lnTo>
                <a:lnTo>
                  <a:pt x="59472" y="72821"/>
                </a:lnTo>
                <a:lnTo>
                  <a:pt x="47421" y="72821"/>
                </a:lnTo>
                <a:lnTo>
                  <a:pt x="38527" y="70764"/>
                </a:lnTo>
                <a:lnTo>
                  <a:pt x="28595" y="69346"/>
                </a:lnTo>
                <a:lnTo>
                  <a:pt x="17580" y="68526"/>
                </a:lnTo>
                <a:lnTo>
                  <a:pt x="5435" y="68262"/>
                </a:lnTo>
                <a:close/>
              </a:path>
              <a:path w="167640" h="425450">
                <a:moveTo>
                  <a:pt x="165023" y="133565"/>
                </a:moveTo>
                <a:lnTo>
                  <a:pt x="159575" y="133565"/>
                </a:lnTo>
                <a:lnTo>
                  <a:pt x="157213" y="133591"/>
                </a:lnTo>
                <a:lnTo>
                  <a:pt x="154901" y="133654"/>
                </a:lnTo>
                <a:lnTo>
                  <a:pt x="165112" y="133654"/>
                </a:lnTo>
                <a:close/>
              </a:path>
              <a:path w="167640" h="425450">
                <a:moveTo>
                  <a:pt x="98186" y="13195"/>
                </a:moveTo>
                <a:lnTo>
                  <a:pt x="83743" y="13195"/>
                </a:lnTo>
                <a:lnTo>
                  <a:pt x="99795" y="32113"/>
                </a:lnTo>
                <a:lnTo>
                  <a:pt x="108618" y="48518"/>
                </a:lnTo>
                <a:lnTo>
                  <a:pt x="110652" y="63578"/>
                </a:lnTo>
                <a:lnTo>
                  <a:pt x="106337" y="78460"/>
                </a:lnTo>
                <a:lnTo>
                  <a:pt x="98757" y="83725"/>
                </a:lnTo>
                <a:lnTo>
                  <a:pt x="92517" y="90274"/>
                </a:lnTo>
                <a:lnTo>
                  <a:pt x="87532" y="98180"/>
                </a:lnTo>
                <a:lnTo>
                  <a:pt x="83718" y="107518"/>
                </a:lnTo>
                <a:lnTo>
                  <a:pt x="96543" y="107518"/>
                </a:lnTo>
                <a:lnTo>
                  <a:pt x="102633" y="94680"/>
                </a:lnTo>
                <a:lnTo>
                  <a:pt x="123251" y="82986"/>
                </a:lnTo>
                <a:lnTo>
                  <a:pt x="156527" y="79197"/>
                </a:lnTo>
                <a:lnTo>
                  <a:pt x="167260" y="79197"/>
                </a:lnTo>
                <a:lnTo>
                  <a:pt x="167462" y="73710"/>
                </a:lnTo>
                <a:lnTo>
                  <a:pt x="167462" y="72897"/>
                </a:lnTo>
                <a:lnTo>
                  <a:pt x="120040" y="72897"/>
                </a:lnTo>
                <a:lnTo>
                  <a:pt x="121355" y="54699"/>
                </a:lnTo>
                <a:lnTo>
                  <a:pt x="115728" y="37209"/>
                </a:lnTo>
                <a:lnTo>
                  <a:pt x="104149" y="19735"/>
                </a:lnTo>
                <a:lnTo>
                  <a:pt x="98186" y="13195"/>
                </a:lnTo>
                <a:close/>
              </a:path>
              <a:path w="167640" h="425450">
                <a:moveTo>
                  <a:pt x="165036" y="68262"/>
                </a:moveTo>
                <a:lnTo>
                  <a:pt x="162013" y="68262"/>
                </a:lnTo>
                <a:lnTo>
                  <a:pt x="149863" y="68534"/>
                </a:lnTo>
                <a:lnTo>
                  <a:pt x="138860" y="69375"/>
                </a:lnTo>
                <a:lnTo>
                  <a:pt x="128940" y="70818"/>
                </a:lnTo>
                <a:lnTo>
                  <a:pt x="120040" y="72897"/>
                </a:lnTo>
                <a:lnTo>
                  <a:pt x="167462" y="72897"/>
                </a:lnTo>
                <a:lnTo>
                  <a:pt x="167462" y="70688"/>
                </a:lnTo>
                <a:lnTo>
                  <a:pt x="165036" y="68262"/>
                </a:lnTo>
                <a:close/>
              </a:path>
              <a:path w="167640" h="425450">
                <a:moveTo>
                  <a:pt x="85204" y="0"/>
                </a:moveTo>
                <a:lnTo>
                  <a:pt x="82308" y="0"/>
                </a:lnTo>
                <a:lnTo>
                  <a:pt x="80924" y="571"/>
                </a:lnTo>
                <a:lnTo>
                  <a:pt x="79908" y="1587"/>
                </a:lnTo>
                <a:lnTo>
                  <a:pt x="63670" y="19402"/>
                </a:lnTo>
                <a:lnTo>
                  <a:pt x="52092" y="36866"/>
                </a:lnTo>
                <a:lnTo>
                  <a:pt x="46300" y="54499"/>
                </a:lnTo>
                <a:lnTo>
                  <a:pt x="47421" y="72821"/>
                </a:lnTo>
                <a:lnTo>
                  <a:pt x="59472" y="72821"/>
                </a:lnTo>
                <a:lnTo>
                  <a:pt x="56777" y="63480"/>
                </a:lnTo>
                <a:lnTo>
                  <a:pt x="58843" y="48450"/>
                </a:lnTo>
                <a:lnTo>
                  <a:pt x="67689" y="32077"/>
                </a:lnTo>
                <a:lnTo>
                  <a:pt x="83743" y="13195"/>
                </a:lnTo>
                <a:lnTo>
                  <a:pt x="98186" y="13195"/>
                </a:lnTo>
                <a:lnTo>
                  <a:pt x="87604" y="1587"/>
                </a:lnTo>
                <a:lnTo>
                  <a:pt x="86575" y="571"/>
                </a:lnTo>
                <a:lnTo>
                  <a:pt x="85204" y="0"/>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0" name="object 19"/>
          <p:cNvSpPr/>
          <p:nvPr/>
        </p:nvSpPr>
        <p:spPr>
          <a:xfrm>
            <a:off x="6177972" y="2552978"/>
            <a:ext cx="521273" cy="521273"/>
          </a:xfrm>
          <a:custGeom>
            <a:avLst/>
            <a:gdLst/>
            <a:ahLst/>
            <a:cxnLst/>
            <a:rect l="l" t="t" r="r" b="b"/>
            <a:pathLst>
              <a:path w="609600" h="609600">
                <a:moveTo>
                  <a:pt x="304800" y="0"/>
                </a:move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354240" y="605610"/>
                </a:lnTo>
                <a:lnTo>
                  <a:pt x="382290" y="598703"/>
                </a:lnTo>
                <a:lnTo>
                  <a:pt x="304800" y="598703"/>
                </a:lnTo>
                <a:lnTo>
                  <a:pt x="257188" y="594849"/>
                </a:lnTo>
                <a:lnTo>
                  <a:pt x="211999" y="583695"/>
                </a:lnTo>
                <a:lnTo>
                  <a:pt x="169843" y="565850"/>
                </a:lnTo>
                <a:lnTo>
                  <a:pt x="131329" y="541924"/>
                </a:lnTo>
                <a:lnTo>
                  <a:pt x="97067" y="512525"/>
                </a:lnTo>
                <a:lnTo>
                  <a:pt x="67667" y="478265"/>
                </a:lnTo>
                <a:lnTo>
                  <a:pt x="43739" y="439753"/>
                </a:lnTo>
                <a:lnTo>
                  <a:pt x="25892" y="397598"/>
                </a:lnTo>
                <a:lnTo>
                  <a:pt x="14737" y="352411"/>
                </a:lnTo>
                <a:lnTo>
                  <a:pt x="10883" y="304800"/>
                </a:lnTo>
                <a:lnTo>
                  <a:pt x="14737" y="257188"/>
                </a:lnTo>
                <a:lnTo>
                  <a:pt x="25892" y="211999"/>
                </a:lnTo>
                <a:lnTo>
                  <a:pt x="43739" y="169843"/>
                </a:lnTo>
                <a:lnTo>
                  <a:pt x="67667" y="131329"/>
                </a:lnTo>
                <a:lnTo>
                  <a:pt x="97067" y="97067"/>
                </a:lnTo>
                <a:lnTo>
                  <a:pt x="131329" y="67667"/>
                </a:lnTo>
                <a:lnTo>
                  <a:pt x="169843" y="43739"/>
                </a:lnTo>
                <a:lnTo>
                  <a:pt x="211999" y="25892"/>
                </a:lnTo>
                <a:lnTo>
                  <a:pt x="257188" y="14737"/>
                </a:lnTo>
                <a:lnTo>
                  <a:pt x="304800" y="10883"/>
                </a:lnTo>
                <a:lnTo>
                  <a:pt x="382238" y="10883"/>
                </a:lnTo>
                <a:lnTo>
                  <a:pt x="354240" y="3989"/>
                </a:lnTo>
                <a:lnTo>
                  <a:pt x="304800" y="0"/>
                </a:lnTo>
                <a:close/>
              </a:path>
              <a:path w="609600" h="609600">
                <a:moveTo>
                  <a:pt x="382238" y="10883"/>
                </a:moveTo>
                <a:lnTo>
                  <a:pt x="304800" y="10883"/>
                </a:lnTo>
                <a:lnTo>
                  <a:pt x="352411" y="14737"/>
                </a:lnTo>
                <a:lnTo>
                  <a:pt x="397598" y="25892"/>
                </a:lnTo>
                <a:lnTo>
                  <a:pt x="439753" y="43739"/>
                </a:lnTo>
                <a:lnTo>
                  <a:pt x="478265" y="67667"/>
                </a:lnTo>
                <a:lnTo>
                  <a:pt x="512525" y="97067"/>
                </a:lnTo>
                <a:lnTo>
                  <a:pt x="541924" y="131329"/>
                </a:lnTo>
                <a:lnTo>
                  <a:pt x="565850" y="169843"/>
                </a:lnTo>
                <a:lnTo>
                  <a:pt x="583695" y="211999"/>
                </a:lnTo>
                <a:lnTo>
                  <a:pt x="594849" y="257188"/>
                </a:lnTo>
                <a:lnTo>
                  <a:pt x="598703" y="304800"/>
                </a:lnTo>
                <a:lnTo>
                  <a:pt x="594849" y="352411"/>
                </a:lnTo>
                <a:lnTo>
                  <a:pt x="583695" y="397598"/>
                </a:lnTo>
                <a:lnTo>
                  <a:pt x="565850" y="439753"/>
                </a:lnTo>
                <a:lnTo>
                  <a:pt x="541924" y="478265"/>
                </a:lnTo>
                <a:lnTo>
                  <a:pt x="512525" y="512525"/>
                </a:lnTo>
                <a:lnTo>
                  <a:pt x="478265" y="541924"/>
                </a:lnTo>
                <a:lnTo>
                  <a:pt x="439753" y="565850"/>
                </a:lnTo>
                <a:lnTo>
                  <a:pt x="397598" y="583695"/>
                </a:lnTo>
                <a:lnTo>
                  <a:pt x="352411" y="594849"/>
                </a:lnTo>
                <a:lnTo>
                  <a:pt x="304800" y="598703"/>
                </a:lnTo>
                <a:lnTo>
                  <a:pt x="382290" y="598703"/>
                </a:lnTo>
                <a:lnTo>
                  <a:pt x="444874" y="575579"/>
                </a:lnTo>
                <a:lnTo>
                  <a:pt x="484811" y="550791"/>
                </a:lnTo>
                <a:lnTo>
                  <a:pt x="520326" y="520326"/>
                </a:lnTo>
                <a:lnTo>
                  <a:pt x="550791" y="484811"/>
                </a:lnTo>
                <a:lnTo>
                  <a:pt x="575579" y="444874"/>
                </a:lnTo>
                <a:lnTo>
                  <a:pt x="594061" y="401141"/>
                </a:lnTo>
                <a:lnTo>
                  <a:pt x="605610" y="354240"/>
                </a:lnTo>
                <a:lnTo>
                  <a:pt x="609600" y="304800"/>
                </a:lnTo>
                <a:lnTo>
                  <a:pt x="605610" y="255359"/>
                </a:lnTo>
                <a:lnTo>
                  <a:pt x="594061" y="208458"/>
                </a:lnTo>
                <a:lnTo>
                  <a:pt x="575579" y="164725"/>
                </a:lnTo>
                <a:lnTo>
                  <a:pt x="550791" y="124788"/>
                </a:lnTo>
                <a:lnTo>
                  <a:pt x="520326" y="89273"/>
                </a:lnTo>
                <a:lnTo>
                  <a:pt x="484811" y="58808"/>
                </a:lnTo>
                <a:lnTo>
                  <a:pt x="444874" y="34020"/>
                </a:lnTo>
                <a:lnTo>
                  <a:pt x="401141" y="15538"/>
                </a:lnTo>
                <a:lnTo>
                  <a:pt x="382238" y="10883"/>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1" name="object 20"/>
          <p:cNvSpPr/>
          <p:nvPr/>
        </p:nvSpPr>
        <p:spPr>
          <a:xfrm>
            <a:off x="6299229" y="2638074"/>
            <a:ext cx="279098" cy="361090"/>
          </a:xfrm>
          <a:custGeom>
            <a:avLst/>
            <a:gdLst/>
            <a:ahLst/>
            <a:cxnLst/>
            <a:rect l="l" t="t" r="r" b="b"/>
            <a:pathLst>
              <a:path w="326390" h="422275">
                <a:moveTo>
                  <a:pt x="128438" y="407238"/>
                </a:moveTo>
                <a:lnTo>
                  <a:pt x="125580" y="409143"/>
                </a:lnTo>
                <a:lnTo>
                  <a:pt x="124336" y="415036"/>
                </a:lnTo>
                <a:lnTo>
                  <a:pt x="126215" y="417918"/>
                </a:lnTo>
                <a:lnTo>
                  <a:pt x="163401" y="422135"/>
                </a:lnTo>
                <a:lnTo>
                  <a:pt x="202815" y="417301"/>
                </a:lnTo>
                <a:lnTo>
                  <a:pt x="220204" y="410636"/>
                </a:lnTo>
                <a:lnTo>
                  <a:pt x="177044" y="410636"/>
                </a:lnTo>
                <a:lnTo>
                  <a:pt x="131410" y="407898"/>
                </a:lnTo>
                <a:lnTo>
                  <a:pt x="128438" y="407238"/>
                </a:lnTo>
                <a:close/>
              </a:path>
              <a:path w="326390" h="422275">
                <a:moveTo>
                  <a:pt x="79530" y="118516"/>
                </a:moveTo>
                <a:lnTo>
                  <a:pt x="37810" y="153945"/>
                </a:lnTo>
                <a:lnTo>
                  <a:pt x="8052" y="207104"/>
                </a:lnTo>
                <a:lnTo>
                  <a:pt x="0" y="248671"/>
                </a:lnTo>
                <a:lnTo>
                  <a:pt x="2786" y="290366"/>
                </a:lnTo>
                <a:lnTo>
                  <a:pt x="15983" y="330012"/>
                </a:lnTo>
                <a:lnTo>
                  <a:pt x="39163" y="365432"/>
                </a:lnTo>
                <a:lnTo>
                  <a:pt x="71897" y="394449"/>
                </a:lnTo>
                <a:lnTo>
                  <a:pt x="73942" y="395744"/>
                </a:lnTo>
                <a:lnTo>
                  <a:pt x="47894" y="402907"/>
                </a:lnTo>
                <a:lnTo>
                  <a:pt x="46180" y="405904"/>
                </a:lnTo>
                <a:lnTo>
                  <a:pt x="47653" y="411213"/>
                </a:lnTo>
                <a:lnTo>
                  <a:pt x="49850" y="412800"/>
                </a:lnTo>
                <a:lnTo>
                  <a:pt x="52708" y="412800"/>
                </a:lnTo>
                <a:lnTo>
                  <a:pt x="53190" y="412724"/>
                </a:lnTo>
                <a:lnTo>
                  <a:pt x="53673" y="412610"/>
                </a:lnTo>
                <a:lnTo>
                  <a:pt x="89309" y="402793"/>
                </a:lnTo>
                <a:lnTo>
                  <a:pt x="89474" y="402602"/>
                </a:lnTo>
                <a:lnTo>
                  <a:pt x="90706" y="402069"/>
                </a:lnTo>
                <a:lnTo>
                  <a:pt x="91354" y="401510"/>
                </a:lnTo>
                <a:lnTo>
                  <a:pt x="91519" y="401256"/>
                </a:lnTo>
                <a:lnTo>
                  <a:pt x="92040" y="400621"/>
                </a:lnTo>
                <a:lnTo>
                  <a:pt x="92329" y="400165"/>
                </a:lnTo>
                <a:lnTo>
                  <a:pt x="92586" y="399605"/>
                </a:lnTo>
                <a:lnTo>
                  <a:pt x="92764" y="399046"/>
                </a:lnTo>
                <a:lnTo>
                  <a:pt x="92941" y="398386"/>
                </a:lnTo>
                <a:lnTo>
                  <a:pt x="92852" y="396138"/>
                </a:lnTo>
                <a:lnTo>
                  <a:pt x="90005" y="385889"/>
                </a:lnTo>
                <a:lnTo>
                  <a:pt x="78705" y="385889"/>
                </a:lnTo>
                <a:lnTo>
                  <a:pt x="77968" y="385406"/>
                </a:lnTo>
                <a:lnTo>
                  <a:pt x="42359" y="352124"/>
                </a:lnTo>
                <a:lnTo>
                  <a:pt x="19707" y="310822"/>
                </a:lnTo>
                <a:lnTo>
                  <a:pt x="10702" y="265012"/>
                </a:lnTo>
                <a:lnTo>
                  <a:pt x="16036" y="218205"/>
                </a:lnTo>
                <a:lnTo>
                  <a:pt x="36401" y="173913"/>
                </a:lnTo>
                <a:lnTo>
                  <a:pt x="69344" y="138630"/>
                </a:lnTo>
                <a:lnTo>
                  <a:pt x="85258" y="127787"/>
                </a:lnTo>
                <a:lnTo>
                  <a:pt x="86058" y="124434"/>
                </a:lnTo>
                <a:lnTo>
                  <a:pt x="82896" y="119316"/>
                </a:lnTo>
                <a:lnTo>
                  <a:pt x="79530" y="118516"/>
                </a:lnTo>
                <a:close/>
              </a:path>
              <a:path w="326390" h="422275">
                <a:moveTo>
                  <a:pt x="269390" y="136080"/>
                </a:moveTo>
                <a:lnTo>
                  <a:pt x="252936" y="136080"/>
                </a:lnTo>
                <a:lnTo>
                  <a:pt x="274264" y="154914"/>
                </a:lnTo>
                <a:lnTo>
                  <a:pt x="291544" y="177087"/>
                </a:lnTo>
                <a:lnTo>
                  <a:pt x="304414" y="202115"/>
                </a:lnTo>
                <a:lnTo>
                  <a:pt x="312512" y="229514"/>
                </a:lnTo>
                <a:lnTo>
                  <a:pt x="315408" y="259515"/>
                </a:lnTo>
                <a:lnTo>
                  <a:pt x="312448" y="288994"/>
                </a:lnTo>
                <a:lnTo>
                  <a:pt x="289487" y="343865"/>
                </a:lnTo>
                <a:lnTo>
                  <a:pt x="258711" y="377553"/>
                </a:lnTo>
                <a:lnTo>
                  <a:pt x="220354" y="400165"/>
                </a:lnTo>
                <a:lnTo>
                  <a:pt x="177044" y="410636"/>
                </a:lnTo>
                <a:lnTo>
                  <a:pt x="220204" y="410636"/>
                </a:lnTo>
                <a:lnTo>
                  <a:pt x="271961" y="380558"/>
                </a:lnTo>
                <a:lnTo>
                  <a:pt x="298516" y="349935"/>
                </a:lnTo>
                <a:lnTo>
                  <a:pt x="323118" y="291142"/>
                </a:lnTo>
                <a:lnTo>
                  <a:pt x="326293" y="259479"/>
                </a:lnTo>
                <a:lnTo>
                  <a:pt x="323192" y="227406"/>
                </a:lnTo>
                <a:lnTo>
                  <a:pt x="314725" y="198583"/>
                </a:lnTo>
                <a:lnTo>
                  <a:pt x="301339" y="172212"/>
                </a:lnTo>
                <a:lnTo>
                  <a:pt x="283391" y="148757"/>
                </a:lnTo>
                <a:lnTo>
                  <a:pt x="269390" y="136080"/>
                </a:lnTo>
                <a:close/>
              </a:path>
              <a:path w="326390" h="422275">
                <a:moveTo>
                  <a:pt x="79543" y="357225"/>
                </a:moveTo>
                <a:lnTo>
                  <a:pt x="73726" y="358813"/>
                </a:lnTo>
                <a:lnTo>
                  <a:pt x="72024" y="361823"/>
                </a:lnTo>
                <a:lnTo>
                  <a:pt x="78705" y="385889"/>
                </a:lnTo>
                <a:lnTo>
                  <a:pt x="90005" y="385889"/>
                </a:lnTo>
                <a:lnTo>
                  <a:pt x="82515" y="358927"/>
                </a:lnTo>
                <a:lnTo>
                  <a:pt x="79543" y="357225"/>
                </a:lnTo>
                <a:close/>
              </a:path>
              <a:path w="326390" h="422275">
                <a:moveTo>
                  <a:pt x="177604" y="134251"/>
                </a:moveTo>
                <a:lnTo>
                  <a:pt x="162080" y="134251"/>
                </a:lnTo>
                <a:lnTo>
                  <a:pt x="168906" y="139860"/>
                </a:lnTo>
                <a:lnTo>
                  <a:pt x="177685" y="153436"/>
                </a:lnTo>
                <a:lnTo>
                  <a:pt x="186669" y="170100"/>
                </a:lnTo>
                <a:lnTo>
                  <a:pt x="202916" y="202528"/>
                </a:lnTo>
                <a:lnTo>
                  <a:pt x="210120" y="215442"/>
                </a:lnTo>
                <a:lnTo>
                  <a:pt x="216325" y="223794"/>
                </a:lnTo>
                <a:lnTo>
                  <a:pt x="222138" y="227660"/>
                </a:lnTo>
                <a:lnTo>
                  <a:pt x="224412" y="228320"/>
                </a:lnTo>
                <a:lnTo>
                  <a:pt x="226723" y="227990"/>
                </a:lnTo>
                <a:lnTo>
                  <a:pt x="228679" y="226783"/>
                </a:lnTo>
                <a:lnTo>
                  <a:pt x="232673" y="220229"/>
                </a:lnTo>
                <a:lnTo>
                  <a:pt x="232160" y="213563"/>
                </a:lnTo>
                <a:lnTo>
                  <a:pt x="221846" y="213563"/>
                </a:lnTo>
                <a:lnTo>
                  <a:pt x="217752" y="207036"/>
                </a:lnTo>
                <a:lnTo>
                  <a:pt x="213136" y="198583"/>
                </a:lnTo>
                <a:lnTo>
                  <a:pt x="208379" y="189263"/>
                </a:lnTo>
                <a:lnTo>
                  <a:pt x="203863" y="180136"/>
                </a:lnTo>
                <a:lnTo>
                  <a:pt x="191798" y="156366"/>
                </a:lnTo>
                <a:lnTo>
                  <a:pt x="181268" y="138507"/>
                </a:lnTo>
                <a:lnTo>
                  <a:pt x="177604" y="134251"/>
                </a:lnTo>
                <a:close/>
              </a:path>
              <a:path w="326390" h="422275">
                <a:moveTo>
                  <a:pt x="43576" y="12928"/>
                </a:moveTo>
                <a:lnTo>
                  <a:pt x="40249" y="13868"/>
                </a:lnTo>
                <a:lnTo>
                  <a:pt x="37341" y="19138"/>
                </a:lnTo>
                <a:lnTo>
                  <a:pt x="38281" y="22453"/>
                </a:lnTo>
                <a:lnTo>
                  <a:pt x="40909" y="23914"/>
                </a:lnTo>
                <a:lnTo>
                  <a:pt x="66412" y="38779"/>
                </a:lnTo>
                <a:lnTo>
                  <a:pt x="93376" y="56029"/>
                </a:lnTo>
                <a:lnTo>
                  <a:pt x="115760" y="72530"/>
                </a:lnTo>
                <a:lnTo>
                  <a:pt x="127523" y="85153"/>
                </a:lnTo>
                <a:lnTo>
                  <a:pt x="127341" y="96101"/>
                </a:lnTo>
                <a:lnTo>
                  <a:pt x="122747" y="114473"/>
                </a:lnTo>
                <a:lnTo>
                  <a:pt x="115788" y="136161"/>
                </a:lnTo>
                <a:lnTo>
                  <a:pt x="108512" y="157060"/>
                </a:lnTo>
                <a:lnTo>
                  <a:pt x="98218" y="187118"/>
                </a:lnTo>
                <a:lnTo>
                  <a:pt x="92484" y="207592"/>
                </a:lnTo>
                <a:lnTo>
                  <a:pt x="91513" y="220234"/>
                </a:lnTo>
                <a:lnTo>
                  <a:pt x="95507" y="226796"/>
                </a:lnTo>
                <a:lnTo>
                  <a:pt x="96777" y="227584"/>
                </a:lnTo>
                <a:lnTo>
                  <a:pt x="98237" y="227990"/>
                </a:lnTo>
                <a:lnTo>
                  <a:pt x="100485" y="227990"/>
                </a:lnTo>
                <a:lnTo>
                  <a:pt x="115120" y="213563"/>
                </a:lnTo>
                <a:lnTo>
                  <a:pt x="102327" y="213563"/>
                </a:lnTo>
                <a:lnTo>
                  <a:pt x="104684" y="203233"/>
                </a:lnTo>
                <a:lnTo>
                  <a:pt x="108754" y="189830"/>
                </a:lnTo>
                <a:lnTo>
                  <a:pt x="113723" y="175069"/>
                </a:lnTo>
                <a:lnTo>
                  <a:pt x="118773" y="160667"/>
                </a:lnTo>
                <a:lnTo>
                  <a:pt x="128724" y="131804"/>
                </a:lnTo>
                <a:lnTo>
                  <a:pt x="135623" y="108858"/>
                </a:lnTo>
                <a:lnTo>
                  <a:pt x="138754" y="91798"/>
                </a:lnTo>
                <a:lnTo>
                  <a:pt x="137404" y="80594"/>
                </a:lnTo>
                <a:lnTo>
                  <a:pt x="120377" y="62336"/>
                </a:lnTo>
                <a:lnTo>
                  <a:pt x="91416" y="41621"/>
                </a:lnTo>
                <a:lnTo>
                  <a:pt x="62643" y="23844"/>
                </a:lnTo>
                <a:lnTo>
                  <a:pt x="43576" y="12928"/>
                </a:lnTo>
                <a:close/>
              </a:path>
              <a:path w="326390" h="422275">
                <a:moveTo>
                  <a:pt x="162093" y="123367"/>
                </a:moveTo>
                <a:lnTo>
                  <a:pt x="132387" y="156366"/>
                </a:lnTo>
                <a:lnTo>
                  <a:pt x="115800" y="189263"/>
                </a:lnTo>
                <a:lnTo>
                  <a:pt x="111035" y="198591"/>
                </a:lnTo>
                <a:lnTo>
                  <a:pt x="106378" y="207104"/>
                </a:lnTo>
                <a:lnTo>
                  <a:pt x="102327" y="213563"/>
                </a:lnTo>
                <a:lnTo>
                  <a:pt x="115120" y="213563"/>
                </a:lnTo>
                <a:lnTo>
                  <a:pt x="121287" y="202507"/>
                </a:lnTo>
                <a:lnTo>
                  <a:pt x="137531" y="170079"/>
                </a:lnTo>
                <a:lnTo>
                  <a:pt x="146500" y="153427"/>
                </a:lnTo>
                <a:lnTo>
                  <a:pt x="155265" y="139858"/>
                </a:lnTo>
                <a:lnTo>
                  <a:pt x="162080" y="134251"/>
                </a:lnTo>
                <a:lnTo>
                  <a:pt x="177604" y="134251"/>
                </a:lnTo>
                <a:lnTo>
                  <a:pt x="171593" y="127271"/>
                </a:lnTo>
                <a:lnTo>
                  <a:pt x="162093" y="123367"/>
                </a:lnTo>
                <a:close/>
              </a:path>
              <a:path w="326390" h="422275">
                <a:moveTo>
                  <a:pt x="280597" y="12928"/>
                </a:moveTo>
                <a:lnTo>
                  <a:pt x="232762" y="41621"/>
                </a:lnTo>
                <a:lnTo>
                  <a:pt x="186769" y="80594"/>
                </a:lnTo>
                <a:lnTo>
                  <a:pt x="185424" y="91798"/>
                </a:lnTo>
                <a:lnTo>
                  <a:pt x="188555" y="108858"/>
                </a:lnTo>
                <a:lnTo>
                  <a:pt x="195450" y="131804"/>
                </a:lnTo>
                <a:lnTo>
                  <a:pt x="205497" y="160944"/>
                </a:lnTo>
                <a:lnTo>
                  <a:pt x="210449" y="175069"/>
                </a:lnTo>
                <a:lnTo>
                  <a:pt x="215414" y="189830"/>
                </a:lnTo>
                <a:lnTo>
                  <a:pt x="219484" y="203233"/>
                </a:lnTo>
                <a:lnTo>
                  <a:pt x="221846" y="213563"/>
                </a:lnTo>
                <a:lnTo>
                  <a:pt x="232160" y="213563"/>
                </a:lnTo>
                <a:lnTo>
                  <a:pt x="231700" y="207591"/>
                </a:lnTo>
                <a:lnTo>
                  <a:pt x="225963" y="187118"/>
                </a:lnTo>
                <a:lnTo>
                  <a:pt x="215661" y="157060"/>
                </a:lnTo>
                <a:lnTo>
                  <a:pt x="208359" y="136080"/>
                </a:lnTo>
                <a:lnTo>
                  <a:pt x="201428" y="114473"/>
                </a:lnTo>
                <a:lnTo>
                  <a:pt x="196838" y="96101"/>
                </a:lnTo>
                <a:lnTo>
                  <a:pt x="196662" y="85153"/>
                </a:lnTo>
                <a:lnTo>
                  <a:pt x="208438" y="72525"/>
                </a:lnTo>
                <a:lnTo>
                  <a:pt x="230823" y="56024"/>
                </a:lnTo>
                <a:lnTo>
                  <a:pt x="257780" y="38778"/>
                </a:lnTo>
                <a:lnTo>
                  <a:pt x="283401" y="23844"/>
                </a:lnTo>
                <a:lnTo>
                  <a:pt x="285892" y="22453"/>
                </a:lnTo>
                <a:lnTo>
                  <a:pt x="286845" y="19138"/>
                </a:lnTo>
                <a:lnTo>
                  <a:pt x="283937" y="13868"/>
                </a:lnTo>
                <a:lnTo>
                  <a:pt x="280597" y="12928"/>
                </a:lnTo>
                <a:close/>
              </a:path>
              <a:path w="326390" h="422275">
                <a:moveTo>
                  <a:pt x="285194" y="115417"/>
                </a:moveTo>
                <a:lnTo>
                  <a:pt x="282248" y="115633"/>
                </a:lnTo>
                <a:lnTo>
                  <a:pt x="245722" y="119354"/>
                </a:lnTo>
                <a:lnTo>
                  <a:pt x="245532" y="119443"/>
                </a:lnTo>
                <a:lnTo>
                  <a:pt x="241519" y="122364"/>
                </a:lnTo>
                <a:lnTo>
                  <a:pt x="241354" y="122453"/>
                </a:lnTo>
                <a:lnTo>
                  <a:pt x="241290" y="122783"/>
                </a:lnTo>
                <a:lnTo>
                  <a:pt x="240960" y="123647"/>
                </a:lnTo>
                <a:lnTo>
                  <a:pt x="240769" y="124472"/>
                </a:lnTo>
                <a:lnTo>
                  <a:pt x="244859" y="163601"/>
                </a:lnTo>
                <a:lnTo>
                  <a:pt x="247208" y="165684"/>
                </a:lnTo>
                <a:lnTo>
                  <a:pt x="250536" y="165658"/>
                </a:lnTo>
                <a:lnTo>
                  <a:pt x="253520" y="165341"/>
                </a:lnTo>
                <a:lnTo>
                  <a:pt x="255705" y="162661"/>
                </a:lnTo>
                <a:lnTo>
                  <a:pt x="252936" y="136080"/>
                </a:lnTo>
                <a:lnTo>
                  <a:pt x="269390" y="136080"/>
                </a:lnTo>
                <a:lnTo>
                  <a:pt x="261254" y="128714"/>
                </a:lnTo>
                <a:lnTo>
                  <a:pt x="286337" y="126174"/>
                </a:lnTo>
                <a:lnTo>
                  <a:pt x="288385" y="123647"/>
                </a:lnTo>
                <a:lnTo>
                  <a:pt x="288281" y="121208"/>
                </a:lnTo>
                <a:lnTo>
                  <a:pt x="287912" y="117513"/>
                </a:lnTo>
                <a:lnTo>
                  <a:pt x="285194" y="115417"/>
                </a:lnTo>
                <a:close/>
              </a:path>
              <a:path w="326390" h="422275">
                <a:moveTo>
                  <a:pt x="162956" y="0"/>
                </a:moveTo>
                <a:lnTo>
                  <a:pt x="150756" y="2470"/>
                </a:lnTo>
                <a:lnTo>
                  <a:pt x="140779" y="9204"/>
                </a:lnTo>
                <a:lnTo>
                  <a:pt x="134046" y="19180"/>
                </a:lnTo>
                <a:lnTo>
                  <a:pt x="131575" y="31381"/>
                </a:lnTo>
                <a:lnTo>
                  <a:pt x="134046" y="43580"/>
                </a:lnTo>
                <a:lnTo>
                  <a:pt x="140779" y="53552"/>
                </a:lnTo>
                <a:lnTo>
                  <a:pt x="150756" y="60281"/>
                </a:lnTo>
                <a:lnTo>
                  <a:pt x="162956" y="62750"/>
                </a:lnTo>
                <a:lnTo>
                  <a:pt x="175148" y="60281"/>
                </a:lnTo>
                <a:lnTo>
                  <a:pt x="185116" y="53552"/>
                </a:lnTo>
                <a:lnTo>
                  <a:pt x="186262" y="51854"/>
                </a:lnTo>
                <a:lnTo>
                  <a:pt x="162956" y="51854"/>
                </a:lnTo>
                <a:lnTo>
                  <a:pt x="154985" y="50242"/>
                </a:lnTo>
                <a:lnTo>
                  <a:pt x="148469" y="45851"/>
                </a:lnTo>
                <a:lnTo>
                  <a:pt x="144072" y="39343"/>
                </a:lnTo>
                <a:lnTo>
                  <a:pt x="142459" y="31381"/>
                </a:lnTo>
                <a:lnTo>
                  <a:pt x="144072" y="23410"/>
                </a:lnTo>
                <a:lnTo>
                  <a:pt x="148469" y="16894"/>
                </a:lnTo>
                <a:lnTo>
                  <a:pt x="154985" y="12497"/>
                </a:lnTo>
                <a:lnTo>
                  <a:pt x="162956" y="10883"/>
                </a:lnTo>
                <a:lnTo>
                  <a:pt x="186249" y="10883"/>
                </a:lnTo>
                <a:lnTo>
                  <a:pt x="185116" y="9204"/>
                </a:lnTo>
                <a:lnTo>
                  <a:pt x="175148" y="2470"/>
                </a:lnTo>
                <a:lnTo>
                  <a:pt x="162956" y="0"/>
                </a:lnTo>
                <a:close/>
              </a:path>
              <a:path w="326390" h="422275">
                <a:moveTo>
                  <a:pt x="186249" y="10883"/>
                </a:moveTo>
                <a:lnTo>
                  <a:pt x="162956" y="10883"/>
                </a:lnTo>
                <a:lnTo>
                  <a:pt x="170918" y="12497"/>
                </a:lnTo>
                <a:lnTo>
                  <a:pt x="177427" y="16894"/>
                </a:lnTo>
                <a:lnTo>
                  <a:pt x="181818" y="23410"/>
                </a:lnTo>
                <a:lnTo>
                  <a:pt x="183429" y="31381"/>
                </a:lnTo>
                <a:lnTo>
                  <a:pt x="181818" y="39343"/>
                </a:lnTo>
                <a:lnTo>
                  <a:pt x="177427" y="45851"/>
                </a:lnTo>
                <a:lnTo>
                  <a:pt x="170918" y="50242"/>
                </a:lnTo>
                <a:lnTo>
                  <a:pt x="162956" y="51854"/>
                </a:lnTo>
                <a:lnTo>
                  <a:pt x="186262" y="51854"/>
                </a:lnTo>
                <a:lnTo>
                  <a:pt x="191844" y="43580"/>
                </a:lnTo>
                <a:lnTo>
                  <a:pt x="194313" y="31381"/>
                </a:lnTo>
                <a:lnTo>
                  <a:pt x="191844" y="19180"/>
                </a:lnTo>
                <a:lnTo>
                  <a:pt x="186249" y="10883"/>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2" name="object 21"/>
          <p:cNvSpPr/>
          <p:nvPr/>
        </p:nvSpPr>
        <p:spPr>
          <a:xfrm>
            <a:off x="1938608" y="2555029"/>
            <a:ext cx="517472" cy="517472"/>
          </a:xfrm>
          <a:custGeom>
            <a:avLst/>
            <a:gdLst/>
            <a:ahLst/>
            <a:cxnLst/>
            <a:rect l="l" t="t" r="r" b="b"/>
            <a:pathLst>
              <a:path w="605155" h="605154">
                <a:moveTo>
                  <a:pt x="302310" y="0"/>
                </a:moveTo>
                <a:lnTo>
                  <a:pt x="253202" y="3999"/>
                </a:lnTo>
                <a:lnTo>
                  <a:pt x="206643" y="15564"/>
                </a:lnTo>
                <a:lnTo>
                  <a:pt x="163250" y="34044"/>
                </a:lnTo>
                <a:lnTo>
                  <a:pt x="123641" y="58789"/>
                </a:lnTo>
                <a:lnTo>
                  <a:pt x="88433" y="89147"/>
                </a:lnTo>
                <a:lnTo>
                  <a:pt x="58242" y="124469"/>
                </a:lnTo>
                <a:lnTo>
                  <a:pt x="33687" y="164105"/>
                </a:lnTo>
                <a:lnTo>
                  <a:pt x="15383" y="207403"/>
                </a:lnTo>
                <a:lnTo>
                  <a:pt x="3948" y="253714"/>
                </a:lnTo>
                <a:lnTo>
                  <a:pt x="0" y="302387"/>
                </a:lnTo>
                <a:lnTo>
                  <a:pt x="3948" y="351529"/>
                </a:lnTo>
                <a:lnTo>
                  <a:pt x="15383" y="398114"/>
                </a:lnTo>
                <a:lnTo>
                  <a:pt x="33687" y="441525"/>
                </a:lnTo>
                <a:lnTo>
                  <a:pt x="58242" y="481146"/>
                </a:lnTo>
                <a:lnTo>
                  <a:pt x="88433" y="516362"/>
                </a:lnTo>
                <a:lnTo>
                  <a:pt x="123641" y="546557"/>
                </a:lnTo>
                <a:lnTo>
                  <a:pt x="163250" y="571114"/>
                </a:lnTo>
                <a:lnTo>
                  <a:pt x="206643" y="589417"/>
                </a:lnTo>
                <a:lnTo>
                  <a:pt x="253202" y="600851"/>
                </a:lnTo>
                <a:lnTo>
                  <a:pt x="302310" y="604799"/>
                </a:lnTo>
                <a:lnTo>
                  <a:pt x="351476" y="600851"/>
                </a:lnTo>
                <a:lnTo>
                  <a:pt x="381920" y="593382"/>
                </a:lnTo>
                <a:lnTo>
                  <a:pt x="302310" y="593382"/>
                </a:lnTo>
                <a:lnTo>
                  <a:pt x="255370" y="589599"/>
                </a:lnTo>
                <a:lnTo>
                  <a:pt x="210750" y="578639"/>
                </a:lnTo>
                <a:lnTo>
                  <a:pt x="169068" y="561082"/>
                </a:lnTo>
                <a:lnTo>
                  <a:pt x="130942" y="537513"/>
                </a:lnTo>
                <a:lnTo>
                  <a:pt x="96988" y="508511"/>
                </a:lnTo>
                <a:lnTo>
                  <a:pt x="67823" y="474659"/>
                </a:lnTo>
                <a:lnTo>
                  <a:pt x="44066" y="436538"/>
                </a:lnTo>
                <a:lnTo>
                  <a:pt x="26332" y="394732"/>
                </a:lnTo>
                <a:lnTo>
                  <a:pt x="15239" y="349820"/>
                </a:lnTo>
                <a:lnTo>
                  <a:pt x="11404" y="302387"/>
                </a:lnTo>
                <a:lnTo>
                  <a:pt x="15239" y="255419"/>
                </a:lnTo>
                <a:lnTo>
                  <a:pt x="26332" y="210779"/>
                </a:lnTo>
                <a:lnTo>
                  <a:pt x="44066" y="169083"/>
                </a:lnTo>
                <a:lnTo>
                  <a:pt x="67823" y="130947"/>
                </a:lnTo>
                <a:lnTo>
                  <a:pt x="96988" y="96988"/>
                </a:lnTo>
                <a:lnTo>
                  <a:pt x="130942" y="67821"/>
                </a:lnTo>
                <a:lnTo>
                  <a:pt x="169068" y="44063"/>
                </a:lnTo>
                <a:lnTo>
                  <a:pt x="210750" y="26330"/>
                </a:lnTo>
                <a:lnTo>
                  <a:pt x="255370" y="15238"/>
                </a:lnTo>
                <a:lnTo>
                  <a:pt x="302310" y="11404"/>
                </a:lnTo>
                <a:lnTo>
                  <a:pt x="381316" y="11404"/>
                </a:lnTo>
                <a:lnTo>
                  <a:pt x="351476" y="3999"/>
                </a:lnTo>
                <a:lnTo>
                  <a:pt x="302310" y="0"/>
                </a:lnTo>
                <a:close/>
              </a:path>
              <a:path w="605155" h="605154">
                <a:moveTo>
                  <a:pt x="381316" y="11404"/>
                </a:moveTo>
                <a:lnTo>
                  <a:pt x="302310" y="11404"/>
                </a:lnTo>
                <a:lnTo>
                  <a:pt x="349306" y="15238"/>
                </a:lnTo>
                <a:lnTo>
                  <a:pt x="393969" y="26330"/>
                </a:lnTo>
                <a:lnTo>
                  <a:pt x="435683" y="44063"/>
                </a:lnTo>
                <a:lnTo>
                  <a:pt x="473834" y="67821"/>
                </a:lnTo>
                <a:lnTo>
                  <a:pt x="507804" y="96988"/>
                </a:lnTo>
                <a:lnTo>
                  <a:pt x="536979" y="130947"/>
                </a:lnTo>
                <a:lnTo>
                  <a:pt x="560743" y="169083"/>
                </a:lnTo>
                <a:lnTo>
                  <a:pt x="578479" y="210779"/>
                </a:lnTo>
                <a:lnTo>
                  <a:pt x="589572" y="255419"/>
                </a:lnTo>
                <a:lnTo>
                  <a:pt x="593407" y="302387"/>
                </a:lnTo>
                <a:lnTo>
                  <a:pt x="589572" y="349820"/>
                </a:lnTo>
                <a:lnTo>
                  <a:pt x="578479" y="394732"/>
                </a:lnTo>
                <a:lnTo>
                  <a:pt x="560743" y="436538"/>
                </a:lnTo>
                <a:lnTo>
                  <a:pt x="536979" y="474659"/>
                </a:lnTo>
                <a:lnTo>
                  <a:pt x="507804" y="508511"/>
                </a:lnTo>
                <a:lnTo>
                  <a:pt x="473834" y="537513"/>
                </a:lnTo>
                <a:lnTo>
                  <a:pt x="435683" y="561082"/>
                </a:lnTo>
                <a:lnTo>
                  <a:pt x="393969" y="578639"/>
                </a:lnTo>
                <a:lnTo>
                  <a:pt x="349306" y="589599"/>
                </a:lnTo>
                <a:lnTo>
                  <a:pt x="302310" y="593382"/>
                </a:lnTo>
                <a:lnTo>
                  <a:pt x="381920" y="593382"/>
                </a:lnTo>
                <a:lnTo>
                  <a:pt x="441504" y="571114"/>
                </a:lnTo>
                <a:lnTo>
                  <a:pt x="481135" y="546557"/>
                </a:lnTo>
                <a:lnTo>
                  <a:pt x="516358" y="516362"/>
                </a:lnTo>
                <a:lnTo>
                  <a:pt x="546556" y="481146"/>
                </a:lnTo>
                <a:lnTo>
                  <a:pt x="571114" y="441525"/>
                </a:lnTo>
                <a:lnTo>
                  <a:pt x="589418" y="398114"/>
                </a:lnTo>
                <a:lnTo>
                  <a:pt x="600851" y="351529"/>
                </a:lnTo>
                <a:lnTo>
                  <a:pt x="604799" y="302387"/>
                </a:lnTo>
                <a:lnTo>
                  <a:pt x="600851" y="253714"/>
                </a:lnTo>
                <a:lnTo>
                  <a:pt x="589418" y="207403"/>
                </a:lnTo>
                <a:lnTo>
                  <a:pt x="571114" y="164105"/>
                </a:lnTo>
                <a:lnTo>
                  <a:pt x="546556" y="124469"/>
                </a:lnTo>
                <a:lnTo>
                  <a:pt x="516358" y="89147"/>
                </a:lnTo>
                <a:lnTo>
                  <a:pt x="481135" y="58789"/>
                </a:lnTo>
                <a:lnTo>
                  <a:pt x="441504" y="34044"/>
                </a:lnTo>
                <a:lnTo>
                  <a:pt x="398079" y="15564"/>
                </a:lnTo>
                <a:lnTo>
                  <a:pt x="381316" y="11404"/>
                </a:lnTo>
                <a:close/>
              </a:path>
            </a:pathLst>
          </a:custGeom>
          <a:solidFill>
            <a:srgbClr val="2041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3" name="object 22"/>
          <p:cNvSpPr/>
          <p:nvPr/>
        </p:nvSpPr>
        <p:spPr>
          <a:xfrm>
            <a:off x="2008538" y="2654228"/>
            <a:ext cx="377380" cy="330683"/>
          </a:xfrm>
          <a:custGeom>
            <a:avLst/>
            <a:gdLst/>
            <a:ahLst/>
            <a:cxnLst/>
            <a:rect l="l" t="t" r="r" b="b"/>
            <a:pathLst>
              <a:path w="441325" h="386714">
                <a:moveTo>
                  <a:pt x="275785" y="112204"/>
                </a:moveTo>
                <a:lnTo>
                  <a:pt x="260565" y="112204"/>
                </a:lnTo>
                <a:lnTo>
                  <a:pt x="279590" y="131229"/>
                </a:lnTo>
                <a:lnTo>
                  <a:pt x="431749" y="131229"/>
                </a:lnTo>
                <a:lnTo>
                  <a:pt x="433654" y="129324"/>
                </a:lnTo>
                <a:lnTo>
                  <a:pt x="433654" y="121716"/>
                </a:lnTo>
                <a:lnTo>
                  <a:pt x="431749" y="119811"/>
                </a:lnTo>
                <a:lnTo>
                  <a:pt x="283400" y="119811"/>
                </a:lnTo>
                <a:lnTo>
                  <a:pt x="275785" y="112204"/>
                </a:lnTo>
                <a:close/>
              </a:path>
              <a:path w="441325" h="386714">
                <a:moveTo>
                  <a:pt x="245364" y="51346"/>
                </a:moveTo>
                <a:lnTo>
                  <a:pt x="232239" y="53990"/>
                </a:lnTo>
                <a:lnTo>
                  <a:pt x="222026" y="61093"/>
                </a:lnTo>
                <a:lnTo>
                  <a:pt x="215401" y="71405"/>
                </a:lnTo>
                <a:lnTo>
                  <a:pt x="213042" y="83680"/>
                </a:lnTo>
                <a:lnTo>
                  <a:pt x="215401" y="97048"/>
                </a:lnTo>
                <a:lnTo>
                  <a:pt x="222026" y="107923"/>
                </a:lnTo>
                <a:lnTo>
                  <a:pt x="232239" y="115232"/>
                </a:lnTo>
                <a:lnTo>
                  <a:pt x="245364" y="117906"/>
                </a:lnTo>
                <a:lnTo>
                  <a:pt x="251066" y="117906"/>
                </a:lnTo>
                <a:lnTo>
                  <a:pt x="256768" y="116014"/>
                </a:lnTo>
                <a:lnTo>
                  <a:pt x="260565" y="112204"/>
                </a:lnTo>
                <a:lnTo>
                  <a:pt x="275785" y="112204"/>
                </a:lnTo>
                <a:lnTo>
                  <a:pt x="270078" y="106502"/>
                </a:lnTo>
                <a:lnTo>
                  <a:pt x="245364" y="106502"/>
                </a:lnTo>
                <a:lnTo>
                  <a:pt x="236958" y="104807"/>
                </a:lnTo>
                <a:lnTo>
                  <a:pt x="229609" y="100082"/>
                </a:lnTo>
                <a:lnTo>
                  <a:pt x="224404" y="92861"/>
                </a:lnTo>
                <a:lnTo>
                  <a:pt x="222427" y="83680"/>
                </a:lnTo>
                <a:lnTo>
                  <a:pt x="224404" y="75600"/>
                </a:lnTo>
                <a:lnTo>
                  <a:pt x="229609" y="68945"/>
                </a:lnTo>
                <a:lnTo>
                  <a:pt x="236958" y="64427"/>
                </a:lnTo>
                <a:lnTo>
                  <a:pt x="245364" y="62763"/>
                </a:lnTo>
                <a:lnTo>
                  <a:pt x="269096" y="62763"/>
                </a:lnTo>
                <a:lnTo>
                  <a:pt x="267946" y="61093"/>
                </a:lnTo>
                <a:lnTo>
                  <a:pt x="257633" y="53990"/>
                </a:lnTo>
                <a:lnTo>
                  <a:pt x="245364" y="51346"/>
                </a:lnTo>
                <a:close/>
              </a:path>
              <a:path w="441325" h="386714">
                <a:moveTo>
                  <a:pt x="269096" y="62763"/>
                </a:moveTo>
                <a:lnTo>
                  <a:pt x="245364" y="62763"/>
                </a:lnTo>
                <a:lnTo>
                  <a:pt x="253739" y="64427"/>
                </a:lnTo>
                <a:lnTo>
                  <a:pt x="261045" y="68945"/>
                </a:lnTo>
                <a:lnTo>
                  <a:pt x="266213" y="75600"/>
                </a:lnTo>
                <a:lnTo>
                  <a:pt x="268173" y="83680"/>
                </a:lnTo>
                <a:lnTo>
                  <a:pt x="266213" y="92861"/>
                </a:lnTo>
                <a:lnTo>
                  <a:pt x="261045" y="100082"/>
                </a:lnTo>
                <a:lnTo>
                  <a:pt x="253739" y="104807"/>
                </a:lnTo>
                <a:lnTo>
                  <a:pt x="245364" y="106502"/>
                </a:lnTo>
                <a:lnTo>
                  <a:pt x="270078" y="106502"/>
                </a:lnTo>
                <a:lnTo>
                  <a:pt x="275805" y="100799"/>
                </a:lnTo>
                <a:lnTo>
                  <a:pt x="277698" y="93192"/>
                </a:lnTo>
                <a:lnTo>
                  <a:pt x="277698" y="83680"/>
                </a:lnTo>
                <a:lnTo>
                  <a:pt x="275051" y="71405"/>
                </a:lnTo>
                <a:lnTo>
                  <a:pt x="269096" y="62763"/>
                </a:lnTo>
                <a:close/>
              </a:path>
              <a:path w="441325" h="386714">
                <a:moveTo>
                  <a:pt x="74180" y="180682"/>
                </a:moveTo>
                <a:lnTo>
                  <a:pt x="1905" y="180682"/>
                </a:lnTo>
                <a:lnTo>
                  <a:pt x="0" y="182575"/>
                </a:lnTo>
                <a:lnTo>
                  <a:pt x="0" y="188277"/>
                </a:lnTo>
                <a:lnTo>
                  <a:pt x="1905" y="190182"/>
                </a:lnTo>
                <a:lnTo>
                  <a:pt x="66573" y="190182"/>
                </a:lnTo>
                <a:lnTo>
                  <a:pt x="142646" y="268185"/>
                </a:lnTo>
                <a:lnTo>
                  <a:pt x="144551" y="270078"/>
                </a:lnTo>
                <a:lnTo>
                  <a:pt x="262470" y="270078"/>
                </a:lnTo>
                <a:lnTo>
                  <a:pt x="277214" y="258686"/>
                </a:lnTo>
                <a:lnTo>
                  <a:pt x="150266" y="258686"/>
                </a:lnTo>
                <a:lnTo>
                  <a:pt x="74180" y="180682"/>
                </a:lnTo>
                <a:close/>
              </a:path>
              <a:path w="441325" h="386714">
                <a:moveTo>
                  <a:pt x="435559" y="226352"/>
                </a:moveTo>
                <a:lnTo>
                  <a:pt x="300507" y="226352"/>
                </a:lnTo>
                <a:lnTo>
                  <a:pt x="300507" y="228244"/>
                </a:lnTo>
                <a:lnTo>
                  <a:pt x="256768" y="258686"/>
                </a:lnTo>
                <a:lnTo>
                  <a:pt x="277214" y="258686"/>
                </a:lnTo>
                <a:lnTo>
                  <a:pt x="304317" y="237744"/>
                </a:lnTo>
                <a:lnTo>
                  <a:pt x="435559" y="237744"/>
                </a:lnTo>
                <a:lnTo>
                  <a:pt x="437451" y="235851"/>
                </a:lnTo>
                <a:lnTo>
                  <a:pt x="437451" y="228244"/>
                </a:lnTo>
                <a:lnTo>
                  <a:pt x="435559" y="226352"/>
                </a:lnTo>
                <a:close/>
              </a:path>
              <a:path w="441325" h="386714">
                <a:moveTo>
                  <a:pt x="230047" y="154038"/>
                </a:moveTo>
                <a:lnTo>
                  <a:pt x="171183" y="154038"/>
                </a:lnTo>
                <a:lnTo>
                  <a:pt x="169278" y="155943"/>
                </a:lnTo>
                <a:lnTo>
                  <a:pt x="169278" y="214909"/>
                </a:lnTo>
                <a:lnTo>
                  <a:pt x="171183" y="216839"/>
                </a:lnTo>
                <a:lnTo>
                  <a:pt x="230047" y="216839"/>
                </a:lnTo>
                <a:lnTo>
                  <a:pt x="232041" y="214909"/>
                </a:lnTo>
                <a:lnTo>
                  <a:pt x="232041" y="205422"/>
                </a:lnTo>
                <a:lnTo>
                  <a:pt x="180695" y="205422"/>
                </a:lnTo>
                <a:lnTo>
                  <a:pt x="180695" y="165455"/>
                </a:lnTo>
                <a:lnTo>
                  <a:pt x="232041" y="165455"/>
                </a:lnTo>
                <a:lnTo>
                  <a:pt x="232041" y="155943"/>
                </a:lnTo>
                <a:lnTo>
                  <a:pt x="230047" y="154038"/>
                </a:lnTo>
                <a:close/>
              </a:path>
              <a:path w="441325" h="386714">
                <a:moveTo>
                  <a:pt x="232041" y="165455"/>
                </a:moveTo>
                <a:lnTo>
                  <a:pt x="220535" y="165455"/>
                </a:lnTo>
                <a:lnTo>
                  <a:pt x="220535" y="205422"/>
                </a:lnTo>
                <a:lnTo>
                  <a:pt x="232041" y="205422"/>
                </a:lnTo>
                <a:lnTo>
                  <a:pt x="232041" y="190182"/>
                </a:lnTo>
                <a:lnTo>
                  <a:pt x="439356" y="190182"/>
                </a:lnTo>
                <a:lnTo>
                  <a:pt x="441261" y="188277"/>
                </a:lnTo>
                <a:lnTo>
                  <a:pt x="441261" y="182575"/>
                </a:lnTo>
                <a:lnTo>
                  <a:pt x="439356" y="180682"/>
                </a:lnTo>
                <a:lnTo>
                  <a:pt x="232041" y="180682"/>
                </a:lnTo>
                <a:lnTo>
                  <a:pt x="232041" y="165455"/>
                </a:lnTo>
                <a:close/>
              </a:path>
              <a:path w="441325" h="386714">
                <a:moveTo>
                  <a:pt x="319532" y="330949"/>
                </a:moveTo>
                <a:lnTo>
                  <a:pt x="308114" y="330949"/>
                </a:lnTo>
                <a:lnTo>
                  <a:pt x="308114" y="384200"/>
                </a:lnTo>
                <a:lnTo>
                  <a:pt x="311924" y="386092"/>
                </a:lnTo>
                <a:lnTo>
                  <a:pt x="317639" y="386092"/>
                </a:lnTo>
                <a:lnTo>
                  <a:pt x="319532" y="384200"/>
                </a:lnTo>
                <a:lnTo>
                  <a:pt x="319532" y="330949"/>
                </a:lnTo>
                <a:close/>
              </a:path>
              <a:path w="441325" h="386714">
                <a:moveTo>
                  <a:pt x="241566" y="292912"/>
                </a:moveTo>
                <a:lnTo>
                  <a:pt x="228144" y="295287"/>
                </a:lnTo>
                <a:lnTo>
                  <a:pt x="217276" y="301939"/>
                </a:lnTo>
                <a:lnTo>
                  <a:pt x="209996" y="312158"/>
                </a:lnTo>
                <a:lnTo>
                  <a:pt x="207340" y="325234"/>
                </a:lnTo>
                <a:lnTo>
                  <a:pt x="209996" y="337508"/>
                </a:lnTo>
                <a:lnTo>
                  <a:pt x="217276" y="347821"/>
                </a:lnTo>
                <a:lnTo>
                  <a:pt x="228144" y="354923"/>
                </a:lnTo>
                <a:lnTo>
                  <a:pt x="241566" y="357568"/>
                </a:lnTo>
                <a:lnTo>
                  <a:pt x="252494" y="355547"/>
                </a:lnTo>
                <a:lnTo>
                  <a:pt x="261997" y="349959"/>
                </a:lnTo>
                <a:lnTo>
                  <a:pt x="263659" y="348056"/>
                </a:lnTo>
                <a:lnTo>
                  <a:pt x="241566" y="348056"/>
                </a:lnTo>
                <a:lnTo>
                  <a:pt x="232337" y="346095"/>
                </a:lnTo>
                <a:lnTo>
                  <a:pt x="225121" y="340926"/>
                </a:lnTo>
                <a:lnTo>
                  <a:pt x="220422" y="333616"/>
                </a:lnTo>
                <a:lnTo>
                  <a:pt x="218744" y="325234"/>
                </a:lnTo>
                <a:lnTo>
                  <a:pt x="220422" y="316851"/>
                </a:lnTo>
                <a:lnTo>
                  <a:pt x="225121" y="309541"/>
                </a:lnTo>
                <a:lnTo>
                  <a:pt x="232337" y="304372"/>
                </a:lnTo>
                <a:lnTo>
                  <a:pt x="241566" y="302412"/>
                </a:lnTo>
                <a:lnTo>
                  <a:pt x="263654" y="302412"/>
                </a:lnTo>
                <a:lnTo>
                  <a:pt x="261997" y="300515"/>
                </a:lnTo>
                <a:lnTo>
                  <a:pt x="252494" y="294932"/>
                </a:lnTo>
                <a:lnTo>
                  <a:pt x="241566" y="292912"/>
                </a:lnTo>
                <a:close/>
              </a:path>
              <a:path w="441325" h="386714">
                <a:moveTo>
                  <a:pt x="263654" y="302412"/>
                </a:moveTo>
                <a:lnTo>
                  <a:pt x="241566" y="302412"/>
                </a:lnTo>
                <a:lnTo>
                  <a:pt x="249638" y="304372"/>
                </a:lnTo>
                <a:lnTo>
                  <a:pt x="256290" y="309541"/>
                </a:lnTo>
                <a:lnTo>
                  <a:pt x="260806" y="316851"/>
                </a:lnTo>
                <a:lnTo>
                  <a:pt x="262470" y="325234"/>
                </a:lnTo>
                <a:lnTo>
                  <a:pt x="260806" y="333616"/>
                </a:lnTo>
                <a:lnTo>
                  <a:pt x="256290" y="340926"/>
                </a:lnTo>
                <a:lnTo>
                  <a:pt x="249638" y="346095"/>
                </a:lnTo>
                <a:lnTo>
                  <a:pt x="241566" y="348056"/>
                </a:lnTo>
                <a:lnTo>
                  <a:pt x="263659" y="348056"/>
                </a:lnTo>
                <a:lnTo>
                  <a:pt x="269363" y="341521"/>
                </a:lnTo>
                <a:lnTo>
                  <a:pt x="273875" y="330949"/>
                </a:lnTo>
                <a:lnTo>
                  <a:pt x="319532" y="330949"/>
                </a:lnTo>
                <a:lnTo>
                  <a:pt x="319532" y="321424"/>
                </a:lnTo>
                <a:lnTo>
                  <a:pt x="317639" y="319519"/>
                </a:lnTo>
                <a:lnTo>
                  <a:pt x="273875" y="319519"/>
                </a:lnTo>
                <a:lnTo>
                  <a:pt x="269363" y="308948"/>
                </a:lnTo>
                <a:lnTo>
                  <a:pt x="263654" y="302412"/>
                </a:lnTo>
                <a:close/>
              </a:path>
              <a:path w="441325" h="386714">
                <a:moveTo>
                  <a:pt x="163588" y="0"/>
                </a:moveTo>
                <a:lnTo>
                  <a:pt x="151308" y="2376"/>
                </a:lnTo>
                <a:lnTo>
                  <a:pt x="140996" y="9031"/>
                </a:lnTo>
                <a:lnTo>
                  <a:pt x="133897" y="19250"/>
                </a:lnTo>
                <a:lnTo>
                  <a:pt x="131254" y="32321"/>
                </a:lnTo>
                <a:lnTo>
                  <a:pt x="133302" y="43531"/>
                </a:lnTo>
                <a:lnTo>
                  <a:pt x="139091" y="53489"/>
                </a:lnTo>
                <a:lnTo>
                  <a:pt x="148094" y="60946"/>
                </a:lnTo>
                <a:lnTo>
                  <a:pt x="159778" y="64655"/>
                </a:lnTo>
                <a:lnTo>
                  <a:pt x="159778" y="96989"/>
                </a:lnTo>
                <a:lnTo>
                  <a:pt x="136944" y="119811"/>
                </a:lnTo>
                <a:lnTo>
                  <a:pt x="11430" y="119811"/>
                </a:lnTo>
                <a:lnTo>
                  <a:pt x="9537" y="121716"/>
                </a:lnTo>
                <a:lnTo>
                  <a:pt x="9537" y="129324"/>
                </a:lnTo>
                <a:lnTo>
                  <a:pt x="11430" y="131229"/>
                </a:lnTo>
                <a:lnTo>
                  <a:pt x="142646" y="131229"/>
                </a:lnTo>
                <a:lnTo>
                  <a:pt x="142646" y="129324"/>
                </a:lnTo>
                <a:lnTo>
                  <a:pt x="169278" y="104597"/>
                </a:lnTo>
                <a:lnTo>
                  <a:pt x="169278" y="64655"/>
                </a:lnTo>
                <a:lnTo>
                  <a:pt x="179860" y="60142"/>
                </a:lnTo>
                <a:lnTo>
                  <a:pt x="187760" y="53251"/>
                </a:lnTo>
                <a:lnTo>
                  <a:pt x="163588" y="53251"/>
                </a:lnTo>
                <a:lnTo>
                  <a:pt x="155494" y="51586"/>
                </a:lnTo>
                <a:lnTo>
                  <a:pt x="148831" y="47067"/>
                </a:lnTo>
                <a:lnTo>
                  <a:pt x="144311" y="40408"/>
                </a:lnTo>
                <a:lnTo>
                  <a:pt x="142646" y="32321"/>
                </a:lnTo>
                <a:lnTo>
                  <a:pt x="144311" y="23142"/>
                </a:lnTo>
                <a:lnTo>
                  <a:pt x="148831" y="15925"/>
                </a:lnTo>
                <a:lnTo>
                  <a:pt x="155494" y="11204"/>
                </a:lnTo>
                <a:lnTo>
                  <a:pt x="163588" y="9512"/>
                </a:lnTo>
                <a:lnTo>
                  <a:pt x="187194" y="9512"/>
                </a:lnTo>
                <a:lnTo>
                  <a:pt x="186880" y="9031"/>
                </a:lnTo>
                <a:lnTo>
                  <a:pt x="176656" y="2376"/>
                </a:lnTo>
                <a:lnTo>
                  <a:pt x="163588" y="0"/>
                </a:lnTo>
                <a:close/>
              </a:path>
              <a:path w="441325" h="386714">
                <a:moveTo>
                  <a:pt x="187194" y="9512"/>
                </a:moveTo>
                <a:lnTo>
                  <a:pt x="163588" y="9512"/>
                </a:lnTo>
                <a:lnTo>
                  <a:pt x="172762" y="11204"/>
                </a:lnTo>
                <a:lnTo>
                  <a:pt x="179979" y="15925"/>
                </a:lnTo>
                <a:lnTo>
                  <a:pt x="184703" y="23142"/>
                </a:lnTo>
                <a:lnTo>
                  <a:pt x="186397" y="32321"/>
                </a:lnTo>
                <a:lnTo>
                  <a:pt x="184703" y="40408"/>
                </a:lnTo>
                <a:lnTo>
                  <a:pt x="179979" y="47067"/>
                </a:lnTo>
                <a:lnTo>
                  <a:pt x="172762" y="51586"/>
                </a:lnTo>
                <a:lnTo>
                  <a:pt x="163588" y="53251"/>
                </a:lnTo>
                <a:lnTo>
                  <a:pt x="187760" y="53251"/>
                </a:lnTo>
                <a:lnTo>
                  <a:pt x="188306" y="52774"/>
                </a:lnTo>
                <a:lnTo>
                  <a:pt x="193899" y="43263"/>
                </a:lnTo>
                <a:lnTo>
                  <a:pt x="195922" y="32321"/>
                </a:lnTo>
                <a:lnTo>
                  <a:pt x="193542" y="19250"/>
                </a:lnTo>
                <a:lnTo>
                  <a:pt x="187194" y="9512"/>
                </a:lnTo>
                <a:close/>
              </a:path>
            </a:pathLst>
          </a:custGeom>
          <a:solidFill>
            <a:srgbClr val="2041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4" name="object 23"/>
          <p:cNvSpPr/>
          <p:nvPr/>
        </p:nvSpPr>
        <p:spPr>
          <a:xfrm>
            <a:off x="1936561" y="3204569"/>
            <a:ext cx="521273" cy="521273"/>
          </a:xfrm>
          <a:custGeom>
            <a:avLst/>
            <a:gdLst/>
            <a:ahLst/>
            <a:cxnLst/>
            <a:rect l="l" t="t" r="r" b="b"/>
            <a:pathLst>
              <a:path w="609600" h="609600">
                <a:moveTo>
                  <a:pt x="304800" y="0"/>
                </a:move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354240" y="605610"/>
                </a:lnTo>
                <a:lnTo>
                  <a:pt x="382290" y="598703"/>
                </a:lnTo>
                <a:lnTo>
                  <a:pt x="304800" y="598703"/>
                </a:lnTo>
                <a:lnTo>
                  <a:pt x="257188" y="594849"/>
                </a:lnTo>
                <a:lnTo>
                  <a:pt x="212001" y="583695"/>
                </a:lnTo>
                <a:lnTo>
                  <a:pt x="169846" y="565850"/>
                </a:lnTo>
                <a:lnTo>
                  <a:pt x="131334" y="541924"/>
                </a:lnTo>
                <a:lnTo>
                  <a:pt x="97074" y="512525"/>
                </a:lnTo>
                <a:lnTo>
                  <a:pt x="67675" y="478265"/>
                </a:lnTo>
                <a:lnTo>
                  <a:pt x="43749" y="439753"/>
                </a:lnTo>
                <a:lnTo>
                  <a:pt x="25904" y="397598"/>
                </a:lnTo>
                <a:lnTo>
                  <a:pt x="14750" y="352411"/>
                </a:lnTo>
                <a:lnTo>
                  <a:pt x="10896" y="304800"/>
                </a:lnTo>
                <a:lnTo>
                  <a:pt x="14750" y="257188"/>
                </a:lnTo>
                <a:lnTo>
                  <a:pt x="25904" y="211999"/>
                </a:lnTo>
                <a:lnTo>
                  <a:pt x="43749" y="169843"/>
                </a:lnTo>
                <a:lnTo>
                  <a:pt x="67675" y="131329"/>
                </a:lnTo>
                <a:lnTo>
                  <a:pt x="97074" y="97067"/>
                </a:lnTo>
                <a:lnTo>
                  <a:pt x="131334" y="67667"/>
                </a:lnTo>
                <a:lnTo>
                  <a:pt x="169846" y="43739"/>
                </a:lnTo>
                <a:lnTo>
                  <a:pt x="212001" y="25892"/>
                </a:lnTo>
                <a:lnTo>
                  <a:pt x="257188" y="14737"/>
                </a:lnTo>
                <a:lnTo>
                  <a:pt x="304800" y="10883"/>
                </a:lnTo>
                <a:lnTo>
                  <a:pt x="382238" y="10883"/>
                </a:lnTo>
                <a:lnTo>
                  <a:pt x="354240" y="3989"/>
                </a:lnTo>
                <a:lnTo>
                  <a:pt x="304800" y="0"/>
                </a:lnTo>
                <a:close/>
              </a:path>
              <a:path w="609600" h="609600">
                <a:moveTo>
                  <a:pt x="382238" y="10883"/>
                </a:moveTo>
                <a:lnTo>
                  <a:pt x="304800" y="10883"/>
                </a:lnTo>
                <a:lnTo>
                  <a:pt x="352411" y="14737"/>
                </a:lnTo>
                <a:lnTo>
                  <a:pt x="397598" y="25892"/>
                </a:lnTo>
                <a:lnTo>
                  <a:pt x="439753" y="43739"/>
                </a:lnTo>
                <a:lnTo>
                  <a:pt x="478265" y="67667"/>
                </a:lnTo>
                <a:lnTo>
                  <a:pt x="512525" y="97067"/>
                </a:lnTo>
                <a:lnTo>
                  <a:pt x="541924" y="131329"/>
                </a:lnTo>
                <a:lnTo>
                  <a:pt x="565850" y="169843"/>
                </a:lnTo>
                <a:lnTo>
                  <a:pt x="583695" y="211999"/>
                </a:lnTo>
                <a:lnTo>
                  <a:pt x="594849" y="257188"/>
                </a:lnTo>
                <a:lnTo>
                  <a:pt x="598703" y="304800"/>
                </a:lnTo>
                <a:lnTo>
                  <a:pt x="594849" y="352411"/>
                </a:lnTo>
                <a:lnTo>
                  <a:pt x="583695" y="397598"/>
                </a:lnTo>
                <a:lnTo>
                  <a:pt x="565850" y="439753"/>
                </a:lnTo>
                <a:lnTo>
                  <a:pt x="541924" y="478265"/>
                </a:lnTo>
                <a:lnTo>
                  <a:pt x="512525" y="512525"/>
                </a:lnTo>
                <a:lnTo>
                  <a:pt x="478265" y="541924"/>
                </a:lnTo>
                <a:lnTo>
                  <a:pt x="439753" y="565850"/>
                </a:lnTo>
                <a:lnTo>
                  <a:pt x="397598" y="583695"/>
                </a:lnTo>
                <a:lnTo>
                  <a:pt x="352411" y="594849"/>
                </a:lnTo>
                <a:lnTo>
                  <a:pt x="304800" y="598703"/>
                </a:lnTo>
                <a:lnTo>
                  <a:pt x="382290" y="598703"/>
                </a:lnTo>
                <a:lnTo>
                  <a:pt x="444874" y="575579"/>
                </a:lnTo>
                <a:lnTo>
                  <a:pt x="484811" y="550791"/>
                </a:lnTo>
                <a:lnTo>
                  <a:pt x="520326" y="520326"/>
                </a:lnTo>
                <a:lnTo>
                  <a:pt x="550791" y="484811"/>
                </a:lnTo>
                <a:lnTo>
                  <a:pt x="575579" y="444874"/>
                </a:lnTo>
                <a:lnTo>
                  <a:pt x="594061" y="401141"/>
                </a:lnTo>
                <a:lnTo>
                  <a:pt x="605610" y="354240"/>
                </a:lnTo>
                <a:lnTo>
                  <a:pt x="609600" y="304800"/>
                </a:lnTo>
                <a:lnTo>
                  <a:pt x="605610" y="255359"/>
                </a:lnTo>
                <a:lnTo>
                  <a:pt x="594061" y="208458"/>
                </a:lnTo>
                <a:lnTo>
                  <a:pt x="575579" y="164725"/>
                </a:lnTo>
                <a:lnTo>
                  <a:pt x="550791" y="124788"/>
                </a:lnTo>
                <a:lnTo>
                  <a:pt x="520326" y="89273"/>
                </a:lnTo>
                <a:lnTo>
                  <a:pt x="484811" y="58808"/>
                </a:lnTo>
                <a:lnTo>
                  <a:pt x="444874" y="34020"/>
                </a:lnTo>
                <a:lnTo>
                  <a:pt x="401141" y="15538"/>
                </a:lnTo>
                <a:lnTo>
                  <a:pt x="382238" y="10883"/>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5" name="object 24"/>
          <p:cNvSpPr/>
          <p:nvPr/>
        </p:nvSpPr>
        <p:spPr>
          <a:xfrm>
            <a:off x="2139020" y="3278915"/>
            <a:ext cx="116743" cy="372492"/>
          </a:xfrm>
          <a:custGeom>
            <a:avLst/>
            <a:gdLst/>
            <a:ahLst/>
            <a:cxnLst/>
            <a:rect l="l" t="t" r="r" b="b"/>
            <a:pathLst>
              <a:path w="136525" h="435610">
                <a:moveTo>
                  <a:pt x="38595" y="256920"/>
                </a:moveTo>
                <a:lnTo>
                  <a:pt x="35686" y="258864"/>
                </a:lnTo>
                <a:lnTo>
                  <a:pt x="3251" y="431266"/>
                </a:lnTo>
                <a:lnTo>
                  <a:pt x="4724" y="433857"/>
                </a:lnTo>
                <a:lnTo>
                  <a:pt x="7835" y="434987"/>
                </a:lnTo>
                <a:lnTo>
                  <a:pt x="8470" y="435114"/>
                </a:lnTo>
                <a:lnTo>
                  <a:pt x="11010" y="435114"/>
                </a:lnTo>
                <a:lnTo>
                  <a:pt x="12839" y="434085"/>
                </a:lnTo>
                <a:lnTo>
                  <a:pt x="32996" y="398602"/>
                </a:lnTo>
                <a:lnTo>
                  <a:pt x="20472" y="398602"/>
                </a:lnTo>
                <a:lnTo>
                  <a:pt x="46380" y="260896"/>
                </a:lnTo>
                <a:lnTo>
                  <a:pt x="44437" y="258038"/>
                </a:lnTo>
                <a:lnTo>
                  <a:pt x="41478" y="257492"/>
                </a:lnTo>
                <a:lnTo>
                  <a:pt x="38595" y="256920"/>
                </a:lnTo>
                <a:close/>
              </a:path>
              <a:path w="136525" h="435610">
                <a:moveTo>
                  <a:pt x="128092" y="0"/>
                </a:moveTo>
                <a:lnTo>
                  <a:pt x="125298" y="1003"/>
                </a:lnTo>
                <a:lnTo>
                  <a:pt x="0" y="215087"/>
                </a:lnTo>
                <a:lnTo>
                  <a:pt x="0" y="217157"/>
                </a:lnTo>
                <a:lnTo>
                  <a:pt x="1930" y="220535"/>
                </a:lnTo>
                <a:lnTo>
                  <a:pt x="3733" y="221589"/>
                </a:lnTo>
                <a:lnTo>
                  <a:pt x="121030" y="221589"/>
                </a:lnTo>
                <a:lnTo>
                  <a:pt x="20472" y="398602"/>
                </a:lnTo>
                <a:lnTo>
                  <a:pt x="32996" y="398602"/>
                </a:lnTo>
                <a:lnTo>
                  <a:pt x="136067" y="217157"/>
                </a:lnTo>
                <a:lnTo>
                  <a:pt x="136055" y="215087"/>
                </a:lnTo>
                <a:lnTo>
                  <a:pt x="134112" y="211734"/>
                </a:lnTo>
                <a:lnTo>
                  <a:pt x="132308" y="210705"/>
                </a:lnTo>
                <a:lnTo>
                  <a:pt x="15176" y="210705"/>
                </a:lnTo>
                <a:lnTo>
                  <a:pt x="117170" y="36448"/>
                </a:lnTo>
                <a:lnTo>
                  <a:pt x="128265" y="36448"/>
                </a:lnTo>
                <a:lnTo>
                  <a:pt x="134518" y="4483"/>
                </a:lnTo>
                <a:lnTo>
                  <a:pt x="133070" y="1892"/>
                </a:lnTo>
                <a:lnTo>
                  <a:pt x="128092" y="0"/>
                </a:lnTo>
                <a:close/>
              </a:path>
              <a:path w="136525" h="435610">
                <a:moveTo>
                  <a:pt x="121996" y="380974"/>
                </a:moveTo>
                <a:lnTo>
                  <a:pt x="71259" y="380974"/>
                </a:lnTo>
                <a:lnTo>
                  <a:pt x="68808" y="383400"/>
                </a:lnTo>
                <a:lnTo>
                  <a:pt x="68808" y="389420"/>
                </a:lnTo>
                <a:lnTo>
                  <a:pt x="71259" y="391871"/>
                </a:lnTo>
                <a:lnTo>
                  <a:pt x="121996" y="391871"/>
                </a:lnTo>
                <a:lnTo>
                  <a:pt x="124434" y="389420"/>
                </a:lnTo>
                <a:lnTo>
                  <a:pt x="124434" y="383400"/>
                </a:lnTo>
                <a:lnTo>
                  <a:pt x="121996" y="380974"/>
                </a:lnTo>
                <a:close/>
              </a:path>
              <a:path w="136525" h="435610">
                <a:moveTo>
                  <a:pt x="128265" y="36448"/>
                </a:moveTo>
                <a:lnTo>
                  <a:pt x="117170" y="36448"/>
                </a:lnTo>
                <a:lnTo>
                  <a:pt x="92011" y="165099"/>
                </a:lnTo>
                <a:lnTo>
                  <a:pt x="93929" y="167944"/>
                </a:lnTo>
                <a:lnTo>
                  <a:pt x="99847" y="169100"/>
                </a:lnTo>
                <a:lnTo>
                  <a:pt x="102692" y="167182"/>
                </a:lnTo>
                <a:lnTo>
                  <a:pt x="128265" y="36448"/>
                </a:lnTo>
                <a:close/>
              </a:path>
              <a:path w="136525" h="435610">
                <a:moveTo>
                  <a:pt x="36931" y="62229"/>
                </a:moveTo>
                <a:lnTo>
                  <a:pt x="26047" y="62229"/>
                </a:lnTo>
                <a:lnTo>
                  <a:pt x="26047" y="82143"/>
                </a:lnTo>
                <a:lnTo>
                  <a:pt x="28486" y="84594"/>
                </a:lnTo>
                <a:lnTo>
                  <a:pt x="34505" y="84594"/>
                </a:lnTo>
                <a:lnTo>
                  <a:pt x="36931" y="82143"/>
                </a:lnTo>
                <a:lnTo>
                  <a:pt x="36931" y="62229"/>
                </a:lnTo>
                <a:close/>
              </a:path>
              <a:path w="136525" h="435610">
                <a:moveTo>
                  <a:pt x="56870" y="51333"/>
                </a:moveTo>
                <a:lnTo>
                  <a:pt x="6108" y="51333"/>
                </a:lnTo>
                <a:lnTo>
                  <a:pt x="3657" y="53759"/>
                </a:lnTo>
                <a:lnTo>
                  <a:pt x="3657" y="59778"/>
                </a:lnTo>
                <a:lnTo>
                  <a:pt x="6108" y="62229"/>
                </a:lnTo>
                <a:lnTo>
                  <a:pt x="56870" y="62229"/>
                </a:lnTo>
                <a:lnTo>
                  <a:pt x="59296" y="59778"/>
                </a:lnTo>
                <a:lnTo>
                  <a:pt x="59296" y="53759"/>
                </a:lnTo>
                <a:lnTo>
                  <a:pt x="56870" y="51333"/>
                </a:lnTo>
                <a:close/>
              </a:path>
              <a:path w="136525" h="435610">
                <a:moveTo>
                  <a:pt x="34505" y="28955"/>
                </a:moveTo>
                <a:lnTo>
                  <a:pt x="28486" y="28955"/>
                </a:lnTo>
                <a:lnTo>
                  <a:pt x="26047" y="31381"/>
                </a:lnTo>
                <a:lnTo>
                  <a:pt x="26047" y="51333"/>
                </a:lnTo>
                <a:lnTo>
                  <a:pt x="36931" y="51333"/>
                </a:lnTo>
                <a:lnTo>
                  <a:pt x="36931" y="31381"/>
                </a:lnTo>
                <a:lnTo>
                  <a:pt x="34505" y="28955"/>
                </a:lnTo>
                <a:close/>
              </a:path>
            </a:pathLst>
          </a:custGeom>
          <a:solidFill>
            <a:srgbClr val="263A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6" name="object 25"/>
          <p:cNvSpPr/>
          <p:nvPr/>
        </p:nvSpPr>
        <p:spPr>
          <a:xfrm>
            <a:off x="731116" y="4422226"/>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7" name="object 26"/>
          <p:cNvSpPr/>
          <p:nvPr/>
        </p:nvSpPr>
        <p:spPr>
          <a:xfrm>
            <a:off x="731116" y="4655690"/>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8" name="object 27"/>
          <p:cNvSpPr/>
          <p:nvPr/>
        </p:nvSpPr>
        <p:spPr>
          <a:xfrm>
            <a:off x="731116" y="488922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29" name="object 28"/>
          <p:cNvSpPr/>
          <p:nvPr/>
        </p:nvSpPr>
        <p:spPr>
          <a:xfrm>
            <a:off x="731116" y="512275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30" name="object 29"/>
          <p:cNvSpPr txBox="1"/>
          <p:nvPr/>
        </p:nvSpPr>
        <p:spPr>
          <a:xfrm>
            <a:off x="1117130" y="4224450"/>
            <a:ext cx="764534"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ARISING</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ASIA</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31" name="object 30"/>
          <p:cNvSpPr txBox="1"/>
          <p:nvPr/>
        </p:nvSpPr>
        <p:spPr>
          <a:xfrm>
            <a:off x="1095503" y="4467115"/>
            <a:ext cx="962727"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Asian</a:t>
            </a:r>
            <a:r>
              <a:rPr kumimoji="0" sz="855" b="0" i="0" u="none" strike="noStrike" kern="1200" cap="none" spc="-47" normalizeH="0" baseline="0" noProof="0" dirty="0">
                <a:ln>
                  <a:noFill/>
                </a:ln>
                <a:solidFill>
                  <a:srgbClr val="231F20"/>
                </a:solidFill>
                <a:effectLst/>
                <a:uLnTx/>
                <a:uFillTx/>
                <a:latin typeface="Verlag Office"/>
                <a:ea typeface="+mn-ea"/>
                <a:cs typeface="Verlag Office"/>
              </a:rPr>
              <a:t> </a:t>
            </a:r>
            <a:r>
              <a:rPr kumimoji="0" lang="de-CH" sz="855" b="0" i="0" u="none" strike="noStrike" kern="1200" cap="none" spc="-4" normalizeH="0" baseline="0" noProof="0" dirty="0" smtClean="0">
                <a:ln>
                  <a:noFill/>
                </a:ln>
                <a:solidFill>
                  <a:srgbClr val="231F20"/>
                </a:solidFill>
                <a:effectLst/>
                <a:uLnTx/>
                <a:uFillTx/>
                <a:latin typeface="Verlag Office"/>
                <a:ea typeface="+mn-ea"/>
                <a:cs typeface="Verlag Office"/>
              </a:rPr>
              <a:t>consumer</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32" name="object 31"/>
          <p:cNvSpPr txBox="1"/>
          <p:nvPr/>
        </p:nvSpPr>
        <p:spPr>
          <a:xfrm>
            <a:off x="1119898" y="4946537"/>
            <a:ext cx="75856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Healthy</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China</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33" name="object 32"/>
          <p:cNvSpPr txBox="1"/>
          <p:nvPr/>
        </p:nvSpPr>
        <p:spPr>
          <a:xfrm>
            <a:off x="973833" y="5178737"/>
            <a:ext cx="1050691"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Made in China</a:t>
            </a:r>
            <a:r>
              <a:rPr kumimoji="0" sz="855" b="0" i="0" u="none" strike="noStrike" kern="1200" cap="none" spc="-77"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2025</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34" name="object 33"/>
          <p:cNvSpPr txBox="1"/>
          <p:nvPr/>
        </p:nvSpPr>
        <p:spPr>
          <a:xfrm>
            <a:off x="1127229" y="5422689"/>
            <a:ext cx="74390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New Silk</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Road</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35" name="object 34"/>
          <p:cNvSpPr/>
          <p:nvPr/>
        </p:nvSpPr>
        <p:spPr>
          <a:xfrm>
            <a:off x="2267230" y="4422226"/>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38" name="object 35"/>
          <p:cNvSpPr/>
          <p:nvPr/>
        </p:nvSpPr>
        <p:spPr>
          <a:xfrm>
            <a:off x="2267230" y="4655690"/>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39" name="object 36"/>
          <p:cNvSpPr/>
          <p:nvPr/>
        </p:nvSpPr>
        <p:spPr>
          <a:xfrm>
            <a:off x="2267230" y="488922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0" name="object 37"/>
          <p:cNvSpPr/>
          <p:nvPr/>
        </p:nvSpPr>
        <p:spPr>
          <a:xfrm>
            <a:off x="2267230" y="512275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1" name="object 38"/>
          <p:cNvSpPr/>
          <p:nvPr/>
        </p:nvSpPr>
        <p:spPr>
          <a:xfrm>
            <a:off x="2267230" y="5356280"/>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2" name="object 39"/>
          <p:cNvSpPr/>
          <p:nvPr/>
        </p:nvSpPr>
        <p:spPr>
          <a:xfrm>
            <a:off x="2267230" y="5589810"/>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3" name="object 40"/>
          <p:cNvSpPr txBox="1"/>
          <p:nvPr/>
        </p:nvSpPr>
        <p:spPr>
          <a:xfrm>
            <a:off x="2434960" y="4224450"/>
            <a:ext cx="120110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9" normalizeH="0" baseline="0" noProof="0" dirty="0">
                <a:ln>
                  <a:noFill/>
                </a:ln>
                <a:solidFill>
                  <a:srgbClr val="231F20"/>
                </a:solidFill>
                <a:effectLst/>
                <a:uLnTx/>
                <a:uFillTx/>
                <a:latin typeface="Verlag Office"/>
                <a:ea typeface="+mn-ea"/>
                <a:cs typeface="Verlag Office"/>
              </a:rPr>
              <a:t>DIGITAL</a:t>
            </a:r>
            <a:r>
              <a:rPr kumimoji="0" sz="855" b="0" i="0" u="none" strike="noStrike" kern="1200" cap="none" spc="-60"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DISRUPTION</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44" name="object 41"/>
          <p:cNvSpPr txBox="1"/>
          <p:nvPr/>
        </p:nvSpPr>
        <p:spPr>
          <a:xfrm>
            <a:off x="2436426" y="4713369"/>
            <a:ext cx="1196756"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Automation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&amp;</a:t>
            </a:r>
            <a:r>
              <a:rPr kumimoji="0" sz="855" b="0" i="0" u="none" strike="noStrike" kern="1200" cap="none" spc="-21"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robotics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45" name="object 42"/>
          <p:cNvSpPr txBox="1"/>
          <p:nvPr/>
        </p:nvSpPr>
        <p:spPr>
          <a:xfrm>
            <a:off x="2448428" y="4946898"/>
            <a:ext cx="1172865"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Cloud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computing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&amp;</a:t>
            </a:r>
            <a:r>
              <a:rPr kumimoji="0" sz="855" b="0" i="0" u="none" strike="noStrike" kern="1200" cap="none" spc="-51"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AI</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46" name="object 43"/>
          <p:cNvSpPr txBox="1"/>
          <p:nvPr/>
        </p:nvSpPr>
        <p:spPr>
          <a:xfrm>
            <a:off x="2665407" y="5180428"/>
            <a:ext cx="739013"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Cybersecurity</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47" name="object 44"/>
          <p:cNvSpPr txBox="1"/>
          <p:nvPr/>
        </p:nvSpPr>
        <p:spPr>
          <a:xfrm>
            <a:off x="2569567" y="5413959"/>
            <a:ext cx="93069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Digital</a:t>
            </a:r>
            <a:r>
              <a:rPr kumimoji="0" sz="855" b="0" i="0" u="none" strike="noStrike" kern="1200" cap="none" spc="-56"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commerce</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48" name="object 45"/>
          <p:cNvSpPr txBox="1"/>
          <p:nvPr/>
        </p:nvSpPr>
        <p:spPr>
          <a:xfrm>
            <a:off x="2638634" y="5647488"/>
            <a:ext cx="79277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Digital</a:t>
            </a:r>
            <a:r>
              <a:rPr kumimoji="0" sz="855" b="0" i="0" u="none" strike="noStrike" kern="1200" cap="none" spc="-60"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content</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49" name="object 46"/>
          <p:cNvSpPr txBox="1"/>
          <p:nvPr/>
        </p:nvSpPr>
        <p:spPr>
          <a:xfrm>
            <a:off x="443142" y="6190028"/>
            <a:ext cx="3649024" cy="134077"/>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0"/>
              </a:spcBef>
              <a:spcAft>
                <a:spcPts val="0"/>
              </a:spcAft>
              <a:buClrTx/>
              <a:buSzTx/>
              <a:buFontTx/>
              <a:buNone/>
              <a:tabLst/>
              <a:defRPr/>
            </a:pPr>
            <a:r>
              <a:rPr kumimoji="0" sz="800" b="1" i="0" u="none" strike="noStrike" kern="1200" cap="none" spc="0" normalizeH="0" baseline="0" noProof="0" dirty="0" smtClean="0">
                <a:ln>
                  <a:noFill/>
                </a:ln>
                <a:solidFill>
                  <a:srgbClr val="231F20"/>
                </a:solidFill>
                <a:effectLst/>
                <a:uLnTx/>
                <a:uFillTx/>
                <a:latin typeface="Verlag Office"/>
                <a:ea typeface="+mn-ea"/>
                <a:cs typeface="Verlag Office"/>
              </a:rPr>
              <a:t>Source</a:t>
            </a:r>
            <a:r>
              <a:rPr kumimoji="0" sz="800" b="1" i="0" u="none" strike="noStrike" kern="1200" cap="none" spc="0" normalizeH="0" baseline="0" noProof="0" dirty="0">
                <a:ln>
                  <a:noFill/>
                </a:ln>
                <a:solidFill>
                  <a:srgbClr val="231F20"/>
                </a:solidFill>
                <a:effectLst/>
                <a:uLnTx/>
                <a:uFillTx/>
                <a:latin typeface="Verlag Office"/>
                <a:ea typeface="+mn-ea"/>
                <a:cs typeface="Verlag Office"/>
              </a:rPr>
              <a:t>: </a:t>
            </a:r>
            <a:r>
              <a:rPr kumimoji="0" sz="800" b="0" i="0" u="none" strike="noStrike" kern="1200" cap="none" spc="-4" normalizeH="0" baseline="0" noProof="0" dirty="0">
                <a:ln>
                  <a:noFill/>
                </a:ln>
                <a:solidFill>
                  <a:srgbClr val="231F20"/>
                </a:solidFill>
                <a:effectLst/>
                <a:uLnTx/>
                <a:uFillTx/>
                <a:latin typeface="Verlag Office"/>
                <a:ea typeface="+mn-ea"/>
                <a:cs typeface="Verlag Office"/>
              </a:rPr>
              <a:t>Julius </a:t>
            </a:r>
            <a:r>
              <a:rPr kumimoji="0" sz="800" b="0" i="0" u="none" strike="noStrike" kern="1200" cap="none" spc="0" normalizeH="0" baseline="0" noProof="0" dirty="0">
                <a:ln>
                  <a:noFill/>
                </a:ln>
                <a:solidFill>
                  <a:srgbClr val="231F20"/>
                </a:solidFill>
                <a:effectLst/>
                <a:uLnTx/>
                <a:uFillTx/>
                <a:latin typeface="Verlag Office"/>
                <a:ea typeface="+mn-ea"/>
                <a:cs typeface="Verlag Office"/>
              </a:rPr>
              <a:t>Baer; AI = </a:t>
            </a:r>
            <a:r>
              <a:rPr kumimoji="0" sz="800" b="0" i="0" u="none" strike="noStrike" kern="1200" cap="none" spc="-4" normalizeH="0" baseline="0" noProof="0" dirty="0">
                <a:ln>
                  <a:noFill/>
                </a:ln>
                <a:solidFill>
                  <a:srgbClr val="231F20"/>
                </a:solidFill>
                <a:effectLst/>
                <a:uLnTx/>
                <a:uFillTx/>
                <a:latin typeface="Verlag Office"/>
                <a:ea typeface="+mn-ea"/>
                <a:cs typeface="Verlag Office"/>
              </a:rPr>
              <a:t>artificial</a:t>
            </a:r>
            <a:r>
              <a:rPr kumimoji="0" sz="800" b="0" i="0" u="none" strike="noStrike" kern="1200" cap="none" spc="0" normalizeH="0" baseline="0" noProof="0" dirty="0">
                <a:ln>
                  <a:noFill/>
                </a:ln>
                <a:solidFill>
                  <a:srgbClr val="231F20"/>
                </a:solidFill>
                <a:effectLst/>
                <a:uLnTx/>
                <a:uFillTx/>
                <a:latin typeface="Verlag Office"/>
                <a:ea typeface="+mn-ea"/>
                <a:cs typeface="Verlag Office"/>
              </a:rPr>
              <a:t> </a:t>
            </a:r>
            <a:r>
              <a:rPr kumimoji="0" sz="800" b="0" i="0" u="none" strike="noStrike" kern="1200" cap="none" spc="-4" normalizeH="0" baseline="0" noProof="0" dirty="0" smtClean="0">
                <a:ln>
                  <a:noFill/>
                </a:ln>
                <a:solidFill>
                  <a:srgbClr val="231F20"/>
                </a:solidFill>
                <a:effectLst/>
                <a:uLnTx/>
                <a:uFillTx/>
                <a:latin typeface="Verlag Office"/>
                <a:ea typeface="+mn-ea"/>
                <a:cs typeface="Verlag Office"/>
              </a:rPr>
              <a:t>intelligence</a:t>
            </a:r>
            <a:r>
              <a:rPr kumimoji="0" lang="de-CH" sz="800" b="0" i="0" u="none" strike="noStrike" kern="1200" cap="none" spc="-4" normalizeH="0" baseline="0" noProof="0" dirty="0" smtClean="0">
                <a:ln>
                  <a:noFill/>
                </a:ln>
                <a:solidFill>
                  <a:srgbClr val="231F20"/>
                </a:solidFill>
                <a:effectLst/>
                <a:uLnTx/>
                <a:uFillTx/>
                <a:latin typeface="Verlag Office"/>
                <a:ea typeface="+mn-ea"/>
                <a:cs typeface="Verlag Office"/>
              </a:rPr>
              <a:t>, </a:t>
            </a:r>
            <a:r>
              <a:rPr kumimoji="0" lang="de-CH" sz="800" b="0" i="0" u="none" strike="noStrike" kern="1200" cap="none" spc="-4" normalizeH="0" baseline="0" noProof="0" dirty="0" err="1" smtClean="0">
                <a:ln>
                  <a:noFill/>
                </a:ln>
                <a:solidFill>
                  <a:srgbClr val="231F20"/>
                </a:solidFill>
                <a:effectLst/>
                <a:uLnTx/>
                <a:uFillTx/>
                <a:latin typeface="Verlag Office"/>
                <a:ea typeface="+mn-ea"/>
                <a:cs typeface="Verlag Office"/>
              </a:rPr>
              <a:t>IoT</a:t>
            </a:r>
            <a:r>
              <a:rPr kumimoji="0" lang="de-CH" sz="800" b="0" i="0" u="none" strike="noStrike" kern="1200" cap="none" spc="-4" normalizeH="0" baseline="0" noProof="0" dirty="0" smtClean="0">
                <a:ln>
                  <a:noFill/>
                </a:ln>
                <a:solidFill>
                  <a:srgbClr val="231F20"/>
                </a:solidFill>
                <a:effectLst/>
                <a:uLnTx/>
                <a:uFillTx/>
                <a:latin typeface="Verlag Office"/>
                <a:ea typeface="+mn-ea"/>
                <a:cs typeface="Verlag Office"/>
              </a:rPr>
              <a:t> = Internet </a:t>
            </a:r>
            <a:r>
              <a:rPr kumimoji="0" lang="de-CH" sz="800" b="0" i="0" u="none" strike="noStrike" kern="1200" cap="none" spc="-4" normalizeH="0" baseline="0" noProof="0" dirty="0" err="1" smtClean="0">
                <a:ln>
                  <a:noFill/>
                </a:ln>
                <a:solidFill>
                  <a:srgbClr val="231F20"/>
                </a:solidFill>
                <a:effectLst/>
                <a:uLnTx/>
                <a:uFillTx/>
                <a:latin typeface="Verlag Office"/>
                <a:ea typeface="+mn-ea"/>
                <a:cs typeface="Verlag Office"/>
              </a:rPr>
              <a:t>of</a:t>
            </a:r>
            <a:r>
              <a:rPr kumimoji="0" lang="de-CH" sz="800" b="0" i="0" u="none" strike="noStrike" kern="1200" cap="none" spc="-4" normalizeH="0" baseline="0" noProof="0" dirty="0" smtClean="0">
                <a:ln>
                  <a:noFill/>
                </a:ln>
                <a:solidFill>
                  <a:srgbClr val="231F20"/>
                </a:solidFill>
                <a:effectLst/>
                <a:uLnTx/>
                <a:uFillTx/>
                <a:latin typeface="Verlag Office"/>
                <a:ea typeface="+mn-ea"/>
                <a:cs typeface="Verlag Office"/>
              </a:rPr>
              <a:t> Things</a:t>
            </a:r>
            <a:endParaRPr kumimoji="0" sz="8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0" name="object 47"/>
          <p:cNvSpPr/>
          <p:nvPr/>
        </p:nvSpPr>
        <p:spPr>
          <a:xfrm>
            <a:off x="3803344" y="4422226"/>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1" name="object 48"/>
          <p:cNvSpPr/>
          <p:nvPr/>
        </p:nvSpPr>
        <p:spPr>
          <a:xfrm>
            <a:off x="3803344" y="4655690"/>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2" name="object 49"/>
          <p:cNvSpPr/>
          <p:nvPr/>
        </p:nvSpPr>
        <p:spPr>
          <a:xfrm>
            <a:off x="3803344" y="488922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3" name="object 50"/>
          <p:cNvSpPr/>
          <p:nvPr/>
        </p:nvSpPr>
        <p:spPr>
          <a:xfrm>
            <a:off x="3803344" y="512275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54" name="object 51"/>
          <p:cNvSpPr txBox="1"/>
          <p:nvPr/>
        </p:nvSpPr>
        <p:spPr>
          <a:xfrm>
            <a:off x="3970206" y="4224450"/>
            <a:ext cx="1202729"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9" normalizeH="0" baseline="0" noProof="0" dirty="0">
                <a:ln>
                  <a:noFill/>
                </a:ln>
                <a:solidFill>
                  <a:srgbClr val="231F20"/>
                </a:solidFill>
                <a:effectLst/>
                <a:uLnTx/>
                <a:uFillTx/>
                <a:latin typeface="Verlag Office"/>
                <a:ea typeface="+mn-ea"/>
                <a:cs typeface="Verlag Office"/>
              </a:rPr>
              <a:t>ENERGY</a:t>
            </a:r>
            <a:r>
              <a:rPr kumimoji="0" sz="855" b="0" i="0" u="none" strike="noStrike" kern="1200" cap="none" spc="-51"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TRANSITION</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5" name="object 52"/>
          <p:cNvSpPr txBox="1"/>
          <p:nvPr/>
        </p:nvSpPr>
        <p:spPr>
          <a:xfrm>
            <a:off x="4222100" y="4457980"/>
            <a:ext cx="698831"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Clean</a:t>
            </a:r>
            <a:r>
              <a:rPr kumimoji="0" sz="855" b="0" i="0" u="none" strike="noStrike" kern="1200" cap="none" spc="-51"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energy</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6" name="object 53"/>
          <p:cNvSpPr txBox="1"/>
          <p:nvPr/>
        </p:nvSpPr>
        <p:spPr>
          <a:xfrm>
            <a:off x="4193973" y="4691509"/>
            <a:ext cx="755303"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Cleaner</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China</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7" name="object 54"/>
          <p:cNvSpPr txBox="1"/>
          <p:nvPr/>
        </p:nvSpPr>
        <p:spPr>
          <a:xfrm>
            <a:off x="4166606" y="4925039"/>
            <a:ext cx="809602"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Future</a:t>
            </a:r>
            <a:r>
              <a:rPr kumimoji="0" sz="855" b="0" i="0" u="none" strike="noStrike" kern="1200" cap="none" spc="-60"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mobility</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8" name="object 55"/>
          <p:cNvSpPr txBox="1"/>
          <p:nvPr/>
        </p:nvSpPr>
        <p:spPr>
          <a:xfrm>
            <a:off x="4261465" y="5158570"/>
            <a:ext cx="620098"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Shale</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boom</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9" name="object 56"/>
          <p:cNvSpPr/>
          <p:nvPr/>
        </p:nvSpPr>
        <p:spPr>
          <a:xfrm>
            <a:off x="5339458" y="4422226"/>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60" name="object 57"/>
          <p:cNvSpPr/>
          <p:nvPr/>
        </p:nvSpPr>
        <p:spPr>
          <a:xfrm>
            <a:off x="5339458" y="4655690"/>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61" name="object 58"/>
          <p:cNvSpPr/>
          <p:nvPr/>
        </p:nvSpPr>
        <p:spPr>
          <a:xfrm>
            <a:off x="5339458" y="4889221"/>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62" name="object 59"/>
          <p:cNvSpPr/>
          <p:nvPr/>
        </p:nvSpPr>
        <p:spPr>
          <a:xfrm>
            <a:off x="5339458" y="5122751"/>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63" name="object 60"/>
          <p:cNvSpPr/>
          <p:nvPr/>
        </p:nvSpPr>
        <p:spPr>
          <a:xfrm>
            <a:off x="5339458" y="5356280"/>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64" name="object 61"/>
          <p:cNvSpPr txBox="1"/>
          <p:nvPr/>
        </p:nvSpPr>
        <p:spPr>
          <a:xfrm>
            <a:off x="5491171" y="4224450"/>
            <a:ext cx="1233137"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FEEDING THE</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WORLD</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65" name="object 62"/>
          <p:cNvSpPr txBox="1"/>
          <p:nvPr/>
        </p:nvSpPr>
        <p:spPr>
          <a:xfrm>
            <a:off x="5540750" y="4457980"/>
            <a:ext cx="1133769"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Agricultural fertilisers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66" name="object 63"/>
          <p:cNvSpPr txBox="1"/>
          <p:nvPr/>
        </p:nvSpPr>
        <p:spPr>
          <a:xfrm>
            <a:off x="5611228" y="4691509"/>
            <a:ext cx="992591"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Agriculture</a:t>
            </a:r>
            <a:r>
              <a:rPr kumimoji="0" sz="855" b="0" i="0" u="none" strike="noStrike" kern="1200" cap="none" spc="-21"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traders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67" name="object 64"/>
          <p:cNvSpPr txBox="1"/>
          <p:nvPr/>
        </p:nvSpPr>
        <p:spPr>
          <a:xfrm>
            <a:off x="5737690" y="4925039"/>
            <a:ext cx="740099"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Animal</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health</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68" name="object 65"/>
          <p:cNvSpPr txBox="1"/>
          <p:nvPr/>
        </p:nvSpPr>
        <p:spPr>
          <a:xfrm>
            <a:off x="5628167" y="5158570"/>
            <a:ext cx="958925"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'Meating'</a:t>
            </a:r>
            <a:r>
              <a:rPr kumimoji="0" sz="855" b="0" i="0" u="none" strike="noStrike" kern="1200" cap="none" spc="-38"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demand</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69" name="object 66"/>
          <p:cNvSpPr txBox="1"/>
          <p:nvPr/>
        </p:nvSpPr>
        <p:spPr>
          <a:xfrm>
            <a:off x="5778465" y="5392099"/>
            <a:ext cx="658107"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9" normalizeH="0" baseline="0" noProof="0" dirty="0">
                <a:ln>
                  <a:noFill/>
                </a:ln>
                <a:solidFill>
                  <a:srgbClr val="231F20"/>
                </a:solidFill>
                <a:effectLst/>
                <a:uLnTx/>
                <a:uFillTx/>
                <a:latin typeface="Verlag Office"/>
                <a:ea typeface="+mn-ea"/>
                <a:cs typeface="Verlag Office"/>
              </a:rPr>
              <a:t>Water</a:t>
            </a:r>
            <a:r>
              <a:rPr kumimoji="0" sz="855" b="0" i="0" u="none" strike="noStrike" kern="1200" cap="none" spc="-51"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stress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70" name="object 67"/>
          <p:cNvSpPr/>
          <p:nvPr/>
        </p:nvSpPr>
        <p:spPr>
          <a:xfrm>
            <a:off x="6875572" y="4422226"/>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1" name="object 68"/>
          <p:cNvSpPr/>
          <p:nvPr/>
        </p:nvSpPr>
        <p:spPr>
          <a:xfrm>
            <a:off x="6875572" y="4655690"/>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2" name="object 69"/>
          <p:cNvSpPr/>
          <p:nvPr/>
        </p:nvSpPr>
        <p:spPr>
          <a:xfrm>
            <a:off x="6875572" y="4889221"/>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3" name="object 70"/>
          <p:cNvSpPr/>
          <p:nvPr/>
        </p:nvSpPr>
        <p:spPr>
          <a:xfrm>
            <a:off x="6875572" y="5122751"/>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4" name="object 71"/>
          <p:cNvSpPr/>
          <p:nvPr/>
        </p:nvSpPr>
        <p:spPr>
          <a:xfrm>
            <a:off x="6875572" y="5356280"/>
            <a:ext cx="1536126" cy="0"/>
          </a:xfrm>
          <a:custGeom>
            <a:avLst/>
            <a:gdLst/>
            <a:ahLst/>
            <a:cxnLst/>
            <a:rect l="l" t="t" r="r" b="b"/>
            <a:pathLst>
              <a:path w="1796415">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5" name="object 72"/>
          <p:cNvSpPr txBox="1"/>
          <p:nvPr/>
        </p:nvSpPr>
        <p:spPr>
          <a:xfrm>
            <a:off x="7040805" y="4224450"/>
            <a:ext cx="1205987"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SHIFTING</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LIFESTYLES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76" name="object 73"/>
          <p:cNvSpPr txBox="1"/>
          <p:nvPr/>
        </p:nvSpPr>
        <p:spPr>
          <a:xfrm>
            <a:off x="7283794" y="4457980"/>
            <a:ext cx="720009"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Digital</a:t>
            </a:r>
            <a:r>
              <a:rPr kumimoji="0" sz="855" b="0" i="0" u="none" strike="noStrike" kern="1200" cap="none" spc="-64"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health</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77" name="object 74"/>
          <p:cNvSpPr txBox="1"/>
          <p:nvPr/>
        </p:nvSpPr>
        <p:spPr>
          <a:xfrm>
            <a:off x="7137243" y="4691509"/>
            <a:ext cx="1013225"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4" normalizeH="0" baseline="0" noProof="0" dirty="0">
                <a:ln>
                  <a:noFill/>
                </a:ln>
                <a:solidFill>
                  <a:srgbClr val="231F20"/>
                </a:solidFill>
                <a:effectLst/>
                <a:uLnTx/>
                <a:uFillTx/>
                <a:latin typeface="Verlag Office"/>
                <a:ea typeface="+mn-ea"/>
                <a:cs typeface="Verlag Office"/>
              </a:rPr>
              <a:t>Extended</a:t>
            </a:r>
            <a:r>
              <a:rPr kumimoji="0" sz="855" b="0" i="0" u="none" strike="noStrike" kern="1200" cap="none" spc="-38"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0" normalizeH="0" baseline="0" noProof="0" dirty="0">
                <a:ln>
                  <a:noFill/>
                </a:ln>
                <a:solidFill>
                  <a:srgbClr val="231F20"/>
                </a:solidFill>
                <a:effectLst/>
                <a:uLnTx/>
                <a:uFillTx/>
                <a:latin typeface="Verlag Office"/>
                <a:ea typeface="+mn-ea"/>
                <a:cs typeface="Verlag Office"/>
              </a:rPr>
              <a:t>longevity</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78" name="object 75"/>
          <p:cNvSpPr txBox="1"/>
          <p:nvPr/>
        </p:nvSpPr>
        <p:spPr>
          <a:xfrm>
            <a:off x="7377351" y="4925039"/>
            <a:ext cx="72761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smtClean="0">
                <a:ln>
                  <a:noFill/>
                </a:ln>
                <a:solidFill>
                  <a:srgbClr val="231F20"/>
                </a:solidFill>
                <a:effectLst/>
                <a:uLnTx/>
                <a:uFillTx/>
                <a:latin typeface="Verlag Office"/>
                <a:ea typeface="+mn-ea"/>
                <a:cs typeface="Verlag Office"/>
              </a:rPr>
              <a:t>Genomics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79" name="object 76"/>
          <p:cNvSpPr txBox="1"/>
          <p:nvPr/>
        </p:nvSpPr>
        <p:spPr>
          <a:xfrm>
            <a:off x="7191974" y="5158570"/>
            <a:ext cx="903540"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Global</a:t>
            </a:r>
            <a:r>
              <a:rPr kumimoji="0" sz="855" b="0" i="0" u="none" strike="noStrike" kern="1200" cap="none" spc="-38"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education</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0" name="object 77"/>
          <p:cNvSpPr txBox="1"/>
          <p:nvPr/>
        </p:nvSpPr>
        <p:spPr>
          <a:xfrm>
            <a:off x="7182416" y="5392099"/>
            <a:ext cx="922545"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Health</a:t>
            </a:r>
            <a:r>
              <a:rPr kumimoji="0" sz="855" b="0" i="0" u="none" strike="noStrike" kern="1200" cap="none" spc="-47" normalizeH="0" baseline="0" noProof="0" dirty="0">
                <a:ln>
                  <a:noFill/>
                </a:ln>
                <a:solidFill>
                  <a:srgbClr val="231F20"/>
                </a:solidFill>
                <a:effectLst/>
                <a:uLnTx/>
                <a:uFillTx/>
                <a:latin typeface="Verlag Office"/>
                <a:ea typeface="+mn-ea"/>
                <a:cs typeface="Verlag Office"/>
              </a:rPr>
              <a:t> </a:t>
            </a:r>
            <a:r>
              <a:rPr kumimoji="0" sz="855" b="0" i="0" u="none" strike="noStrike" kern="1200" cap="none" spc="-4" normalizeH="0" baseline="0" noProof="0" dirty="0">
                <a:ln>
                  <a:noFill/>
                </a:ln>
                <a:solidFill>
                  <a:srgbClr val="231F20"/>
                </a:solidFill>
                <a:effectLst/>
                <a:uLnTx/>
                <a:uFillTx/>
                <a:latin typeface="Verlag Office"/>
                <a:ea typeface="+mn-ea"/>
                <a:cs typeface="Verlag Office"/>
              </a:rPr>
              <a:t>awareness</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4</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81"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82" name="object 28"/>
          <p:cNvSpPr/>
          <p:nvPr/>
        </p:nvSpPr>
        <p:spPr>
          <a:xfrm>
            <a:off x="719637" y="5357362"/>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83" name="object 30"/>
          <p:cNvSpPr txBox="1"/>
          <p:nvPr/>
        </p:nvSpPr>
        <p:spPr>
          <a:xfrm>
            <a:off x="1127229" y="4704291"/>
            <a:ext cx="845946" cy="142541"/>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855" b="0" i="0" u="none" strike="noStrike" kern="1200" cap="none" spc="0" normalizeH="0" baseline="0" noProof="0" dirty="0">
                <a:ln>
                  <a:noFill/>
                </a:ln>
                <a:solidFill>
                  <a:srgbClr val="231F20"/>
                </a:solidFill>
                <a:effectLst/>
                <a:uLnTx/>
                <a:uFillTx/>
                <a:latin typeface="Verlag Office"/>
                <a:ea typeface="+mn-ea"/>
                <a:cs typeface="Verlag Office"/>
              </a:rPr>
              <a:t>Asian</a:t>
            </a:r>
            <a:r>
              <a:rPr kumimoji="0" sz="855" b="0" i="0" u="none" strike="noStrike" kern="1200" cap="none" spc="-47" normalizeH="0" baseline="0" noProof="0" dirty="0">
                <a:ln>
                  <a:noFill/>
                </a:ln>
                <a:solidFill>
                  <a:srgbClr val="231F20"/>
                </a:solidFill>
                <a:effectLst/>
                <a:uLnTx/>
                <a:uFillTx/>
                <a:latin typeface="Verlag Office"/>
                <a:ea typeface="+mn-ea"/>
                <a:cs typeface="Verlag Office"/>
              </a:rPr>
              <a:t> </a:t>
            </a:r>
            <a:r>
              <a:rPr kumimoji="0" lang="de-CH" sz="855" b="0" i="0" u="none" strike="noStrike" kern="1200" cap="none" spc="-4" normalizeH="0" baseline="0" noProof="0" dirty="0" smtClean="0">
                <a:ln>
                  <a:noFill/>
                </a:ln>
                <a:solidFill>
                  <a:srgbClr val="231F20"/>
                </a:solidFill>
                <a:effectLst/>
                <a:uLnTx/>
                <a:uFillTx/>
                <a:latin typeface="Verlag Office"/>
                <a:ea typeface="+mn-ea"/>
                <a:cs typeface="Verlag Office"/>
              </a:rPr>
              <a:t>tourism</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4" name="object 39"/>
          <p:cNvSpPr/>
          <p:nvPr/>
        </p:nvSpPr>
        <p:spPr>
          <a:xfrm>
            <a:off x="2267230" y="5823691"/>
            <a:ext cx="1536126" cy="0"/>
          </a:xfrm>
          <a:custGeom>
            <a:avLst/>
            <a:gdLst/>
            <a:ahLst/>
            <a:cxnLst/>
            <a:rect l="l" t="t" r="r" b="b"/>
            <a:pathLst>
              <a:path w="1796414">
                <a:moveTo>
                  <a:pt x="0" y="0"/>
                </a:moveTo>
                <a:lnTo>
                  <a:pt x="17964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86" name="object 41"/>
          <p:cNvSpPr txBox="1"/>
          <p:nvPr/>
        </p:nvSpPr>
        <p:spPr>
          <a:xfrm>
            <a:off x="2426079" y="4467603"/>
            <a:ext cx="1196756" cy="142541"/>
          </a:xfrm>
          <a:prstGeom prst="rect">
            <a:avLst/>
          </a:prstGeom>
        </p:spPr>
        <p:txBody>
          <a:bodyPr vert="horz" wrap="square" lIns="0" tIns="10860" rIns="0" bIns="0" rtlCol="0">
            <a:spAutoFit/>
          </a:bodyPr>
          <a:lstStyle/>
          <a:p>
            <a:pPr marL="10860" marR="0" lvl="0" indent="0" algn="ctr" defTabSz="914400" rtl="0" eaLnBrk="1" fontAlgn="auto" latinLnBrk="0" hangingPunct="1">
              <a:lnSpc>
                <a:spcPct val="100000"/>
              </a:lnSpc>
              <a:spcBef>
                <a:spcPts val="86"/>
              </a:spcBef>
              <a:spcAft>
                <a:spcPts val="0"/>
              </a:spcAft>
              <a:buClrTx/>
              <a:buSzTx/>
              <a:buFontTx/>
              <a:buNone/>
              <a:tabLst/>
              <a:defRPr/>
            </a:pPr>
            <a:r>
              <a:rPr kumimoji="0" lang="de-CH" sz="855" b="0" i="0" u="none" strike="noStrike" kern="1200" cap="none" spc="-4" normalizeH="0" baseline="0" noProof="0" dirty="0" smtClean="0">
                <a:ln>
                  <a:noFill/>
                </a:ln>
                <a:solidFill>
                  <a:srgbClr val="231F20"/>
                </a:solidFill>
                <a:effectLst/>
                <a:uLnTx/>
                <a:uFillTx/>
                <a:latin typeface="Verlag Office"/>
                <a:ea typeface="+mn-ea"/>
                <a:cs typeface="Verlag Office"/>
              </a:rPr>
              <a:t>5G &amp; </a:t>
            </a:r>
            <a:r>
              <a:rPr kumimoji="0" lang="de-CH" sz="855" b="0" i="0" u="none" strike="noStrike" kern="1200" cap="none" spc="-4" normalizeH="0" baseline="0" noProof="0" dirty="0" err="1" smtClean="0">
                <a:ln>
                  <a:noFill/>
                </a:ln>
                <a:solidFill>
                  <a:srgbClr val="231F20"/>
                </a:solidFill>
                <a:effectLst/>
                <a:uLnTx/>
                <a:uFillTx/>
                <a:latin typeface="Verlag Office"/>
                <a:ea typeface="+mn-ea"/>
                <a:cs typeface="Verlag Office"/>
              </a:rPr>
              <a:t>IoT</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7" name="object 45"/>
          <p:cNvSpPr txBox="1"/>
          <p:nvPr/>
        </p:nvSpPr>
        <p:spPr>
          <a:xfrm>
            <a:off x="2638419" y="5872443"/>
            <a:ext cx="792770" cy="142541"/>
          </a:xfrm>
          <a:prstGeom prst="rect">
            <a:avLst/>
          </a:prstGeom>
        </p:spPr>
        <p:txBody>
          <a:bodyPr vert="horz" wrap="square" lIns="0" tIns="10860" rIns="0" bIns="0" rtlCol="0">
            <a:spAutoFit/>
          </a:bodyPr>
          <a:lstStyle/>
          <a:p>
            <a:pPr marL="10860" marR="0" lvl="0" indent="0" algn="ctr" defTabSz="914400" rtl="0" eaLnBrk="1" fontAlgn="auto" latinLnBrk="0" hangingPunct="1">
              <a:lnSpc>
                <a:spcPct val="100000"/>
              </a:lnSpc>
              <a:spcBef>
                <a:spcPts val="86"/>
              </a:spcBef>
              <a:spcAft>
                <a:spcPts val="0"/>
              </a:spcAft>
              <a:buClrTx/>
              <a:buSzTx/>
              <a:buFontTx/>
              <a:buNone/>
              <a:tabLst/>
              <a:defRPr/>
            </a:pPr>
            <a:r>
              <a:rPr kumimoji="0" lang="de-CH" sz="855" b="0" i="0" u="none" strike="noStrike" kern="1200" cap="none" spc="0" normalizeH="0" baseline="0" noProof="0" dirty="0" smtClean="0">
                <a:ln>
                  <a:noFill/>
                </a:ln>
                <a:solidFill>
                  <a:srgbClr val="231F20"/>
                </a:solidFill>
                <a:effectLst/>
                <a:uLnTx/>
                <a:uFillTx/>
                <a:latin typeface="Verlag Office"/>
                <a:ea typeface="+mn-ea"/>
                <a:cs typeface="Verlag Office"/>
              </a:rPr>
              <a:t>FinTech</a:t>
            </a:r>
            <a:endParaRPr kumimoji="0" sz="855" b="0" i="0" u="none" strike="noStrike" kern="1200" cap="none" spc="0" normalizeH="0" baseline="0" noProof="0" dirty="0">
              <a:ln>
                <a:noFill/>
              </a:ln>
              <a:solidFill>
                <a:srgbClr val="000000"/>
              </a:solidFill>
              <a:effectLst/>
              <a:uLnTx/>
              <a:uFillTx/>
              <a:latin typeface="Verlag Office"/>
              <a:ea typeface="+mn-ea"/>
              <a:cs typeface="Verlag Office"/>
            </a:endParaRPr>
          </a:p>
        </p:txBody>
      </p:sp>
    </p:spTree>
    <p:extLst>
      <p:ext uri="{BB962C8B-B14F-4D97-AF65-F5344CB8AC3E}">
        <p14:creationId xmlns:p14="http://schemas.microsoft.com/office/powerpoint/2010/main" val="2215817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76252" y="260350"/>
            <a:ext cx="8207375" cy="338138"/>
          </a:xfrm>
          <a:prstGeom prst="rect">
            <a:avLst/>
          </a:prstGeom>
        </p:spPr>
        <p:txBody>
          <a:bodyPr vert="horz" wrap="square" lIns="0" tIns="0" rIns="0" bIns="0" rtlCol="0" anchor="t" anchorCtr="0">
            <a:spAutoFit/>
          </a:bodyPr>
          <a:lstStyle/>
          <a:p>
            <a:pPr>
              <a:lnSpc>
                <a:spcPct val="100000"/>
              </a:lnSpc>
            </a:pPr>
            <a:r>
              <a:rPr spc="-25" dirty="0"/>
              <a:t>IMPORTANT </a:t>
            </a:r>
            <a:r>
              <a:rPr spc="-10" dirty="0"/>
              <a:t>LEGAL</a:t>
            </a:r>
            <a:r>
              <a:rPr spc="-15" dirty="0"/>
              <a:t> INFORMATION</a:t>
            </a:r>
            <a:r>
              <a:rPr lang="de-CH" spc="-15" dirty="0"/>
              <a:t> (2/3)</a:t>
            </a:r>
            <a:endParaRPr spc="-15" dirty="0"/>
          </a:p>
        </p:txBody>
      </p:sp>
      <p:sp>
        <p:nvSpPr>
          <p:cNvPr id="3" name="object 3"/>
          <p:cNvSpPr txBox="1"/>
          <p:nvPr/>
        </p:nvSpPr>
        <p:spPr>
          <a:xfrm>
            <a:off x="444502" y="1380761"/>
            <a:ext cx="3954779" cy="5047536"/>
          </a:xfrm>
          <a:prstGeom prst="rect">
            <a:avLst/>
          </a:prstGeom>
        </p:spPr>
        <p:txBody>
          <a:bodyPr vert="horz" wrap="square" lIns="0" tIns="0" rIns="0" bIns="0" rtlCol="0">
            <a:spAutoFit/>
          </a:bodyPr>
          <a:lstStyle/>
          <a:p>
            <a:pPr>
              <a:defRPr/>
            </a:pPr>
            <a:r>
              <a:rPr lang="en-GB" sz="800" dirty="0">
                <a:solidFill>
                  <a:srgbClr val="000000"/>
                </a:solidFill>
                <a:latin typeface="Verlag Office"/>
              </a:rPr>
              <a:t>Investments in emerging markets are speculative and may be considerably more volatile than investments in established markets. Clients should not be investing in the product unless they fully understand the feature and risks associated with it. </a:t>
            </a:r>
            <a:r>
              <a:rPr lang="en-GB" sz="800" b="1" dirty="0">
                <a:solidFill>
                  <a:srgbClr val="000000"/>
                </a:solidFill>
                <a:latin typeface="Verlag Office"/>
              </a:rPr>
              <a:t>Past performance is not a reliable indicator of future results. Performance forecasts are not a reliable indicator of future performance. </a:t>
            </a:r>
            <a:r>
              <a:rPr lang="en-US" sz="800" dirty="0">
                <a:solidFill>
                  <a:srgbClr val="000000"/>
                </a:solidFill>
                <a:latin typeface="Verlag Office"/>
              </a:rPr>
              <a:t>Shares, bank debt securities (e.g. interest bearing bank bonds and certificates) as well as other claims against financial institutions are subject to special regulations  such as the “Bank Recovery and Resolution Directive” and the “Single Resolution Mechanism Regulation”. These regulations can have a negative effect for the investor / contractual partner of the financial institution in case of a default and the necessity of a resolution of the financial institution. For further details, please refer to: </a:t>
            </a:r>
            <a:r>
              <a:rPr lang="en-US" sz="800" u="sng" dirty="0">
                <a:solidFill>
                  <a:srgbClr val="000000"/>
                </a:solidFill>
                <a:latin typeface="Verlag Office"/>
                <a:hlinkClick r:id="rId3"/>
              </a:rPr>
              <a:t>www.juliusbaer.com/legal-information-en</a:t>
            </a:r>
            <a:r>
              <a:rPr lang="en-US" sz="800" dirty="0">
                <a:solidFill>
                  <a:srgbClr val="000000"/>
                </a:solidFill>
                <a:latin typeface="Verlag Office"/>
              </a:rPr>
              <a:t>.</a:t>
            </a:r>
          </a:p>
          <a:p>
            <a:pPr>
              <a:defRPr/>
            </a:pPr>
            <a:r>
              <a:rPr lang="en-GB" sz="800" dirty="0">
                <a:solidFill>
                  <a:srgbClr val="000000"/>
                </a:solidFill>
                <a:latin typeface="Verlag Office"/>
              </a:rPr>
              <a:t>Structured products (e.g. baskets, certificates) are complex financial products and therefore involve a higher degree of risk. They are intended for investors who understand and are capable of assuming all risks involved. Structured products may therefore only be sold to experienced investors and require additional advice regarding the products specific risks. The value of the products is not only dependent on the development of the underlying, but also on the creditworthiness of the issuer, which may vary over the term of the product. In case of the issuer’s insolvency or bankruptcy, the investor in the product may lose his entire investment. Before entering an investment all documents related to the issue of the described structured product have to be read. The full terms of the respective structured product may be obtained free of charge. </a:t>
            </a:r>
          </a:p>
          <a:p>
            <a:pPr>
              <a:defRPr/>
            </a:pPr>
            <a:r>
              <a:rPr lang="en-GB" sz="800" dirty="0">
                <a:solidFill>
                  <a:srgbClr val="000000"/>
                </a:solidFill>
                <a:latin typeface="Verlag Office"/>
              </a:rPr>
              <a:t>Investments in </a:t>
            </a:r>
            <a:r>
              <a:rPr lang="en-GB" sz="800" b="1" dirty="0">
                <a:solidFill>
                  <a:srgbClr val="000000"/>
                </a:solidFill>
                <a:latin typeface="Verlag Office"/>
              </a:rPr>
              <a:t>funds</a:t>
            </a:r>
            <a:r>
              <a:rPr lang="en-GB" sz="800" dirty="0">
                <a:solidFill>
                  <a:srgbClr val="000000"/>
                </a:solidFill>
                <a:latin typeface="Verlag Office"/>
              </a:rPr>
              <a:t> mentioned in this publication should only be made after a thorough reading of the current prospectus, the current Key Investor Information Document or simplified prospectus, the fund regulations or articles of association and the latest annual and semi-annual reports. These documents can be obtained free of charge upon request. The value of the units and the return they generate can go down as well as up. Performance values are calculated without taking account of commissions and costs that result from selling and buying back investments.</a:t>
            </a:r>
          </a:p>
          <a:p>
            <a:pPr>
              <a:defRPr/>
            </a:pPr>
            <a:endParaRPr lang="en-US" sz="800" b="1" dirty="0">
              <a:solidFill>
                <a:srgbClr val="000000"/>
              </a:solidFill>
              <a:latin typeface="Verlag Office"/>
            </a:endParaRPr>
          </a:p>
          <a:p>
            <a:pPr>
              <a:defRPr/>
            </a:pPr>
            <a:r>
              <a:rPr lang="en-US" sz="800" b="1" dirty="0">
                <a:solidFill>
                  <a:srgbClr val="000000"/>
                </a:solidFill>
                <a:latin typeface="Verlag Office"/>
              </a:rPr>
              <a:t>Conflict of Interests</a:t>
            </a:r>
            <a:endParaRPr lang="en-GB" sz="800" dirty="0">
              <a:solidFill>
                <a:srgbClr val="000000"/>
              </a:solidFill>
              <a:latin typeface="Verlag Office"/>
            </a:endParaRPr>
          </a:p>
          <a:p>
            <a:pPr>
              <a:defRPr/>
            </a:pPr>
            <a:r>
              <a:rPr lang="en-US" sz="800" dirty="0">
                <a:solidFill>
                  <a:srgbClr val="000000"/>
                </a:solidFill>
                <a:latin typeface="Verlag Office"/>
              </a:rPr>
              <a:t>We are required to disclose important information about our interests and potential conflicts. In order to prevent conflicts of interest from adversely affecting the interests of its clients, Julius Baer has established a policy and procedures which are designed to identify and manage such conflicts. These include organizational and administrative arrangements to safeguard the interests of clients. Julius Baer's arrangements include adequate remuneration policies (for persons involved in the production of this publication) based largely on qualitative criteria (e.g. overall quality and accuracy of research) and only remotely on</a:t>
            </a:r>
            <a:endParaRPr lang="en-GB" sz="800" dirty="0">
              <a:solidFill>
                <a:srgbClr val="000000"/>
              </a:solidFill>
              <a:latin typeface="Verlag Office"/>
            </a:endParaRPr>
          </a:p>
        </p:txBody>
      </p:sp>
      <p:sp>
        <p:nvSpPr>
          <p:cNvPr id="9" name="object 3"/>
          <p:cNvSpPr txBox="1"/>
          <p:nvPr/>
        </p:nvSpPr>
        <p:spPr>
          <a:xfrm>
            <a:off x="4745040" y="1377220"/>
            <a:ext cx="3954779" cy="3693319"/>
          </a:xfrm>
          <a:prstGeom prst="rect">
            <a:avLst/>
          </a:prstGeom>
        </p:spPr>
        <p:txBody>
          <a:bodyPr vert="horz" wrap="square" lIns="0" tIns="0" rIns="0" bIns="0" rtlCol="0">
            <a:spAutoFit/>
          </a:bodyPr>
          <a:lstStyle/>
          <a:p>
            <a:pPr>
              <a:defRPr/>
            </a:pPr>
            <a:r>
              <a:rPr lang="en-US" sz="800" dirty="0">
                <a:solidFill>
                  <a:srgbClr val="000000"/>
                </a:solidFill>
                <a:latin typeface="Verlag Office"/>
              </a:rPr>
              <a:t>quantitative elements (e.g. overall performance of Julius Baer). </a:t>
            </a:r>
            <a:endParaRPr lang="en-GB" sz="800" dirty="0">
              <a:solidFill>
                <a:srgbClr val="000000"/>
              </a:solidFill>
              <a:latin typeface="Verlag Office"/>
            </a:endParaRPr>
          </a:p>
          <a:p>
            <a:pPr>
              <a:defRPr/>
            </a:pPr>
            <a:r>
              <a:rPr lang="en-US" sz="800" dirty="0">
                <a:solidFill>
                  <a:srgbClr val="000000"/>
                </a:solidFill>
                <a:latin typeface="Verlag Office"/>
              </a:rPr>
              <a:t>A Julius Baer entity may, to the extent permitted by law, participate or invest in other financing transactions with the issuer of the securities referred to herein, perform services or solicit business from such issuers, have a position or effect transactions in the securities or options thereof, have any other significant financial interest regarding the issuers of the securities referred to herein and/or may have done so in the past. For further information about our interest in the investments featured in this publication, see the company-specific disclosures above.</a:t>
            </a:r>
          </a:p>
          <a:p>
            <a:pPr>
              <a:defRPr/>
            </a:pPr>
            <a:endParaRPr lang="en-US" sz="800" dirty="0">
              <a:solidFill>
                <a:srgbClr val="000000"/>
              </a:solidFill>
              <a:latin typeface="Verlag Office"/>
            </a:endParaRPr>
          </a:p>
          <a:p>
            <a:pPr>
              <a:defRPr/>
            </a:pPr>
            <a:r>
              <a:rPr lang="en-GB" sz="800" b="1" dirty="0">
                <a:solidFill>
                  <a:srgbClr val="000000"/>
                </a:solidFill>
                <a:latin typeface="Verlag Office"/>
              </a:rPr>
              <a:t>Important Distribution Information</a:t>
            </a:r>
            <a:endParaRPr lang="en-GB" sz="800" dirty="0">
              <a:solidFill>
                <a:srgbClr val="000000"/>
              </a:solidFill>
              <a:latin typeface="Verlag Office"/>
            </a:endParaRPr>
          </a:p>
          <a:p>
            <a:pPr>
              <a:defRPr/>
            </a:pPr>
            <a:r>
              <a:rPr lang="en-GB" sz="800" dirty="0">
                <a:solidFill>
                  <a:srgbClr val="000000"/>
                </a:solidFill>
                <a:latin typeface="Verlag Office"/>
              </a:rPr>
              <a:t>This publication and any market data contained therein</a:t>
            </a:r>
            <a:r>
              <a:rPr lang="en-GB" sz="800" b="1" dirty="0">
                <a:solidFill>
                  <a:srgbClr val="000000"/>
                </a:solidFill>
                <a:latin typeface="Verlag Office"/>
              </a:rPr>
              <a:t> shall only be for the personal use of the intended recipient </a:t>
            </a:r>
            <a:r>
              <a:rPr lang="en-GB" sz="800" dirty="0">
                <a:solidFill>
                  <a:srgbClr val="000000"/>
                </a:solidFill>
                <a:latin typeface="Verlag Office"/>
              </a:rPr>
              <a:t>and shall not be redistributed to any third party, unless Julius Baer or the source of the relevant market data gives their approval.</a:t>
            </a:r>
            <a:r>
              <a:rPr lang="en-US" sz="800" dirty="0">
                <a:solidFill>
                  <a:srgbClr val="000000"/>
                </a:solidFill>
                <a:latin typeface="Verlag Office"/>
              </a:rPr>
              <a:t>This publication is not directed to any person in any jurisdiction where (by reason of that person’s nationality, residence or otherwise) such publications are prohibited.</a:t>
            </a:r>
            <a:endParaRPr lang="en-GB" sz="800" dirty="0">
              <a:solidFill>
                <a:srgbClr val="000000"/>
              </a:solidFill>
              <a:latin typeface="Verlag Office"/>
            </a:endParaRPr>
          </a:p>
          <a:p>
            <a:pPr>
              <a:defRPr/>
            </a:pPr>
            <a:r>
              <a:rPr lang="en-US" sz="800" b="1" dirty="0">
                <a:solidFill>
                  <a:srgbClr val="000000"/>
                </a:solidFill>
                <a:latin typeface="Verlag Office"/>
              </a:rPr>
              <a:t>External Asset Managers/External Financial Advisers: </a:t>
            </a:r>
            <a:r>
              <a:rPr lang="en-US" sz="800" dirty="0">
                <a:solidFill>
                  <a:srgbClr val="000000"/>
                </a:solidFill>
                <a:latin typeface="Verlag Office"/>
              </a:rPr>
              <a:t>in case this marketing publication is provided to an External Asset Manager or an External Financial Adviser, Julius Baer expressly prohibits that it is redistributed by the External Asset Manager or the External Financial Adviser and is made available to their clients and/or third parties. By receiving any marketing publication the External Asset Managers or the External Financial Advisers confirm that they will make their own independent analysis and investment decisions, if applicable.</a:t>
            </a:r>
          </a:p>
          <a:p>
            <a:pPr>
              <a:defRPr/>
            </a:pPr>
            <a:r>
              <a:rPr lang="en-US" sz="800" b="1" dirty="0">
                <a:solidFill>
                  <a:srgbClr val="000000"/>
                </a:solidFill>
                <a:latin typeface="Verlag Office"/>
              </a:rPr>
              <a:t>Switzerland: </a:t>
            </a:r>
            <a:r>
              <a:rPr lang="en-US" sz="800" dirty="0">
                <a:solidFill>
                  <a:srgbClr val="000000"/>
                </a:solidFill>
                <a:latin typeface="Verlag Office"/>
              </a:rPr>
              <a:t>in Switzerland this publication has been distributed by Bank Julius Baer &amp; Co. Ltd., Zurich, </a:t>
            </a:r>
            <a:r>
              <a:rPr lang="en-US" sz="800" dirty="0" err="1">
                <a:solidFill>
                  <a:srgbClr val="000000"/>
                </a:solidFill>
                <a:latin typeface="Verlag Office"/>
              </a:rPr>
              <a:t>authorised</a:t>
            </a:r>
            <a:r>
              <a:rPr lang="en-US" sz="800" dirty="0">
                <a:solidFill>
                  <a:srgbClr val="000000"/>
                </a:solidFill>
                <a:latin typeface="Verlag Office"/>
              </a:rPr>
              <a:t> and regulated by the Swiss Financial Market Supervisory Authority FINMA. All investment funds mentioned in this publication are </a:t>
            </a:r>
            <a:r>
              <a:rPr lang="en-US" sz="800" dirty="0" err="1">
                <a:solidFill>
                  <a:srgbClr val="000000"/>
                </a:solidFill>
                <a:latin typeface="Verlag Office"/>
              </a:rPr>
              <a:t>authorised</a:t>
            </a:r>
            <a:r>
              <a:rPr lang="en-US" sz="800" dirty="0">
                <a:solidFill>
                  <a:srgbClr val="000000"/>
                </a:solidFill>
                <a:latin typeface="Verlag Office"/>
              </a:rPr>
              <a:t> for distribution in Switzerland. </a:t>
            </a:r>
          </a:p>
          <a:p>
            <a:pPr>
              <a:defRPr/>
            </a:pPr>
            <a:endParaRPr lang="en-GB" sz="800" dirty="0">
              <a:solidFill>
                <a:srgbClr val="000000"/>
              </a:solidFill>
              <a:latin typeface="Verlag Office"/>
            </a:endParaRPr>
          </a:p>
          <a:p>
            <a:pPr>
              <a:defRPr/>
            </a:pPr>
            <a:endParaRPr lang="en-GB" sz="800" dirty="0">
              <a:solidFill>
                <a:srgbClr val="000000"/>
              </a:solidFill>
              <a:latin typeface="Verlag Office"/>
            </a:endParaRPr>
          </a:p>
        </p:txBody>
      </p:sp>
      <p:sp>
        <p:nvSpPr>
          <p:cNvPr id="5" name="Footer Placeholder 4"/>
          <p:cNvSpPr>
            <a:spLocks noGrp="1"/>
          </p:cNvSpPr>
          <p:nvPr>
            <p:ph type="ftr" sz="quarter" idx="11"/>
          </p:nvPr>
        </p:nvSpPr>
        <p:spPr/>
        <p:txBody>
          <a:bodyPr/>
          <a:lstStyle/>
          <a:p>
            <a:r>
              <a:rPr lang="en-GB"/>
              <a:t>Next Generation investment solutions</a:t>
            </a:r>
            <a:endParaRPr lang="en-GB" dirty="0"/>
          </a:p>
        </p:txBody>
      </p:sp>
      <p:sp>
        <p:nvSpPr>
          <p:cNvPr id="6" name="Slide Number Placeholder 5"/>
          <p:cNvSpPr>
            <a:spLocks noGrp="1"/>
          </p:cNvSpPr>
          <p:nvPr>
            <p:ph type="sldNum" sz="quarter" idx="12"/>
          </p:nvPr>
        </p:nvSpPr>
        <p:spPr/>
        <p:txBody>
          <a:bodyPr/>
          <a:lstStyle/>
          <a:p>
            <a:fld id="{0A6ABA92-B65E-42F5-BB28-73DA50746AED}" type="slidenum">
              <a:rPr lang="en-GB" smtClean="0"/>
              <a:t>40</a:t>
            </a:fld>
            <a:endParaRPr lang="en-GB" dirty="0"/>
          </a:p>
        </p:txBody>
      </p:sp>
    </p:spTree>
    <p:extLst>
      <p:ext uri="{BB962C8B-B14F-4D97-AF65-F5344CB8AC3E}">
        <p14:creationId xmlns:p14="http://schemas.microsoft.com/office/powerpoint/2010/main" val="1405156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2" y="260350"/>
            <a:ext cx="8207375" cy="338138"/>
          </a:xfrm>
          <a:prstGeom prst="rect">
            <a:avLst/>
          </a:prstGeom>
        </p:spPr>
        <p:txBody>
          <a:bodyPr vert="horz" wrap="square" lIns="0" tIns="0" rIns="0" bIns="0" rtlCol="0" anchor="t" anchorCtr="0">
            <a:spAutoFit/>
          </a:bodyPr>
          <a:lstStyle/>
          <a:p>
            <a:pPr>
              <a:lnSpc>
                <a:spcPct val="100000"/>
              </a:lnSpc>
            </a:pPr>
            <a:r>
              <a:rPr spc="-25" dirty="0"/>
              <a:t>IMPORTANT </a:t>
            </a:r>
            <a:r>
              <a:rPr spc="-10" dirty="0"/>
              <a:t>LEGAL</a:t>
            </a:r>
            <a:r>
              <a:rPr spc="-15" dirty="0"/>
              <a:t> INFORMATION</a:t>
            </a:r>
            <a:r>
              <a:rPr lang="de-CH" spc="-15" dirty="0"/>
              <a:t> (3/3)</a:t>
            </a:r>
            <a:endParaRPr spc="-15" dirty="0"/>
          </a:p>
        </p:txBody>
      </p:sp>
      <p:sp>
        <p:nvSpPr>
          <p:cNvPr id="3" name="object 3"/>
          <p:cNvSpPr txBox="1"/>
          <p:nvPr/>
        </p:nvSpPr>
        <p:spPr>
          <a:xfrm>
            <a:off x="444502" y="1482357"/>
            <a:ext cx="3954779" cy="4339650"/>
          </a:xfrm>
          <a:prstGeom prst="rect">
            <a:avLst/>
          </a:prstGeom>
        </p:spPr>
        <p:txBody>
          <a:bodyPr vert="horz" wrap="square" lIns="0" tIns="0" rIns="0" bIns="0" rtlCol="0">
            <a:spAutoFit/>
          </a:bodyPr>
          <a:lstStyle/>
          <a:p>
            <a:pPr>
              <a:defRPr/>
            </a:pPr>
            <a:r>
              <a:rPr lang="en-US" sz="800" b="1" dirty="0">
                <a:solidFill>
                  <a:srgbClr val="000000"/>
                </a:solidFill>
                <a:latin typeface="Verlag Office"/>
              </a:rPr>
              <a:t>United States: </a:t>
            </a:r>
            <a:r>
              <a:rPr lang="en-US" sz="800" dirty="0">
                <a:solidFill>
                  <a:srgbClr val="000000"/>
                </a:solidFill>
                <a:latin typeface="Verlag Office"/>
              </a:rPr>
              <a:t>NEITHER THIS PUBLICATION NOR ANY COPY THEREOF MAY BE SENT, TAKEN INTO OR DISTRIBUTED IN THE UNITED STATES OR TO ANY US PERSON.</a:t>
            </a:r>
            <a:endParaRPr lang="en-GB" sz="800" dirty="0">
              <a:solidFill>
                <a:srgbClr val="000000"/>
              </a:solidFill>
              <a:latin typeface="Verlag Office"/>
            </a:endParaRPr>
          </a:p>
          <a:p>
            <a:pPr>
              <a:defRPr/>
            </a:pPr>
            <a:r>
              <a:rPr lang="en-US" sz="800" dirty="0">
                <a:solidFill>
                  <a:srgbClr val="000000"/>
                </a:solidFill>
                <a:latin typeface="Verlag Office"/>
              </a:rPr>
              <a:t>This publication may contain information obtained from third parties, including ratings from rating agencies such as Standard &amp; Poor’s, Moody’s, Fitch and other similar rating agencies, and research from research providers such as MSCI ESG Research LLC or its affiliates. Issuers mentioned or included in any MSCI ESG Research LLC materials may be a client of or affiliated with a client of MSCI Inc. (“MSCI”) or another MSCI subsidiary. Reproduction and distribution of third-party content in any form is prohibited except with the prior written permission of the related third party. Third-party content providers do not guarantee the accuracy, completeness, timeliness or availability of any information, including ratings or research, and are not responsible for any errors or omissions (negligent or otherwise), regardless of the cause, or for the results obtained from the use of such content.</a:t>
            </a:r>
          </a:p>
          <a:p>
            <a:pPr>
              <a:defRPr/>
            </a:pPr>
            <a:r>
              <a:rPr lang="en-US" sz="800" dirty="0">
                <a:solidFill>
                  <a:srgbClr val="000000"/>
                </a:solidFill>
                <a:latin typeface="Verlag Office"/>
              </a:rPr>
              <a:t>Third-party content providers give no express or implied warranties, including, but not limited to, any warranties of merchantability or fitness for a particular purpose or use. Third-party content providers shall not be liable for any direct, indirect, incidental, exemplary, compensatory, punitive, special or consequential damages, costs, expenses, legal fees or losses (including lost income or profits and opportunity costs) in connection with any use of their content, including ratings or research. Credit and/or research ratings are statements of opinions and are not statements of fact or recommendations to purchase, hold or sell securities. They do not address the market value of securities or the suitability of securities for investment purposes and should not be relied on as investment advice.</a:t>
            </a:r>
          </a:p>
          <a:p>
            <a:pPr>
              <a:defRPr/>
            </a:pPr>
            <a:endParaRPr lang="en-US" sz="800" dirty="0">
              <a:solidFill>
                <a:srgbClr val="000000"/>
              </a:solidFill>
              <a:latin typeface="Verlag Office"/>
            </a:endParaRPr>
          </a:p>
          <a:p>
            <a:r>
              <a:rPr lang="en-US" sz="800" b="1" dirty="0">
                <a:solidFill>
                  <a:srgbClr val="000000"/>
                </a:solidFill>
                <a:latin typeface="Verlag Office"/>
              </a:rPr>
              <a:t>South Africa: </a:t>
            </a:r>
            <a:r>
              <a:rPr lang="en-ZA" sz="800" dirty="0">
                <a:solidFill>
                  <a:srgbClr val="000000"/>
                </a:solidFill>
                <a:latin typeface="Verlag Office"/>
              </a:rPr>
              <a:t>This publication is distributed by Julius Baer South Africa (Pty) Ltd, which is an authorised financial services provider (FSP no. 49273) approved by the Financial Sector Conduct Authority.  Julius Baer is also licensed in South Africa as a representative office of a foreign bank.</a:t>
            </a:r>
            <a:endParaRPr lang="en-GB" sz="800" dirty="0">
              <a:solidFill>
                <a:srgbClr val="000000"/>
              </a:solidFill>
              <a:latin typeface="Verlag Office"/>
            </a:endParaRPr>
          </a:p>
          <a:p>
            <a:r>
              <a:rPr lang="en-ZA" dirty="0"/>
              <a:t> </a:t>
            </a:r>
            <a:endParaRPr lang="en-GB" dirty="0"/>
          </a:p>
          <a:p>
            <a:pPr>
              <a:defRPr/>
            </a:pPr>
            <a:endParaRPr lang="en-GB" sz="800" b="1" dirty="0">
              <a:solidFill>
                <a:srgbClr val="000000"/>
              </a:solidFill>
              <a:latin typeface="Verlag Office"/>
            </a:endParaRPr>
          </a:p>
          <a:p>
            <a:pPr>
              <a:defRPr/>
            </a:pPr>
            <a:r>
              <a:rPr lang="en-US" sz="800" dirty="0">
                <a:solidFill>
                  <a:srgbClr val="000000"/>
                </a:solidFill>
                <a:latin typeface="Verlag Office"/>
              </a:rPr>
              <a:t> </a:t>
            </a:r>
            <a:endParaRPr lang="en-GB" sz="800" dirty="0">
              <a:solidFill>
                <a:srgbClr val="000000"/>
              </a:solidFill>
              <a:latin typeface="Verlag Office"/>
            </a:endParaRPr>
          </a:p>
          <a:p>
            <a:pPr>
              <a:defRPr/>
            </a:pPr>
            <a:r>
              <a:rPr lang="de-CH" sz="800" dirty="0">
                <a:solidFill>
                  <a:srgbClr val="000000"/>
                </a:solidFill>
                <a:latin typeface="Verlag Office"/>
              </a:rPr>
              <a:t>© Julius Baer Group, </a:t>
            </a:r>
            <a:r>
              <a:rPr lang="de-CH" sz="800" dirty="0" smtClean="0">
                <a:solidFill>
                  <a:srgbClr val="000000"/>
                </a:solidFill>
                <a:latin typeface="Verlag Office"/>
              </a:rPr>
              <a:t>2021</a:t>
            </a:r>
            <a:endParaRPr lang="en-GB" sz="800" dirty="0">
              <a:solidFill>
                <a:srgbClr val="000000"/>
              </a:solidFill>
              <a:latin typeface="Verlag Office"/>
            </a:endParaRPr>
          </a:p>
        </p:txBody>
      </p:sp>
      <p:sp>
        <p:nvSpPr>
          <p:cNvPr id="5" name="Footer Placeholder 4"/>
          <p:cNvSpPr>
            <a:spLocks noGrp="1"/>
          </p:cNvSpPr>
          <p:nvPr>
            <p:ph type="ftr" sz="quarter" idx="11"/>
          </p:nvPr>
        </p:nvSpPr>
        <p:spPr/>
        <p:txBody>
          <a:bodyPr/>
          <a:lstStyle/>
          <a:p>
            <a:r>
              <a:rPr lang="en-GB"/>
              <a:t>Next Generation investment solutions</a:t>
            </a:r>
            <a:endParaRPr lang="en-GB" dirty="0"/>
          </a:p>
        </p:txBody>
      </p:sp>
      <p:sp>
        <p:nvSpPr>
          <p:cNvPr id="6" name="Slide Number Placeholder 5"/>
          <p:cNvSpPr>
            <a:spLocks noGrp="1"/>
          </p:cNvSpPr>
          <p:nvPr>
            <p:ph type="sldNum" sz="quarter" idx="12"/>
          </p:nvPr>
        </p:nvSpPr>
        <p:spPr/>
        <p:txBody>
          <a:bodyPr/>
          <a:lstStyle/>
          <a:p>
            <a:fld id="{0A6ABA92-B65E-42F5-BB28-73DA50746AED}" type="slidenum">
              <a:rPr lang="en-GB" smtClean="0"/>
              <a:t>41</a:t>
            </a:fld>
            <a:endParaRPr lang="en-GB" dirty="0"/>
          </a:p>
        </p:txBody>
      </p:sp>
    </p:spTree>
    <p:extLst>
      <p:ext uri="{BB962C8B-B14F-4D97-AF65-F5344CB8AC3E}">
        <p14:creationId xmlns:p14="http://schemas.microsoft.com/office/powerpoint/2010/main" val="3999411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p:txBody>
          <a:bodyPr/>
          <a:lstStyle/>
          <a:p>
            <a:r>
              <a:rPr lang="en-GB" dirty="0"/>
              <a:t>JULIUS BAER GROUP</a:t>
            </a:r>
          </a:p>
          <a:p>
            <a:endParaRPr lang="en-GB" dirty="0"/>
          </a:p>
          <a:p>
            <a:r>
              <a:rPr lang="en-GB" b="0" dirty="0"/>
              <a:t>Head Office</a:t>
            </a:r>
          </a:p>
          <a:p>
            <a:pPr lvl="1"/>
            <a:r>
              <a:rPr lang="en-GB" dirty="0"/>
              <a:t>Bahnhofstrasse 36, P.O. Box, </a:t>
            </a:r>
          </a:p>
          <a:p>
            <a:pPr lvl="1"/>
            <a:r>
              <a:rPr lang="en-GB" dirty="0"/>
              <a:t>8010 Zurich, Switzerland</a:t>
            </a:r>
          </a:p>
          <a:p>
            <a:pPr lvl="1"/>
            <a:r>
              <a:rPr lang="en-GB" dirty="0"/>
              <a:t>www.juliusbaer.com</a:t>
            </a:r>
          </a:p>
        </p:txBody>
      </p:sp>
    </p:spTree>
    <p:custDataLst>
      <p:tags r:id="rId1"/>
    </p:custDataLst>
    <p:extLst>
      <p:ext uri="{BB962C8B-B14F-4D97-AF65-F5344CB8AC3E}">
        <p14:creationId xmlns:p14="http://schemas.microsoft.com/office/powerpoint/2010/main" val="10941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idx="4294967295"/>
          </p:nvPr>
        </p:nvSpPr>
        <p:spPr>
          <a:xfrm>
            <a:off x="419634" y="360195"/>
            <a:ext cx="8329078" cy="574675"/>
          </a:xfrm>
          <a:prstGeom prst="rect">
            <a:avLst/>
          </a:prstGeom>
        </p:spPr>
        <p:txBody>
          <a:bodyPr vert="horz" wrap="square" lIns="0" tIns="10860" rIns="0" bIns="0" rtlCol="0" anchor="t" anchorCtr="0">
            <a:spAutoFit/>
          </a:bodyPr>
          <a:lstStyle/>
          <a:p>
            <a:pPr>
              <a:lnSpc>
                <a:spcPts val="2193"/>
              </a:lnSpc>
              <a:spcBef>
                <a:spcPts val="86"/>
              </a:spcBef>
            </a:pPr>
            <a:r>
              <a:rPr lang="en-GB" sz="2200" dirty="0" smtClean="0">
                <a:solidFill>
                  <a:srgbClr val="001489"/>
                </a:solidFill>
              </a:rPr>
              <a:t>NEXT GENERATION INVESTMENT UNIVERSE</a:t>
            </a:r>
            <a:r>
              <a:rPr lang="en-GB" dirty="0" smtClean="0">
                <a:solidFill>
                  <a:srgbClr val="001489"/>
                </a:solidFill>
              </a:rPr>
              <a:t/>
            </a:r>
            <a:br>
              <a:rPr lang="en-GB" dirty="0" smtClean="0">
                <a:solidFill>
                  <a:srgbClr val="001489"/>
                </a:solidFill>
              </a:rPr>
            </a:br>
            <a:r>
              <a:rPr lang="en-US" sz="1600" cap="none" spc="-21" dirty="0" smtClean="0">
                <a:solidFill>
                  <a:srgbClr val="001489"/>
                </a:solidFill>
              </a:rPr>
              <a:t>Mapping the future to five key themes</a:t>
            </a:r>
            <a:endParaRPr lang="en-US" sz="1600" cap="none" spc="-21" dirty="0">
              <a:solidFill>
                <a:srgbClr val="001489"/>
              </a:solidFill>
            </a:endParaRPr>
          </a:p>
        </p:txBody>
      </p:sp>
      <p:sp>
        <p:nvSpPr>
          <p:cNvPr id="81" name="object 2"/>
          <p:cNvSpPr/>
          <p:nvPr/>
        </p:nvSpPr>
        <p:spPr>
          <a:xfrm>
            <a:off x="418628" y="1546859"/>
            <a:ext cx="4032808" cy="1385718"/>
          </a:xfrm>
          <a:custGeom>
            <a:avLst/>
            <a:gdLst/>
            <a:ahLst/>
            <a:cxnLst/>
            <a:rect l="l" t="t" r="r" b="b"/>
            <a:pathLst>
              <a:path w="4716145" h="1620520">
                <a:moveTo>
                  <a:pt x="0" y="1619999"/>
                </a:moveTo>
                <a:lnTo>
                  <a:pt x="4716005" y="1619999"/>
                </a:lnTo>
                <a:lnTo>
                  <a:pt x="4716005" y="0"/>
                </a:lnTo>
                <a:lnTo>
                  <a:pt x="0" y="0"/>
                </a:lnTo>
                <a:lnTo>
                  <a:pt x="0" y="1619999"/>
                </a:lnTo>
                <a:close/>
              </a:path>
            </a:pathLst>
          </a:custGeom>
          <a:solidFill>
            <a:srgbClr val="E8E7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82" name="object 3"/>
          <p:cNvSpPr/>
          <p:nvPr/>
        </p:nvSpPr>
        <p:spPr>
          <a:xfrm>
            <a:off x="418628" y="2962920"/>
            <a:ext cx="4032808" cy="1385718"/>
          </a:xfrm>
          <a:custGeom>
            <a:avLst/>
            <a:gdLst/>
            <a:ahLst/>
            <a:cxnLst/>
            <a:rect l="l" t="t" r="r" b="b"/>
            <a:pathLst>
              <a:path w="4716145" h="1620520">
                <a:moveTo>
                  <a:pt x="0" y="1619999"/>
                </a:moveTo>
                <a:lnTo>
                  <a:pt x="4716005" y="1619999"/>
                </a:lnTo>
                <a:lnTo>
                  <a:pt x="4716005" y="0"/>
                </a:lnTo>
                <a:lnTo>
                  <a:pt x="0" y="0"/>
                </a:lnTo>
                <a:lnTo>
                  <a:pt x="0" y="1619999"/>
                </a:lnTo>
                <a:close/>
              </a:path>
            </a:pathLst>
          </a:custGeom>
          <a:solidFill>
            <a:srgbClr val="E8E7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83" name="object 4"/>
          <p:cNvSpPr/>
          <p:nvPr/>
        </p:nvSpPr>
        <p:spPr>
          <a:xfrm>
            <a:off x="418628" y="4378969"/>
            <a:ext cx="4032808" cy="1385718"/>
          </a:xfrm>
          <a:custGeom>
            <a:avLst/>
            <a:gdLst/>
            <a:ahLst/>
            <a:cxnLst/>
            <a:rect l="l" t="t" r="r" b="b"/>
            <a:pathLst>
              <a:path w="4716145" h="1620520">
                <a:moveTo>
                  <a:pt x="0" y="1619999"/>
                </a:moveTo>
                <a:lnTo>
                  <a:pt x="4716005" y="1619999"/>
                </a:lnTo>
                <a:lnTo>
                  <a:pt x="4716005" y="0"/>
                </a:lnTo>
                <a:lnTo>
                  <a:pt x="0" y="0"/>
                </a:lnTo>
                <a:lnTo>
                  <a:pt x="0" y="1619999"/>
                </a:lnTo>
                <a:close/>
              </a:path>
            </a:pathLst>
          </a:custGeom>
          <a:solidFill>
            <a:srgbClr val="E8E7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84" name="object 16"/>
          <p:cNvSpPr txBox="1"/>
          <p:nvPr/>
        </p:nvSpPr>
        <p:spPr>
          <a:xfrm>
            <a:off x="418628" y="1896350"/>
            <a:ext cx="4032808" cy="911341"/>
          </a:xfrm>
          <a:prstGeom prst="rect">
            <a:avLst/>
          </a:prstGeom>
        </p:spPr>
        <p:txBody>
          <a:bodyPr vert="horz" wrap="square" lIns="0" tIns="10860" rIns="0" bIns="0" rtlCol="0">
            <a:spAutoFit/>
          </a:bodyPr>
          <a:lstStyle/>
          <a:p>
            <a:pPr marL="0" marR="0" lvl="0" indent="0" algn="ctr"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0" normalizeH="0" baseline="0" noProof="0" dirty="0">
                <a:ln>
                  <a:noFill/>
                </a:ln>
                <a:solidFill>
                  <a:srgbClr val="20419A"/>
                </a:solidFill>
                <a:effectLst/>
                <a:uLnTx/>
                <a:uFillTx/>
                <a:latin typeface="Verlag Office"/>
                <a:ea typeface="+mn-ea"/>
                <a:cs typeface="Verlag Office"/>
              </a:rPr>
              <a:t>INVEST</a:t>
            </a:r>
            <a:r>
              <a:rPr kumimoji="0" lang="de-CH" sz="1000" b="0" i="0" u="none" strike="noStrike" kern="1200" cap="none" spc="0" normalizeH="0" baseline="0" noProof="0" dirty="0">
                <a:ln>
                  <a:noFill/>
                </a:ln>
                <a:solidFill>
                  <a:srgbClr val="20419A"/>
                </a:solidFill>
                <a:effectLst/>
                <a:uLnTx/>
                <a:uFillTx/>
                <a:latin typeface="Verlag Office"/>
                <a:ea typeface="+mn-ea"/>
                <a:cs typeface="Verlag Office"/>
              </a:rPr>
              <a:t>A</a:t>
            </a:r>
            <a:r>
              <a:rPr kumimoji="0" sz="1000" b="0" i="0" u="none" strike="noStrike" kern="1200" cap="none" spc="0" normalizeH="0" baseline="0" noProof="0" dirty="0">
                <a:ln>
                  <a:noFill/>
                </a:ln>
                <a:solidFill>
                  <a:srgbClr val="20419A"/>
                </a:solidFill>
                <a:effectLst/>
                <a:uLnTx/>
                <a:uFillTx/>
                <a:latin typeface="Verlag Office"/>
                <a:ea typeface="+mn-ea"/>
                <a:cs typeface="Verlag Office"/>
              </a:rPr>
              <a:t>BLE</a:t>
            </a:r>
            <a:r>
              <a:rPr kumimoji="0" sz="1000" b="0" i="0" u="none" strike="noStrike" kern="1200" cap="none" spc="-4" normalizeH="0" baseline="0" noProof="0" dirty="0">
                <a:ln>
                  <a:noFill/>
                </a:ln>
                <a:solidFill>
                  <a:srgbClr val="20419A"/>
                </a:solidFill>
                <a:effectLst/>
                <a:uLnTx/>
                <a:uFillTx/>
                <a:latin typeface="Verlag Office"/>
                <a:ea typeface="+mn-ea"/>
                <a:cs typeface="Verlag Office"/>
              </a:rPr>
              <a:t> </a:t>
            </a:r>
            <a:r>
              <a:rPr kumimoji="0" sz="1000" b="0" i="0" u="none" strike="noStrike" kern="1200" cap="none" spc="0" normalizeH="0" baseline="0" noProof="0" dirty="0">
                <a:ln>
                  <a:noFill/>
                </a:ln>
                <a:solidFill>
                  <a:srgbClr val="20419A"/>
                </a:solidFill>
                <a:effectLst/>
                <a:uLnTx/>
                <a:uFillTx/>
                <a:latin typeface="Verlag Office"/>
                <a:ea typeface="+mn-ea"/>
                <a:cs typeface="Verlag Office"/>
              </a:rPr>
              <a:t>UNIVERSE</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a:p>
            <a:pPr marL="521269" marR="507151" lvl="0" indent="0" algn="ctr" defTabSz="914400" rtl="0" eaLnBrk="1" fontAlgn="auto" latinLnBrk="0" hangingPunct="1">
              <a:lnSpc>
                <a:spcPct val="108300"/>
              </a:lnSpc>
              <a:spcBef>
                <a:spcPts val="693"/>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Verlag Office"/>
                <a:ea typeface="+mn-ea"/>
                <a:cs typeface="Verlag Office"/>
              </a:rPr>
              <a:t>Our expertise enables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you to invest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in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long-term structural  growth trends across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our </a:t>
            </a:r>
            <a:r>
              <a:rPr kumimoji="0" sz="1000" b="0" i="0" u="none" strike="noStrike" kern="1200" cap="none" spc="-9" normalizeH="0" baseline="0" noProof="0" dirty="0">
                <a:ln>
                  <a:noFill/>
                </a:ln>
                <a:solidFill>
                  <a:srgbClr val="231F20"/>
                </a:solidFill>
                <a:effectLst/>
                <a:uLnTx/>
                <a:uFillTx/>
                <a:latin typeface="Verlag Office"/>
                <a:ea typeface="+mn-ea"/>
                <a:cs typeface="Verlag Office"/>
              </a:rPr>
              <a:t>five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key investment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themes and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provides access to industries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with high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entry</a:t>
            </a:r>
            <a:r>
              <a:rPr kumimoji="0" sz="1000" b="0" i="0" u="none" strike="noStrike" kern="1200" cap="none" spc="21"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barriers</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5" name="object 17"/>
          <p:cNvSpPr txBox="1"/>
          <p:nvPr/>
        </p:nvSpPr>
        <p:spPr>
          <a:xfrm>
            <a:off x="418628" y="3140221"/>
            <a:ext cx="4032808" cy="1077540"/>
          </a:xfrm>
          <a:prstGeom prst="rect">
            <a:avLst/>
          </a:prstGeom>
        </p:spPr>
        <p:txBody>
          <a:bodyPr vert="horz" wrap="square" lIns="0" tIns="10860" rIns="0" bIns="0" rtlCol="0">
            <a:spAutoFit/>
          </a:bodyPr>
          <a:lstStyle/>
          <a:p>
            <a:pPr marL="0" marR="0" lvl="0" indent="0" algn="ctr"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0" normalizeH="0" baseline="0" noProof="0" dirty="0">
                <a:ln>
                  <a:noFill/>
                </a:ln>
                <a:solidFill>
                  <a:srgbClr val="20419A"/>
                </a:solidFill>
                <a:effectLst/>
                <a:uLnTx/>
                <a:uFillTx/>
                <a:latin typeface="Verlag Office"/>
                <a:ea typeface="+mn-ea"/>
                <a:cs typeface="Verlag Office"/>
              </a:rPr>
              <a:t>THE WINNERS OF</a:t>
            </a:r>
            <a:r>
              <a:rPr kumimoji="0" sz="1000" b="0" i="0" u="none" strike="noStrike" kern="1200" cap="none" spc="-9" normalizeH="0" baseline="0" noProof="0" dirty="0">
                <a:ln>
                  <a:noFill/>
                </a:ln>
                <a:solidFill>
                  <a:srgbClr val="20419A"/>
                </a:solidFill>
                <a:effectLst/>
                <a:uLnTx/>
                <a:uFillTx/>
                <a:latin typeface="Verlag Office"/>
                <a:ea typeface="+mn-ea"/>
                <a:cs typeface="Verlag Office"/>
              </a:rPr>
              <a:t> </a:t>
            </a:r>
            <a:r>
              <a:rPr kumimoji="0" sz="1000" b="0" i="0" u="none" strike="noStrike" kern="1200" cap="none" spc="-13" normalizeH="0" baseline="0" noProof="0" dirty="0">
                <a:ln>
                  <a:noFill/>
                </a:ln>
                <a:solidFill>
                  <a:srgbClr val="20419A"/>
                </a:solidFill>
                <a:effectLst/>
                <a:uLnTx/>
                <a:uFillTx/>
                <a:latin typeface="Verlag Office"/>
                <a:ea typeface="+mn-ea"/>
                <a:cs typeface="Verlag Office"/>
              </a:rPr>
              <a:t>TOMORROW</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a:p>
            <a:pPr marL="406155" marR="392038" lvl="0" indent="-543" algn="ctr" defTabSz="914400" rtl="0" eaLnBrk="1" fontAlgn="auto" latinLnBrk="0" hangingPunct="1">
              <a:lnSpc>
                <a:spcPct val="108300"/>
              </a:lnSpc>
              <a:spcBef>
                <a:spcPts val="693"/>
              </a:spcBef>
              <a:spcAft>
                <a:spcPts val="0"/>
              </a:spcAft>
              <a:buClrTx/>
              <a:buSzTx/>
              <a:buFontTx/>
              <a:buNone/>
              <a:tabLst/>
              <a:defRPr/>
            </a:pPr>
            <a:r>
              <a:rPr kumimoji="0" sz="1000" b="0" i="0" u="none" strike="noStrike" kern="1200" cap="none" spc="-17" normalizeH="0" baseline="0" noProof="0" dirty="0">
                <a:ln>
                  <a:noFill/>
                </a:ln>
                <a:solidFill>
                  <a:srgbClr val="231F20"/>
                </a:solidFill>
                <a:effectLst/>
                <a:uLnTx/>
                <a:uFillTx/>
                <a:latin typeface="Verlag Office"/>
                <a:ea typeface="+mn-ea"/>
                <a:cs typeface="Verlag Office"/>
              </a:rPr>
              <a:t>We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distinguish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good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growth from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bad by selecting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companies  that generate returns above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the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cost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of capital and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have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a solid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competitive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edge with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multi-faceted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expansion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options. </a:t>
            </a:r>
            <a:r>
              <a:rPr kumimoji="0" sz="1000" b="0" i="0" u="none" strike="noStrike" kern="1200" cap="none" spc="-30" normalizeH="0" baseline="0" noProof="0" dirty="0">
                <a:ln>
                  <a:noFill/>
                </a:ln>
                <a:solidFill>
                  <a:srgbClr val="231F20"/>
                </a:solidFill>
                <a:effectLst/>
                <a:uLnTx/>
                <a:uFillTx/>
                <a:latin typeface="Verlag Office"/>
                <a:ea typeface="+mn-ea"/>
                <a:cs typeface="Verlag Office"/>
              </a:rPr>
              <a:t>You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invest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in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structural</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growth</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6" name="object 18"/>
          <p:cNvSpPr txBox="1"/>
          <p:nvPr/>
        </p:nvSpPr>
        <p:spPr>
          <a:xfrm>
            <a:off x="418628" y="4728463"/>
            <a:ext cx="4032808" cy="745141"/>
          </a:xfrm>
          <a:prstGeom prst="rect">
            <a:avLst/>
          </a:prstGeom>
        </p:spPr>
        <p:txBody>
          <a:bodyPr vert="horz" wrap="square" lIns="0" tIns="10860" rIns="0" bIns="0" rtlCol="0">
            <a:spAutoFit/>
          </a:bodyPr>
          <a:lstStyle/>
          <a:p>
            <a:pPr marL="0" marR="0" lvl="0" indent="0" algn="ctr" defTabSz="914400" rtl="0" eaLnBrk="1" fontAlgn="auto" latinLnBrk="0" hangingPunct="1">
              <a:lnSpc>
                <a:spcPct val="100000"/>
              </a:lnSpc>
              <a:spcBef>
                <a:spcPts val="86"/>
              </a:spcBef>
              <a:spcAft>
                <a:spcPts val="0"/>
              </a:spcAft>
              <a:buClrTx/>
              <a:buSzTx/>
              <a:buFontTx/>
              <a:buNone/>
              <a:tabLst/>
              <a:defRPr/>
            </a:pPr>
            <a:r>
              <a:rPr kumimoji="0" lang="de-CH" sz="1000" b="0" i="0" u="none" strike="noStrike" kern="1200" cap="none" spc="-4" normalizeH="0" baseline="0" noProof="0" dirty="0">
                <a:ln>
                  <a:noFill/>
                </a:ln>
                <a:solidFill>
                  <a:srgbClr val="20419A"/>
                </a:solidFill>
                <a:effectLst/>
                <a:uLnTx/>
                <a:uFillTx/>
                <a:latin typeface="Verlag Office"/>
                <a:ea typeface="+mn-ea"/>
                <a:cs typeface="Verlag Office"/>
              </a:rPr>
              <a:t>PORTFOLIO DIVERSIFICATION</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a:p>
            <a:pPr marL="442536" marR="428418" lvl="0" indent="0" algn="ctr" defTabSz="914400" rtl="0" eaLnBrk="1" fontAlgn="auto" latinLnBrk="0" hangingPunct="1">
              <a:lnSpc>
                <a:spcPct val="108300"/>
              </a:lnSpc>
              <a:spcBef>
                <a:spcPts val="693"/>
              </a:spcBef>
              <a:spcAft>
                <a:spcPts val="0"/>
              </a:spcAft>
              <a:buClrTx/>
              <a:buSzTx/>
              <a:buFontTx/>
              <a:buNone/>
              <a:tabLst/>
              <a:defRPr/>
            </a:pPr>
            <a:r>
              <a:rPr kumimoji="0" sz="1000" b="0" i="0" u="none" strike="noStrike" kern="1200" cap="none" spc="-9" normalizeH="0" baseline="0" noProof="0" dirty="0">
                <a:ln>
                  <a:noFill/>
                </a:ln>
                <a:solidFill>
                  <a:srgbClr val="231F20"/>
                </a:solidFill>
                <a:effectLst/>
                <a:uLnTx/>
                <a:uFillTx/>
                <a:latin typeface="Verlag Office"/>
                <a:ea typeface="+mn-ea"/>
                <a:cs typeface="Verlag Office"/>
              </a:rPr>
              <a:t>Avoid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concentration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risk by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investing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in a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portfolio that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is well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diversified across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themes and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industries,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and sells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long-term  underperformers</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7" name="object 19"/>
          <p:cNvSpPr txBox="1"/>
          <p:nvPr/>
        </p:nvSpPr>
        <p:spPr>
          <a:xfrm>
            <a:off x="5098475" y="3315969"/>
            <a:ext cx="1088641" cy="177165"/>
          </a:xfrm>
          <a:prstGeom prst="rect">
            <a:avLst/>
          </a:prstGeom>
        </p:spPr>
        <p:txBody>
          <a:bodyPr vert="horz" wrap="square" lIns="0" tIns="10860" rIns="0" bIns="0" rtlCol="0">
            <a:spAutoFit/>
          </a:bodyPr>
          <a:lstStyle/>
          <a:p>
            <a:pPr marL="187331" marR="4344" lvl="0" indent="-177014" algn="ctr" defTabSz="914400" rtl="0" eaLnBrk="1" fontAlgn="auto" latinLnBrk="0" hangingPunct="1">
              <a:lnSpc>
                <a:spcPct val="108300"/>
              </a:lnSpc>
              <a:spcBef>
                <a:spcPts val="86"/>
              </a:spcBef>
              <a:spcAft>
                <a:spcPts val="0"/>
              </a:spcAft>
              <a:buClrTx/>
              <a:buSzTx/>
              <a:buFontTx/>
              <a:buNone/>
              <a:tabLst/>
              <a:defRPr/>
            </a:pPr>
            <a:r>
              <a:rPr kumimoji="0" sz="1000" b="0" i="0" u="none" strike="noStrike" kern="1200" cap="none" spc="0" normalizeH="0" baseline="0" noProof="0" dirty="0">
                <a:ln>
                  <a:noFill/>
                </a:ln>
                <a:solidFill>
                  <a:srgbClr val="20419A"/>
                </a:solidFill>
                <a:effectLst/>
                <a:uLnTx/>
                <a:uFillTx/>
                <a:latin typeface="Verlag Office"/>
                <a:ea typeface="+mn-ea"/>
                <a:cs typeface="Verlag Office"/>
              </a:rPr>
              <a:t>Next</a:t>
            </a:r>
            <a:r>
              <a:rPr kumimoji="0" sz="1000" b="0" i="0" u="none" strike="noStrike" kern="1200" cap="none" spc="-56" normalizeH="0" baseline="0" noProof="0" dirty="0">
                <a:ln>
                  <a:noFill/>
                </a:ln>
                <a:solidFill>
                  <a:srgbClr val="20419A"/>
                </a:solidFill>
                <a:effectLst/>
                <a:uLnTx/>
                <a:uFillTx/>
                <a:latin typeface="Verlag Office"/>
                <a:ea typeface="+mn-ea"/>
                <a:cs typeface="Verlag Office"/>
              </a:rPr>
              <a:t> </a:t>
            </a:r>
            <a:r>
              <a:rPr kumimoji="0" sz="1000" b="0" i="0" u="none" strike="noStrike" kern="1200" cap="none" spc="-4" normalizeH="0" baseline="0" noProof="0" dirty="0" smtClean="0">
                <a:ln>
                  <a:noFill/>
                </a:ln>
                <a:solidFill>
                  <a:srgbClr val="20419A"/>
                </a:solidFill>
                <a:effectLst/>
                <a:uLnTx/>
                <a:uFillTx/>
                <a:latin typeface="Verlag Office"/>
                <a:ea typeface="+mn-ea"/>
                <a:cs typeface="Verlag Office"/>
              </a:rPr>
              <a:t>Generation:</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8" name="object 20"/>
          <p:cNvSpPr txBox="1"/>
          <p:nvPr/>
        </p:nvSpPr>
        <p:spPr>
          <a:xfrm>
            <a:off x="5159297" y="3646968"/>
            <a:ext cx="899739" cy="484557"/>
          </a:xfrm>
          <a:prstGeom prst="rect">
            <a:avLst/>
          </a:prstGeom>
        </p:spPr>
        <p:txBody>
          <a:bodyPr vert="horz" wrap="square" lIns="0" tIns="10860" rIns="0" bIns="0" rtlCol="0">
            <a:spAutoFit/>
          </a:bodyPr>
          <a:lstStyle/>
          <a:p>
            <a:pPr marL="13575" marR="4344" lvl="0" indent="-3258" algn="ctr"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13" normalizeH="0" baseline="0" noProof="0" dirty="0">
                <a:ln>
                  <a:noFill/>
                </a:ln>
                <a:solidFill>
                  <a:srgbClr val="20419A"/>
                </a:solidFill>
                <a:effectLst/>
                <a:uLnTx/>
                <a:uFillTx/>
                <a:latin typeface="Verlag Office"/>
                <a:ea typeface="+mn-ea"/>
                <a:cs typeface="Verlag Office"/>
              </a:rPr>
              <a:t>INTEGRATED  </a:t>
            </a:r>
            <a:r>
              <a:rPr kumimoji="0" sz="1000" b="0" i="0" u="none" strike="noStrike" kern="1200" cap="none" spc="0" normalizeH="0" baseline="0" noProof="0" dirty="0">
                <a:ln>
                  <a:noFill/>
                </a:ln>
                <a:solidFill>
                  <a:srgbClr val="20419A"/>
                </a:solidFill>
                <a:effectLst/>
                <a:uLnTx/>
                <a:uFillTx/>
                <a:latin typeface="Verlag Office"/>
                <a:ea typeface="+mn-ea"/>
                <a:cs typeface="Verlag Office"/>
              </a:rPr>
              <a:t>INVES</a:t>
            </a:r>
            <a:r>
              <a:rPr kumimoji="0" sz="1000" b="0" i="0" u="none" strike="noStrike" kern="1200" cap="none" spc="-9" normalizeH="0" baseline="0" noProof="0" dirty="0">
                <a:ln>
                  <a:noFill/>
                </a:ln>
                <a:solidFill>
                  <a:srgbClr val="20419A"/>
                </a:solidFill>
                <a:effectLst/>
                <a:uLnTx/>
                <a:uFillTx/>
                <a:latin typeface="Verlag Office"/>
                <a:ea typeface="+mn-ea"/>
                <a:cs typeface="Verlag Office"/>
              </a:rPr>
              <a:t>T</a:t>
            </a:r>
            <a:r>
              <a:rPr kumimoji="0" sz="1000" b="0" i="0" u="none" strike="noStrike" kern="1200" cap="none" spc="0" normalizeH="0" baseline="0" noProof="0" dirty="0">
                <a:ln>
                  <a:noFill/>
                </a:ln>
                <a:solidFill>
                  <a:srgbClr val="20419A"/>
                </a:solidFill>
                <a:effectLst/>
                <a:uLnTx/>
                <a:uFillTx/>
                <a:latin typeface="Verlag Office"/>
                <a:ea typeface="+mn-ea"/>
                <a:cs typeface="Verlag Office"/>
              </a:rPr>
              <a:t>MENT  </a:t>
            </a:r>
            <a:r>
              <a:rPr kumimoji="0" sz="1000" b="0" i="0" u="none" strike="noStrike" kern="1200" cap="none" spc="-4" normalizeH="0" baseline="0" noProof="0" dirty="0">
                <a:ln>
                  <a:noFill/>
                </a:ln>
                <a:solidFill>
                  <a:srgbClr val="20419A"/>
                </a:solidFill>
                <a:effectLst/>
                <a:uLnTx/>
                <a:uFillTx/>
                <a:latin typeface="Verlag Office"/>
                <a:ea typeface="+mn-ea"/>
                <a:cs typeface="Verlag Office"/>
              </a:rPr>
              <a:t>SOLUTION</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89" name="object 21"/>
          <p:cNvSpPr/>
          <p:nvPr/>
        </p:nvSpPr>
        <p:spPr>
          <a:xfrm>
            <a:off x="4831136" y="2899446"/>
            <a:ext cx="1564905" cy="1564905"/>
          </a:xfrm>
          <a:custGeom>
            <a:avLst/>
            <a:gdLst/>
            <a:ahLst/>
            <a:cxnLst/>
            <a:rect l="l" t="t" r="r" b="b"/>
            <a:pathLst>
              <a:path w="1830070" h="1830070">
                <a:moveTo>
                  <a:pt x="914819" y="1829650"/>
                </a:moveTo>
                <a:lnTo>
                  <a:pt x="963404" y="1828382"/>
                </a:lnTo>
                <a:lnTo>
                  <a:pt x="1011329" y="1824620"/>
                </a:lnTo>
                <a:lnTo>
                  <a:pt x="1058530" y="1818428"/>
                </a:lnTo>
                <a:lnTo>
                  <a:pt x="1104945" y="1809867"/>
                </a:lnTo>
                <a:lnTo>
                  <a:pt x="1150509" y="1799003"/>
                </a:lnTo>
                <a:lnTo>
                  <a:pt x="1195160" y="1785897"/>
                </a:lnTo>
                <a:lnTo>
                  <a:pt x="1238834" y="1770614"/>
                </a:lnTo>
                <a:lnTo>
                  <a:pt x="1281469" y="1753216"/>
                </a:lnTo>
                <a:lnTo>
                  <a:pt x="1323000" y="1733766"/>
                </a:lnTo>
                <a:lnTo>
                  <a:pt x="1363365" y="1712328"/>
                </a:lnTo>
                <a:lnTo>
                  <a:pt x="1402501" y="1688966"/>
                </a:lnTo>
                <a:lnTo>
                  <a:pt x="1440344" y="1663741"/>
                </a:lnTo>
                <a:lnTo>
                  <a:pt x="1476831" y="1636718"/>
                </a:lnTo>
                <a:lnTo>
                  <a:pt x="1511899" y="1607960"/>
                </a:lnTo>
                <a:lnTo>
                  <a:pt x="1545484" y="1577530"/>
                </a:lnTo>
                <a:lnTo>
                  <a:pt x="1577524" y="1545491"/>
                </a:lnTo>
                <a:lnTo>
                  <a:pt x="1607955" y="1511906"/>
                </a:lnTo>
                <a:lnTo>
                  <a:pt x="1636714" y="1476839"/>
                </a:lnTo>
                <a:lnTo>
                  <a:pt x="1663737" y="1440352"/>
                </a:lnTo>
                <a:lnTo>
                  <a:pt x="1688962" y="1402510"/>
                </a:lnTo>
                <a:lnTo>
                  <a:pt x="1712325" y="1363375"/>
                </a:lnTo>
                <a:lnTo>
                  <a:pt x="1733763" y="1323010"/>
                </a:lnTo>
                <a:lnTo>
                  <a:pt x="1753213" y="1281479"/>
                </a:lnTo>
                <a:lnTo>
                  <a:pt x="1770612" y="1238845"/>
                </a:lnTo>
                <a:lnTo>
                  <a:pt x="1785896" y="1195171"/>
                </a:lnTo>
                <a:lnTo>
                  <a:pt x="1799002" y="1150521"/>
                </a:lnTo>
                <a:lnTo>
                  <a:pt x="1809867" y="1104957"/>
                </a:lnTo>
                <a:lnTo>
                  <a:pt x="1818427" y="1058543"/>
                </a:lnTo>
                <a:lnTo>
                  <a:pt x="1824620" y="1011342"/>
                </a:lnTo>
                <a:lnTo>
                  <a:pt x="1828382" y="963417"/>
                </a:lnTo>
                <a:lnTo>
                  <a:pt x="1829650" y="914831"/>
                </a:lnTo>
                <a:lnTo>
                  <a:pt x="1828382" y="866246"/>
                </a:lnTo>
                <a:lnTo>
                  <a:pt x="1824620" y="818321"/>
                </a:lnTo>
                <a:lnTo>
                  <a:pt x="1818427" y="771120"/>
                </a:lnTo>
                <a:lnTo>
                  <a:pt x="1809867" y="724705"/>
                </a:lnTo>
                <a:lnTo>
                  <a:pt x="1799002" y="679141"/>
                </a:lnTo>
                <a:lnTo>
                  <a:pt x="1785896" y="634490"/>
                </a:lnTo>
                <a:lnTo>
                  <a:pt x="1770612" y="590816"/>
                </a:lnTo>
                <a:lnTo>
                  <a:pt x="1753213" y="548181"/>
                </a:lnTo>
                <a:lnTo>
                  <a:pt x="1733763" y="506650"/>
                </a:lnTo>
                <a:lnTo>
                  <a:pt x="1712325" y="466285"/>
                </a:lnTo>
                <a:lnTo>
                  <a:pt x="1688962" y="427149"/>
                </a:lnTo>
                <a:lnTo>
                  <a:pt x="1663737" y="389306"/>
                </a:lnTo>
                <a:lnTo>
                  <a:pt x="1636714" y="352819"/>
                </a:lnTo>
                <a:lnTo>
                  <a:pt x="1607955" y="317751"/>
                </a:lnTo>
                <a:lnTo>
                  <a:pt x="1577524" y="284166"/>
                </a:lnTo>
                <a:lnTo>
                  <a:pt x="1545484" y="252126"/>
                </a:lnTo>
                <a:lnTo>
                  <a:pt x="1511899" y="221695"/>
                </a:lnTo>
                <a:lnTo>
                  <a:pt x="1476831" y="192936"/>
                </a:lnTo>
                <a:lnTo>
                  <a:pt x="1440344" y="165913"/>
                </a:lnTo>
                <a:lnTo>
                  <a:pt x="1402501" y="140688"/>
                </a:lnTo>
                <a:lnTo>
                  <a:pt x="1363365" y="117325"/>
                </a:lnTo>
                <a:lnTo>
                  <a:pt x="1323000" y="95886"/>
                </a:lnTo>
                <a:lnTo>
                  <a:pt x="1281469" y="76436"/>
                </a:lnTo>
                <a:lnTo>
                  <a:pt x="1238834" y="59038"/>
                </a:lnTo>
                <a:lnTo>
                  <a:pt x="1195160" y="43754"/>
                </a:lnTo>
                <a:lnTo>
                  <a:pt x="1150509" y="30648"/>
                </a:lnTo>
                <a:lnTo>
                  <a:pt x="1104945" y="19783"/>
                </a:lnTo>
                <a:lnTo>
                  <a:pt x="1058530" y="11223"/>
                </a:lnTo>
                <a:lnTo>
                  <a:pt x="1011329" y="5030"/>
                </a:lnTo>
                <a:lnTo>
                  <a:pt x="963404" y="1268"/>
                </a:lnTo>
                <a:lnTo>
                  <a:pt x="914819" y="0"/>
                </a:lnTo>
                <a:lnTo>
                  <a:pt x="866233" y="1268"/>
                </a:lnTo>
                <a:lnTo>
                  <a:pt x="818308" y="5030"/>
                </a:lnTo>
                <a:lnTo>
                  <a:pt x="771107" y="11223"/>
                </a:lnTo>
                <a:lnTo>
                  <a:pt x="724693" y="19783"/>
                </a:lnTo>
                <a:lnTo>
                  <a:pt x="679129" y="30648"/>
                </a:lnTo>
                <a:lnTo>
                  <a:pt x="634479" y="43754"/>
                </a:lnTo>
                <a:lnTo>
                  <a:pt x="590805" y="59038"/>
                </a:lnTo>
                <a:lnTo>
                  <a:pt x="548171" y="76436"/>
                </a:lnTo>
                <a:lnTo>
                  <a:pt x="506640" y="95886"/>
                </a:lnTo>
                <a:lnTo>
                  <a:pt x="466275" y="117325"/>
                </a:lnTo>
                <a:lnTo>
                  <a:pt x="427140" y="140688"/>
                </a:lnTo>
                <a:lnTo>
                  <a:pt x="389298" y="165913"/>
                </a:lnTo>
                <a:lnTo>
                  <a:pt x="352811" y="192936"/>
                </a:lnTo>
                <a:lnTo>
                  <a:pt x="317744" y="221695"/>
                </a:lnTo>
                <a:lnTo>
                  <a:pt x="284159" y="252126"/>
                </a:lnTo>
                <a:lnTo>
                  <a:pt x="252120" y="284166"/>
                </a:lnTo>
                <a:lnTo>
                  <a:pt x="221690" y="317751"/>
                </a:lnTo>
                <a:lnTo>
                  <a:pt x="192932" y="352819"/>
                </a:lnTo>
                <a:lnTo>
                  <a:pt x="165909" y="389306"/>
                </a:lnTo>
                <a:lnTo>
                  <a:pt x="140684" y="427149"/>
                </a:lnTo>
                <a:lnTo>
                  <a:pt x="117322" y="466285"/>
                </a:lnTo>
                <a:lnTo>
                  <a:pt x="95884" y="506650"/>
                </a:lnTo>
                <a:lnTo>
                  <a:pt x="76434" y="548181"/>
                </a:lnTo>
                <a:lnTo>
                  <a:pt x="59036" y="590816"/>
                </a:lnTo>
                <a:lnTo>
                  <a:pt x="43753" y="634490"/>
                </a:lnTo>
                <a:lnTo>
                  <a:pt x="30647" y="679141"/>
                </a:lnTo>
                <a:lnTo>
                  <a:pt x="19783" y="724705"/>
                </a:lnTo>
                <a:lnTo>
                  <a:pt x="11222" y="771120"/>
                </a:lnTo>
                <a:lnTo>
                  <a:pt x="5030" y="818321"/>
                </a:lnTo>
                <a:lnTo>
                  <a:pt x="1268" y="866246"/>
                </a:lnTo>
                <a:lnTo>
                  <a:pt x="0" y="914831"/>
                </a:lnTo>
                <a:lnTo>
                  <a:pt x="1268" y="963417"/>
                </a:lnTo>
                <a:lnTo>
                  <a:pt x="5030" y="1011342"/>
                </a:lnTo>
                <a:lnTo>
                  <a:pt x="11222" y="1058543"/>
                </a:lnTo>
                <a:lnTo>
                  <a:pt x="19783" y="1104957"/>
                </a:lnTo>
                <a:lnTo>
                  <a:pt x="30647" y="1150521"/>
                </a:lnTo>
                <a:lnTo>
                  <a:pt x="43753" y="1195171"/>
                </a:lnTo>
                <a:lnTo>
                  <a:pt x="59036" y="1238845"/>
                </a:lnTo>
                <a:lnTo>
                  <a:pt x="76434" y="1281479"/>
                </a:lnTo>
                <a:lnTo>
                  <a:pt x="95884" y="1323010"/>
                </a:lnTo>
                <a:lnTo>
                  <a:pt x="117322" y="1363375"/>
                </a:lnTo>
                <a:lnTo>
                  <a:pt x="140684" y="1402510"/>
                </a:lnTo>
                <a:lnTo>
                  <a:pt x="165909" y="1440352"/>
                </a:lnTo>
                <a:lnTo>
                  <a:pt x="192932" y="1476839"/>
                </a:lnTo>
                <a:lnTo>
                  <a:pt x="221690" y="1511906"/>
                </a:lnTo>
                <a:lnTo>
                  <a:pt x="252120" y="1545491"/>
                </a:lnTo>
                <a:lnTo>
                  <a:pt x="284159" y="1577530"/>
                </a:lnTo>
                <a:lnTo>
                  <a:pt x="317744" y="1607960"/>
                </a:lnTo>
                <a:lnTo>
                  <a:pt x="352811" y="1636718"/>
                </a:lnTo>
                <a:lnTo>
                  <a:pt x="389298" y="1663741"/>
                </a:lnTo>
                <a:lnTo>
                  <a:pt x="427140" y="1688966"/>
                </a:lnTo>
                <a:lnTo>
                  <a:pt x="466275" y="1712328"/>
                </a:lnTo>
                <a:lnTo>
                  <a:pt x="506640" y="1733766"/>
                </a:lnTo>
                <a:lnTo>
                  <a:pt x="548171" y="1753216"/>
                </a:lnTo>
                <a:lnTo>
                  <a:pt x="590805" y="1770614"/>
                </a:lnTo>
                <a:lnTo>
                  <a:pt x="634479" y="1785897"/>
                </a:lnTo>
                <a:lnTo>
                  <a:pt x="679129" y="1799003"/>
                </a:lnTo>
                <a:lnTo>
                  <a:pt x="724693" y="1809867"/>
                </a:lnTo>
                <a:lnTo>
                  <a:pt x="771107" y="1818428"/>
                </a:lnTo>
                <a:lnTo>
                  <a:pt x="818308" y="1824620"/>
                </a:lnTo>
                <a:lnTo>
                  <a:pt x="866233" y="1828382"/>
                </a:lnTo>
                <a:lnTo>
                  <a:pt x="914819" y="1829650"/>
                </a:lnTo>
                <a:close/>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91" name="object 23"/>
          <p:cNvSpPr/>
          <p:nvPr/>
        </p:nvSpPr>
        <p:spPr>
          <a:xfrm>
            <a:off x="7868184" y="2058396"/>
            <a:ext cx="283442" cy="374122"/>
          </a:xfrm>
          <a:custGeom>
            <a:avLst/>
            <a:gdLst/>
            <a:ahLst/>
            <a:cxnLst/>
            <a:rect l="l" t="t" r="r" b="b"/>
            <a:pathLst>
              <a:path w="331470" h="437514">
                <a:moveTo>
                  <a:pt x="166433" y="0"/>
                </a:moveTo>
                <a:lnTo>
                  <a:pt x="2959" y="0"/>
                </a:lnTo>
                <a:lnTo>
                  <a:pt x="0" y="2971"/>
                </a:lnTo>
                <a:lnTo>
                  <a:pt x="0" y="434149"/>
                </a:lnTo>
                <a:lnTo>
                  <a:pt x="2959" y="437121"/>
                </a:lnTo>
                <a:lnTo>
                  <a:pt x="328193" y="437121"/>
                </a:lnTo>
                <a:lnTo>
                  <a:pt x="331165" y="434149"/>
                </a:lnTo>
                <a:lnTo>
                  <a:pt x="331165" y="423875"/>
                </a:lnTo>
                <a:lnTo>
                  <a:pt x="13246" y="423875"/>
                </a:lnTo>
                <a:lnTo>
                  <a:pt x="13246" y="13258"/>
                </a:lnTo>
                <a:lnTo>
                  <a:pt x="181562" y="13258"/>
                </a:lnTo>
                <a:lnTo>
                  <a:pt x="169646" y="1346"/>
                </a:lnTo>
                <a:lnTo>
                  <a:pt x="168910" y="850"/>
                </a:lnTo>
                <a:lnTo>
                  <a:pt x="167284" y="177"/>
                </a:lnTo>
                <a:lnTo>
                  <a:pt x="166433" y="0"/>
                </a:lnTo>
                <a:close/>
              </a:path>
              <a:path w="331470" h="437514">
                <a:moveTo>
                  <a:pt x="181562" y="13258"/>
                </a:moveTo>
                <a:lnTo>
                  <a:pt x="158940" y="13258"/>
                </a:lnTo>
                <a:lnTo>
                  <a:pt x="158940" y="169240"/>
                </a:lnTo>
                <a:lnTo>
                  <a:pt x="161899" y="172199"/>
                </a:lnTo>
                <a:lnTo>
                  <a:pt x="317906" y="172199"/>
                </a:lnTo>
                <a:lnTo>
                  <a:pt x="317906" y="423875"/>
                </a:lnTo>
                <a:lnTo>
                  <a:pt x="331165" y="423875"/>
                </a:lnTo>
                <a:lnTo>
                  <a:pt x="331165" y="164719"/>
                </a:lnTo>
                <a:lnTo>
                  <a:pt x="330987" y="163842"/>
                </a:lnTo>
                <a:lnTo>
                  <a:pt x="330314" y="162229"/>
                </a:lnTo>
                <a:lnTo>
                  <a:pt x="329819" y="161480"/>
                </a:lnTo>
                <a:lnTo>
                  <a:pt x="327291" y="158953"/>
                </a:lnTo>
                <a:lnTo>
                  <a:pt x="172199" y="158953"/>
                </a:lnTo>
                <a:lnTo>
                  <a:pt x="172199" y="22618"/>
                </a:lnTo>
                <a:lnTo>
                  <a:pt x="190924" y="22618"/>
                </a:lnTo>
                <a:lnTo>
                  <a:pt x="181562" y="13258"/>
                </a:lnTo>
                <a:close/>
              </a:path>
              <a:path w="331470" h="437514">
                <a:moveTo>
                  <a:pt x="63271" y="264922"/>
                </a:moveTo>
                <a:lnTo>
                  <a:pt x="55943" y="264922"/>
                </a:lnTo>
                <a:lnTo>
                  <a:pt x="52984" y="267893"/>
                </a:lnTo>
                <a:lnTo>
                  <a:pt x="52984" y="381165"/>
                </a:lnTo>
                <a:lnTo>
                  <a:pt x="55943" y="384136"/>
                </a:lnTo>
                <a:lnTo>
                  <a:pt x="275196" y="384136"/>
                </a:lnTo>
                <a:lnTo>
                  <a:pt x="278168" y="381165"/>
                </a:lnTo>
                <a:lnTo>
                  <a:pt x="278168" y="373849"/>
                </a:lnTo>
                <a:lnTo>
                  <a:pt x="275196" y="370878"/>
                </a:lnTo>
                <a:lnTo>
                  <a:pt x="75603" y="370878"/>
                </a:lnTo>
                <a:lnTo>
                  <a:pt x="84969" y="361518"/>
                </a:lnTo>
                <a:lnTo>
                  <a:pt x="66230" y="361518"/>
                </a:lnTo>
                <a:lnTo>
                  <a:pt x="66230" y="267893"/>
                </a:lnTo>
                <a:lnTo>
                  <a:pt x="63271" y="264922"/>
                </a:lnTo>
                <a:close/>
              </a:path>
              <a:path w="331470" h="437514">
                <a:moveTo>
                  <a:pt x="114300" y="317919"/>
                </a:moveTo>
                <a:lnTo>
                  <a:pt x="110909" y="317919"/>
                </a:lnTo>
                <a:lnTo>
                  <a:pt x="109220" y="318554"/>
                </a:lnTo>
                <a:lnTo>
                  <a:pt x="66230" y="361518"/>
                </a:lnTo>
                <a:lnTo>
                  <a:pt x="84969" y="361518"/>
                </a:lnTo>
                <a:lnTo>
                  <a:pt x="112598" y="333908"/>
                </a:lnTo>
                <a:lnTo>
                  <a:pt x="131334" y="333908"/>
                </a:lnTo>
                <a:lnTo>
                  <a:pt x="115989" y="318554"/>
                </a:lnTo>
                <a:lnTo>
                  <a:pt x="114300" y="317919"/>
                </a:lnTo>
                <a:close/>
              </a:path>
              <a:path w="331470" h="437514">
                <a:moveTo>
                  <a:pt x="131334" y="333908"/>
                </a:moveTo>
                <a:lnTo>
                  <a:pt x="112598" y="333908"/>
                </a:lnTo>
                <a:lnTo>
                  <a:pt x="135686" y="356997"/>
                </a:lnTo>
                <a:lnTo>
                  <a:pt x="137388" y="357644"/>
                </a:lnTo>
                <a:lnTo>
                  <a:pt x="140779" y="357644"/>
                </a:lnTo>
                <a:lnTo>
                  <a:pt x="142468" y="356997"/>
                </a:lnTo>
                <a:lnTo>
                  <a:pt x="157825" y="341655"/>
                </a:lnTo>
                <a:lnTo>
                  <a:pt x="139077" y="341655"/>
                </a:lnTo>
                <a:lnTo>
                  <a:pt x="131334" y="333908"/>
                </a:lnTo>
                <a:close/>
              </a:path>
              <a:path w="331470" h="437514">
                <a:moveTo>
                  <a:pt x="193763" y="291465"/>
                </a:moveTo>
                <a:lnTo>
                  <a:pt x="190373" y="291465"/>
                </a:lnTo>
                <a:lnTo>
                  <a:pt x="188683" y="292112"/>
                </a:lnTo>
                <a:lnTo>
                  <a:pt x="139077" y="341655"/>
                </a:lnTo>
                <a:lnTo>
                  <a:pt x="157825" y="341655"/>
                </a:lnTo>
                <a:lnTo>
                  <a:pt x="192074" y="307441"/>
                </a:lnTo>
                <a:lnTo>
                  <a:pt x="210811" y="307441"/>
                </a:lnTo>
                <a:lnTo>
                  <a:pt x="195465" y="292112"/>
                </a:lnTo>
                <a:lnTo>
                  <a:pt x="193763" y="291465"/>
                </a:lnTo>
                <a:close/>
              </a:path>
              <a:path w="331470" h="437514">
                <a:moveTo>
                  <a:pt x="210811" y="307441"/>
                </a:moveTo>
                <a:lnTo>
                  <a:pt x="192074" y="307441"/>
                </a:lnTo>
                <a:lnTo>
                  <a:pt x="215163" y="330504"/>
                </a:lnTo>
                <a:lnTo>
                  <a:pt x="216852" y="331165"/>
                </a:lnTo>
                <a:lnTo>
                  <a:pt x="220243" y="331165"/>
                </a:lnTo>
                <a:lnTo>
                  <a:pt x="221945" y="330504"/>
                </a:lnTo>
                <a:lnTo>
                  <a:pt x="237278" y="315175"/>
                </a:lnTo>
                <a:lnTo>
                  <a:pt x="218554" y="315175"/>
                </a:lnTo>
                <a:lnTo>
                  <a:pt x="210811" y="307441"/>
                </a:lnTo>
                <a:close/>
              </a:path>
              <a:path w="331470" h="437514">
                <a:moveTo>
                  <a:pt x="275196" y="264922"/>
                </a:moveTo>
                <a:lnTo>
                  <a:pt x="241401" y="264922"/>
                </a:lnTo>
                <a:lnTo>
                  <a:pt x="238429" y="267893"/>
                </a:lnTo>
                <a:lnTo>
                  <a:pt x="238429" y="275209"/>
                </a:lnTo>
                <a:lnTo>
                  <a:pt x="241401" y="278180"/>
                </a:lnTo>
                <a:lnTo>
                  <a:pt x="255562" y="278180"/>
                </a:lnTo>
                <a:lnTo>
                  <a:pt x="218554" y="315175"/>
                </a:lnTo>
                <a:lnTo>
                  <a:pt x="237278" y="315175"/>
                </a:lnTo>
                <a:lnTo>
                  <a:pt x="264922" y="287540"/>
                </a:lnTo>
                <a:lnTo>
                  <a:pt x="278168" y="287540"/>
                </a:lnTo>
                <a:lnTo>
                  <a:pt x="278168" y="267893"/>
                </a:lnTo>
                <a:lnTo>
                  <a:pt x="275196" y="264922"/>
                </a:lnTo>
                <a:close/>
              </a:path>
              <a:path w="331470" h="437514">
                <a:moveTo>
                  <a:pt x="278168" y="287540"/>
                </a:moveTo>
                <a:lnTo>
                  <a:pt x="264922" y="287540"/>
                </a:lnTo>
                <a:lnTo>
                  <a:pt x="264922" y="301688"/>
                </a:lnTo>
                <a:lnTo>
                  <a:pt x="267881" y="304660"/>
                </a:lnTo>
                <a:lnTo>
                  <a:pt x="275196" y="304660"/>
                </a:lnTo>
                <a:lnTo>
                  <a:pt x="278168" y="301688"/>
                </a:lnTo>
                <a:lnTo>
                  <a:pt x="278168" y="287540"/>
                </a:lnTo>
                <a:close/>
              </a:path>
              <a:path w="331470" h="437514">
                <a:moveTo>
                  <a:pt x="275196" y="211937"/>
                </a:moveTo>
                <a:lnTo>
                  <a:pt x="55943" y="211937"/>
                </a:lnTo>
                <a:lnTo>
                  <a:pt x="52984" y="214896"/>
                </a:lnTo>
                <a:lnTo>
                  <a:pt x="52984" y="222211"/>
                </a:lnTo>
                <a:lnTo>
                  <a:pt x="55943" y="225183"/>
                </a:lnTo>
                <a:lnTo>
                  <a:pt x="275196" y="225183"/>
                </a:lnTo>
                <a:lnTo>
                  <a:pt x="278168" y="222211"/>
                </a:lnTo>
                <a:lnTo>
                  <a:pt x="278168" y="214896"/>
                </a:lnTo>
                <a:lnTo>
                  <a:pt x="275196" y="211937"/>
                </a:lnTo>
                <a:close/>
              </a:path>
              <a:path w="331470" h="437514">
                <a:moveTo>
                  <a:pt x="116255" y="158953"/>
                </a:moveTo>
                <a:lnTo>
                  <a:pt x="55943" y="158953"/>
                </a:lnTo>
                <a:lnTo>
                  <a:pt x="52984" y="161912"/>
                </a:lnTo>
                <a:lnTo>
                  <a:pt x="52984" y="169240"/>
                </a:lnTo>
                <a:lnTo>
                  <a:pt x="55943" y="172199"/>
                </a:lnTo>
                <a:lnTo>
                  <a:pt x="116255" y="172199"/>
                </a:lnTo>
                <a:lnTo>
                  <a:pt x="119227" y="169240"/>
                </a:lnTo>
                <a:lnTo>
                  <a:pt x="119227" y="161912"/>
                </a:lnTo>
                <a:lnTo>
                  <a:pt x="116255" y="158953"/>
                </a:lnTo>
                <a:close/>
              </a:path>
              <a:path w="331470" h="437514">
                <a:moveTo>
                  <a:pt x="190924" y="22618"/>
                </a:moveTo>
                <a:lnTo>
                  <a:pt x="172199" y="22618"/>
                </a:lnTo>
                <a:lnTo>
                  <a:pt x="308546" y="158953"/>
                </a:lnTo>
                <a:lnTo>
                  <a:pt x="327291" y="158953"/>
                </a:lnTo>
                <a:lnTo>
                  <a:pt x="190924" y="22618"/>
                </a:lnTo>
                <a:close/>
              </a:path>
              <a:path w="331470" h="437514">
                <a:moveTo>
                  <a:pt x="116255" y="105956"/>
                </a:moveTo>
                <a:lnTo>
                  <a:pt x="55943" y="105956"/>
                </a:lnTo>
                <a:lnTo>
                  <a:pt x="52984" y="108927"/>
                </a:lnTo>
                <a:lnTo>
                  <a:pt x="52984" y="116243"/>
                </a:lnTo>
                <a:lnTo>
                  <a:pt x="55943" y="119214"/>
                </a:lnTo>
                <a:lnTo>
                  <a:pt x="116255" y="119214"/>
                </a:lnTo>
                <a:lnTo>
                  <a:pt x="119227" y="116243"/>
                </a:lnTo>
                <a:lnTo>
                  <a:pt x="119227" y="108927"/>
                </a:lnTo>
                <a:lnTo>
                  <a:pt x="116255" y="105956"/>
                </a:lnTo>
                <a:close/>
              </a:path>
            </a:pathLst>
          </a:custGeom>
          <a:solidFill>
            <a:srgbClr val="2041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92" name="object 24"/>
          <p:cNvSpPr/>
          <p:nvPr/>
        </p:nvSpPr>
        <p:spPr>
          <a:xfrm>
            <a:off x="7704658" y="1940165"/>
            <a:ext cx="610324" cy="610324"/>
          </a:xfrm>
          <a:custGeom>
            <a:avLst/>
            <a:gdLst/>
            <a:ahLst/>
            <a:cxnLst/>
            <a:rect l="l" t="t" r="r" b="b"/>
            <a:pathLst>
              <a:path w="713740" h="713739">
                <a:moveTo>
                  <a:pt x="356819" y="713651"/>
                </a:moveTo>
                <a:lnTo>
                  <a:pt x="405237" y="710393"/>
                </a:lnTo>
                <a:lnTo>
                  <a:pt x="451675" y="700905"/>
                </a:lnTo>
                <a:lnTo>
                  <a:pt x="495709" y="685610"/>
                </a:lnTo>
                <a:lnTo>
                  <a:pt x="536912" y="664934"/>
                </a:lnTo>
                <a:lnTo>
                  <a:pt x="574860" y="639303"/>
                </a:lnTo>
                <a:lnTo>
                  <a:pt x="609128" y="609141"/>
                </a:lnTo>
                <a:lnTo>
                  <a:pt x="639290" y="574873"/>
                </a:lnTo>
                <a:lnTo>
                  <a:pt x="664922" y="536925"/>
                </a:lnTo>
                <a:lnTo>
                  <a:pt x="685597" y="495722"/>
                </a:lnTo>
                <a:lnTo>
                  <a:pt x="700892" y="451688"/>
                </a:lnTo>
                <a:lnTo>
                  <a:pt x="710381" y="405250"/>
                </a:lnTo>
                <a:lnTo>
                  <a:pt x="713638" y="356831"/>
                </a:lnTo>
                <a:lnTo>
                  <a:pt x="710381" y="308410"/>
                </a:lnTo>
                <a:lnTo>
                  <a:pt x="700892" y="261969"/>
                </a:lnTo>
                <a:lnTo>
                  <a:pt x="685597" y="217934"/>
                </a:lnTo>
                <a:lnTo>
                  <a:pt x="664922" y="176729"/>
                </a:lnTo>
                <a:lnTo>
                  <a:pt x="639290" y="138780"/>
                </a:lnTo>
                <a:lnTo>
                  <a:pt x="609128" y="104511"/>
                </a:lnTo>
                <a:lnTo>
                  <a:pt x="574860" y="74348"/>
                </a:lnTo>
                <a:lnTo>
                  <a:pt x="536912" y="48716"/>
                </a:lnTo>
                <a:lnTo>
                  <a:pt x="495709" y="28040"/>
                </a:lnTo>
                <a:lnTo>
                  <a:pt x="451675" y="12745"/>
                </a:lnTo>
                <a:lnTo>
                  <a:pt x="405237" y="3257"/>
                </a:lnTo>
                <a:lnTo>
                  <a:pt x="356819" y="0"/>
                </a:lnTo>
                <a:lnTo>
                  <a:pt x="308400" y="3257"/>
                </a:lnTo>
                <a:lnTo>
                  <a:pt x="261962" y="12745"/>
                </a:lnTo>
                <a:lnTo>
                  <a:pt x="217929" y="28040"/>
                </a:lnTo>
                <a:lnTo>
                  <a:pt x="176725" y="48716"/>
                </a:lnTo>
                <a:lnTo>
                  <a:pt x="138777" y="74348"/>
                </a:lnTo>
                <a:lnTo>
                  <a:pt x="104509" y="104511"/>
                </a:lnTo>
                <a:lnTo>
                  <a:pt x="74347" y="138780"/>
                </a:lnTo>
                <a:lnTo>
                  <a:pt x="48716" y="176729"/>
                </a:lnTo>
                <a:lnTo>
                  <a:pt x="28040" y="217934"/>
                </a:lnTo>
                <a:lnTo>
                  <a:pt x="12745" y="261969"/>
                </a:lnTo>
                <a:lnTo>
                  <a:pt x="3257" y="308410"/>
                </a:lnTo>
                <a:lnTo>
                  <a:pt x="0" y="356831"/>
                </a:lnTo>
                <a:lnTo>
                  <a:pt x="3257" y="405250"/>
                </a:lnTo>
                <a:lnTo>
                  <a:pt x="12745" y="451688"/>
                </a:lnTo>
                <a:lnTo>
                  <a:pt x="28040" y="495722"/>
                </a:lnTo>
                <a:lnTo>
                  <a:pt x="48716" y="536925"/>
                </a:lnTo>
                <a:lnTo>
                  <a:pt x="74347" y="574873"/>
                </a:lnTo>
                <a:lnTo>
                  <a:pt x="104509" y="609141"/>
                </a:lnTo>
                <a:lnTo>
                  <a:pt x="138777" y="639303"/>
                </a:lnTo>
                <a:lnTo>
                  <a:pt x="176725" y="664934"/>
                </a:lnTo>
                <a:lnTo>
                  <a:pt x="217929" y="685610"/>
                </a:lnTo>
                <a:lnTo>
                  <a:pt x="261962" y="700905"/>
                </a:lnTo>
                <a:lnTo>
                  <a:pt x="308400" y="710393"/>
                </a:lnTo>
                <a:lnTo>
                  <a:pt x="356819" y="713651"/>
                </a:lnTo>
                <a:close/>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94" name="object 26"/>
          <p:cNvSpPr/>
          <p:nvPr/>
        </p:nvSpPr>
        <p:spPr>
          <a:xfrm>
            <a:off x="7845539" y="3499171"/>
            <a:ext cx="328511" cy="328511"/>
          </a:xfrm>
          <a:custGeom>
            <a:avLst/>
            <a:gdLst/>
            <a:ahLst/>
            <a:cxnLst/>
            <a:rect l="l" t="t" r="r" b="b"/>
            <a:pathLst>
              <a:path w="384175" h="384175">
                <a:moveTo>
                  <a:pt x="10274" y="0"/>
                </a:moveTo>
                <a:lnTo>
                  <a:pt x="2959" y="0"/>
                </a:lnTo>
                <a:lnTo>
                  <a:pt x="0" y="2959"/>
                </a:lnTo>
                <a:lnTo>
                  <a:pt x="0" y="381152"/>
                </a:lnTo>
                <a:lnTo>
                  <a:pt x="2959" y="384111"/>
                </a:lnTo>
                <a:lnTo>
                  <a:pt x="381165" y="384111"/>
                </a:lnTo>
                <a:lnTo>
                  <a:pt x="384136" y="381152"/>
                </a:lnTo>
                <a:lnTo>
                  <a:pt x="384136" y="373837"/>
                </a:lnTo>
                <a:lnTo>
                  <a:pt x="381165" y="370878"/>
                </a:lnTo>
                <a:lnTo>
                  <a:pt x="13246" y="370878"/>
                </a:lnTo>
                <a:lnTo>
                  <a:pt x="13246" y="172250"/>
                </a:lnTo>
                <a:lnTo>
                  <a:pt x="63627" y="172250"/>
                </a:lnTo>
                <a:lnTo>
                  <a:pt x="66598" y="169278"/>
                </a:lnTo>
                <a:lnTo>
                  <a:pt x="66598" y="161963"/>
                </a:lnTo>
                <a:lnTo>
                  <a:pt x="63627" y="159004"/>
                </a:lnTo>
                <a:lnTo>
                  <a:pt x="13246" y="159004"/>
                </a:lnTo>
                <a:lnTo>
                  <a:pt x="13246" y="66382"/>
                </a:lnTo>
                <a:lnTo>
                  <a:pt x="63627" y="66382"/>
                </a:lnTo>
                <a:lnTo>
                  <a:pt x="66598" y="63411"/>
                </a:lnTo>
                <a:lnTo>
                  <a:pt x="66598" y="56083"/>
                </a:lnTo>
                <a:lnTo>
                  <a:pt x="63627" y="53136"/>
                </a:lnTo>
                <a:lnTo>
                  <a:pt x="13246" y="53136"/>
                </a:lnTo>
                <a:lnTo>
                  <a:pt x="13246" y="2959"/>
                </a:lnTo>
                <a:lnTo>
                  <a:pt x="10274" y="0"/>
                </a:lnTo>
                <a:close/>
              </a:path>
              <a:path w="384175" h="384175">
                <a:moveTo>
                  <a:pt x="116205" y="317398"/>
                </a:moveTo>
                <a:lnTo>
                  <a:pt x="108877" y="317398"/>
                </a:lnTo>
                <a:lnTo>
                  <a:pt x="105918" y="320357"/>
                </a:lnTo>
                <a:lnTo>
                  <a:pt x="105918" y="370878"/>
                </a:lnTo>
                <a:lnTo>
                  <a:pt x="119176" y="370878"/>
                </a:lnTo>
                <a:lnTo>
                  <a:pt x="119176" y="320357"/>
                </a:lnTo>
                <a:lnTo>
                  <a:pt x="116205" y="317398"/>
                </a:lnTo>
                <a:close/>
              </a:path>
              <a:path w="384175" h="384175">
                <a:moveTo>
                  <a:pt x="222097" y="317754"/>
                </a:moveTo>
                <a:lnTo>
                  <a:pt x="214782" y="317754"/>
                </a:lnTo>
                <a:lnTo>
                  <a:pt x="211810" y="320725"/>
                </a:lnTo>
                <a:lnTo>
                  <a:pt x="211810" y="370878"/>
                </a:lnTo>
                <a:lnTo>
                  <a:pt x="225069" y="370878"/>
                </a:lnTo>
                <a:lnTo>
                  <a:pt x="225069" y="320725"/>
                </a:lnTo>
                <a:lnTo>
                  <a:pt x="222097" y="317754"/>
                </a:lnTo>
                <a:close/>
              </a:path>
              <a:path w="384175" h="384175">
                <a:moveTo>
                  <a:pt x="327964" y="317754"/>
                </a:moveTo>
                <a:lnTo>
                  <a:pt x="320649" y="317754"/>
                </a:lnTo>
                <a:lnTo>
                  <a:pt x="317677" y="320725"/>
                </a:lnTo>
                <a:lnTo>
                  <a:pt x="317677" y="370878"/>
                </a:lnTo>
                <a:lnTo>
                  <a:pt x="330923" y="370878"/>
                </a:lnTo>
                <a:lnTo>
                  <a:pt x="330923" y="320725"/>
                </a:lnTo>
                <a:lnTo>
                  <a:pt x="327964" y="317754"/>
                </a:lnTo>
                <a:close/>
              </a:path>
              <a:path w="384175" h="384175">
                <a:moveTo>
                  <a:pt x="203733" y="127520"/>
                </a:moveTo>
                <a:lnTo>
                  <a:pt x="201155" y="129946"/>
                </a:lnTo>
                <a:lnTo>
                  <a:pt x="59105" y="261912"/>
                </a:lnTo>
                <a:lnTo>
                  <a:pt x="58953" y="266103"/>
                </a:lnTo>
                <a:lnTo>
                  <a:pt x="62738" y="270205"/>
                </a:lnTo>
                <a:lnTo>
                  <a:pt x="64516" y="270916"/>
                </a:lnTo>
                <a:lnTo>
                  <a:pt x="67906" y="270916"/>
                </a:lnTo>
                <a:lnTo>
                  <a:pt x="69532" y="270319"/>
                </a:lnTo>
                <a:lnTo>
                  <a:pt x="205536" y="143967"/>
                </a:lnTo>
                <a:lnTo>
                  <a:pt x="224379" y="143967"/>
                </a:lnTo>
                <a:lnTo>
                  <a:pt x="207797" y="127584"/>
                </a:lnTo>
                <a:lnTo>
                  <a:pt x="203733" y="127520"/>
                </a:lnTo>
                <a:close/>
              </a:path>
              <a:path w="384175" h="384175">
                <a:moveTo>
                  <a:pt x="224379" y="143967"/>
                </a:moveTo>
                <a:lnTo>
                  <a:pt x="205536" y="143967"/>
                </a:lnTo>
                <a:lnTo>
                  <a:pt x="249008" y="186905"/>
                </a:lnTo>
                <a:lnTo>
                  <a:pt x="253085" y="186944"/>
                </a:lnTo>
                <a:lnTo>
                  <a:pt x="270394" y="170446"/>
                </a:lnTo>
                <a:lnTo>
                  <a:pt x="251180" y="170446"/>
                </a:lnTo>
                <a:lnTo>
                  <a:pt x="224379" y="143967"/>
                </a:lnTo>
                <a:close/>
              </a:path>
              <a:path w="384175" h="384175">
                <a:moveTo>
                  <a:pt x="377583" y="52578"/>
                </a:moveTo>
                <a:lnTo>
                  <a:pt x="320865" y="52578"/>
                </a:lnTo>
                <a:lnTo>
                  <a:pt x="317893" y="55549"/>
                </a:lnTo>
                <a:lnTo>
                  <a:pt x="317893" y="62865"/>
                </a:lnTo>
                <a:lnTo>
                  <a:pt x="320865" y="65811"/>
                </a:lnTo>
                <a:lnTo>
                  <a:pt x="360959" y="65811"/>
                </a:lnTo>
                <a:lnTo>
                  <a:pt x="251180" y="170446"/>
                </a:lnTo>
                <a:lnTo>
                  <a:pt x="270394" y="170446"/>
                </a:lnTo>
                <a:lnTo>
                  <a:pt x="370878" y="74676"/>
                </a:lnTo>
                <a:lnTo>
                  <a:pt x="384136" y="74676"/>
                </a:lnTo>
                <a:lnTo>
                  <a:pt x="384136" y="58839"/>
                </a:lnTo>
                <a:lnTo>
                  <a:pt x="383984" y="58559"/>
                </a:lnTo>
                <a:lnTo>
                  <a:pt x="383857" y="57734"/>
                </a:lnTo>
                <a:lnTo>
                  <a:pt x="383819" y="57213"/>
                </a:lnTo>
                <a:lnTo>
                  <a:pt x="383425" y="56197"/>
                </a:lnTo>
                <a:lnTo>
                  <a:pt x="382549" y="55067"/>
                </a:lnTo>
                <a:lnTo>
                  <a:pt x="382473" y="54838"/>
                </a:lnTo>
                <a:lnTo>
                  <a:pt x="382295" y="54635"/>
                </a:lnTo>
                <a:lnTo>
                  <a:pt x="381800" y="54140"/>
                </a:lnTo>
                <a:lnTo>
                  <a:pt x="380453" y="53390"/>
                </a:lnTo>
                <a:lnTo>
                  <a:pt x="380314" y="53213"/>
                </a:lnTo>
                <a:lnTo>
                  <a:pt x="379882" y="53022"/>
                </a:lnTo>
                <a:lnTo>
                  <a:pt x="379615" y="53022"/>
                </a:lnTo>
                <a:lnTo>
                  <a:pt x="378764" y="52793"/>
                </a:lnTo>
                <a:lnTo>
                  <a:pt x="378180" y="52603"/>
                </a:lnTo>
                <a:lnTo>
                  <a:pt x="377583" y="52578"/>
                </a:lnTo>
                <a:close/>
              </a:path>
              <a:path w="384175" h="384175">
                <a:moveTo>
                  <a:pt x="384136" y="74676"/>
                </a:moveTo>
                <a:lnTo>
                  <a:pt x="370878" y="74676"/>
                </a:lnTo>
                <a:lnTo>
                  <a:pt x="370878" y="115836"/>
                </a:lnTo>
                <a:lnTo>
                  <a:pt x="373837" y="118808"/>
                </a:lnTo>
                <a:lnTo>
                  <a:pt x="381165" y="118808"/>
                </a:lnTo>
                <a:lnTo>
                  <a:pt x="384136" y="115836"/>
                </a:lnTo>
                <a:lnTo>
                  <a:pt x="384136" y="74676"/>
                </a:lnTo>
                <a:close/>
              </a:path>
            </a:pathLst>
          </a:custGeom>
          <a:solidFill>
            <a:srgbClr val="2041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97" name="object 29"/>
          <p:cNvSpPr/>
          <p:nvPr/>
        </p:nvSpPr>
        <p:spPr>
          <a:xfrm>
            <a:off x="7822065" y="4895147"/>
            <a:ext cx="375751" cy="361090"/>
          </a:xfrm>
          <a:custGeom>
            <a:avLst/>
            <a:gdLst/>
            <a:ahLst/>
            <a:cxnLst/>
            <a:rect l="l" t="t" r="r" b="b"/>
            <a:pathLst>
              <a:path w="439420" h="422275">
                <a:moveTo>
                  <a:pt x="436092" y="408647"/>
                </a:moveTo>
                <a:lnTo>
                  <a:pt x="2933" y="408647"/>
                </a:lnTo>
                <a:lnTo>
                  <a:pt x="0" y="411607"/>
                </a:lnTo>
                <a:lnTo>
                  <a:pt x="0" y="418896"/>
                </a:lnTo>
                <a:lnTo>
                  <a:pt x="2933" y="421868"/>
                </a:lnTo>
                <a:lnTo>
                  <a:pt x="436092" y="421868"/>
                </a:lnTo>
                <a:lnTo>
                  <a:pt x="439077" y="418896"/>
                </a:lnTo>
                <a:lnTo>
                  <a:pt x="439077" y="411607"/>
                </a:lnTo>
                <a:lnTo>
                  <a:pt x="436092" y="408647"/>
                </a:lnTo>
                <a:close/>
              </a:path>
              <a:path w="439420" h="422275">
                <a:moveTo>
                  <a:pt x="225437" y="142367"/>
                </a:moveTo>
                <a:lnTo>
                  <a:pt x="57645" y="142367"/>
                </a:lnTo>
                <a:lnTo>
                  <a:pt x="54660" y="145300"/>
                </a:lnTo>
                <a:lnTo>
                  <a:pt x="54660" y="408647"/>
                </a:lnTo>
                <a:lnTo>
                  <a:pt x="67906" y="408647"/>
                </a:lnTo>
                <a:lnTo>
                  <a:pt x="67906" y="155587"/>
                </a:lnTo>
                <a:lnTo>
                  <a:pt x="228384" y="155587"/>
                </a:lnTo>
                <a:lnTo>
                  <a:pt x="228384" y="145300"/>
                </a:lnTo>
                <a:lnTo>
                  <a:pt x="225437" y="142367"/>
                </a:lnTo>
                <a:close/>
              </a:path>
              <a:path w="439420" h="422275">
                <a:moveTo>
                  <a:pt x="119379" y="355561"/>
                </a:moveTo>
                <a:lnTo>
                  <a:pt x="112064" y="355561"/>
                </a:lnTo>
                <a:lnTo>
                  <a:pt x="109118" y="358533"/>
                </a:lnTo>
                <a:lnTo>
                  <a:pt x="109118" y="408647"/>
                </a:lnTo>
                <a:lnTo>
                  <a:pt x="122339" y="408647"/>
                </a:lnTo>
                <a:lnTo>
                  <a:pt x="122339" y="358533"/>
                </a:lnTo>
                <a:lnTo>
                  <a:pt x="119379" y="355561"/>
                </a:lnTo>
                <a:close/>
              </a:path>
              <a:path w="439420" h="422275">
                <a:moveTo>
                  <a:pt x="169163" y="355561"/>
                </a:moveTo>
                <a:lnTo>
                  <a:pt x="161848" y="355561"/>
                </a:lnTo>
                <a:lnTo>
                  <a:pt x="158889" y="358533"/>
                </a:lnTo>
                <a:lnTo>
                  <a:pt x="158889" y="408647"/>
                </a:lnTo>
                <a:lnTo>
                  <a:pt x="172123" y="408647"/>
                </a:lnTo>
                <a:lnTo>
                  <a:pt x="172123" y="358533"/>
                </a:lnTo>
                <a:lnTo>
                  <a:pt x="169163" y="355561"/>
                </a:lnTo>
                <a:close/>
              </a:path>
              <a:path w="439420" h="422275">
                <a:moveTo>
                  <a:pt x="228384" y="155587"/>
                </a:moveTo>
                <a:lnTo>
                  <a:pt x="215176" y="155587"/>
                </a:lnTo>
                <a:lnTo>
                  <a:pt x="215176" y="408647"/>
                </a:lnTo>
                <a:lnTo>
                  <a:pt x="228384" y="408647"/>
                </a:lnTo>
                <a:lnTo>
                  <a:pt x="228384" y="155587"/>
                </a:lnTo>
                <a:close/>
              </a:path>
              <a:path w="439420" h="422275">
                <a:moveTo>
                  <a:pt x="330923" y="355561"/>
                </a:moveTo>
                <a:lnTo>
                  <a:pt x="323608" y="355561"/>
                </a:lnTo>
                <a:lnTo>
                  <a:pt x="320649" y="358533"/>
                </a:lnTo>
                <a:lnTo>
                  <a:pt x="320649" y="408647"/>
                </a:lnTo>
                <a:lnTo>
                  <a:pt x="333882" y="408647"/>
                </a:lnTo>
                <a:lnTo>
                  <a:pt x="333882" y="358533"/>
                </a:lnTo>
                <a:lnTo>
                  <a:pt x="330923" y="355561"/>
                </a:lnTo>
                <a:close/>
              </a:path>
              <a:path w="439420" h="422275">
                <a:moveTo>
                  <a:pt x="272307" y="15341"/>
                </a:moveTo>
                <a:lnTo>
                  <a:pt x="228765" y="15341"/>
                </a:lnTo>
                <a:lnTo>
                  <a:pt x="371144" y="60706"/>
                </a:lnTo>
                <a:lnTo>
                  <a:pt x="371144" y="408647"/>
                </a:lnTo>
                <a:lnTo>
                  <a:pt x="384378" y="408647"/>
                </a:lnTo>
                <a:lnTo>
                  <a:pt x="384378" y="52997"/>
                </a:lnTo>
                <a:lnTo>
                  <a:pt x="382523" y="50457"/>
                </a:lnTo>
                <a:lnTo>
                  <a:pt x="272307" y="15341"/>
                </a:lnTo>
                <a:close/>
              </a:path>
              <a:path w="439420" h="422275">
                <a:moveTo>
                  <a:pt x="330060" y="285699"/>
                </a:moveTo>
                <a:lnTo>
                  <a:pt x="269836" y="285699"/>
                </a:lnTo>
                <a:lnTo>
                  <a:pt x="266903" y="288658"/>
                </a:lnTo>
                <a:lnTo>
                  <a:pt x="266903" y="295948"/>
                </a:lnTo>
                <a:lnTo>
                  <a:pt x="269836" y="298919"/>
                </a:lnTo>
                <a:lnTo>
                  <a:pt x="330060" y="298919"/>
                </a:lnTo>
                <a:lnTo>
                  <a:pt x="333044" y="295948"/>
                </a:lnTo>
                <a:lnTo>
                  <a:pt x="333044" y="288658"/>
                </a:lnTo>
                <a:lnTo>
                  <a:pt x="330060" y="285699"/>
                </a:lnTo>
                <a:close/>
              </a:path>
              <a:path w="439420" h="422275">
                <a:moveTo>
                  <a:pt x="171665" y="285216"/>
                </a:moveTo>
                <a:lnTo>
                  <a:pt x="111442" y="285216"/>
                </a:lnTo>
                <a:lnTo>
                  <a:pt x="108457" y="288175"/>
                </a:lnTo>
                <a:lnTo>
                  <a:pt x="108457" y="295490"/>
                </a:lnTo>
                <a:lnTo>
                  <a:pt x="111442" y="298450"/>
                </a:lnTo>
                <a:lnTo>
                  <a:pt x="171665" y="298450"/>
                </a:lnTo>
                <a:lnTo>
                  <a:pt x="174599" y="295490"/>
                </a:lnTo>
                <a:lnTo>
                  <a:pt x="174599" y="288175"/>
                </a:lnTo>
                <a:lnTo>
                  <a:pt x="171665" y="285216"/>
                </a:lnTo>
                <a:close/>
              </a:path>
              <a:path w="439420" h="422275">
                <a:moveTo>
                  <a:pt x="330060" y="238061"/>
                </a:moveTo>
                <a:lnTo>
                  <a:pt x="269836" y="238061"/>
                </a:lnTo>
                <a:lnTo>
                  <a:pt x="266903" y="241033"/>
                </a:lnTo>
                <a:lnTo>
                  <a:pt x="266903" y="248348"/>
                </a:lnTo>
                <a:lnTo>
                  <a:pt x="269836" y="251307"/>
                </a:lnTo>
                <a:lnTo>
                  <a:pt x="330060" y="251307"/>
                </a:lnTo>
                <a:lnTo>
                  <a:pt x="333044" y="248348"/>
                </a:lnTo>
                <a:lnTo>
                  <a:pt x="333044" y="241033"/>
                </a:lnTo>
                <a:lnTo>
                  <a:pt x="330060" y="238061"/>
                </a:lnTo>
                <a:close/>
              </a:path>
              <a:path w="439420" h="422275">
                <a:moveTo>
                  <a:pt x="171665" y="237604"/>
                </a:moveTo>
                <a:lnTo>
                  <a:pt x="111442" y="237604"/>
                </a:lnTo>
                <a:lnTo>
                  <a:pt x="108457" y="240550"/>
                </a:lnTo>
                <a:lnTo>
                  <a:pt x="108457" y="247865"/>
                </a:lnTo>
                <a:lnTo>
                  <a:pt x="111442" y="250825"/>
                </a:lnTo>
                <a:lnTo>
                  <a:pt x="171665" y="250825"/>
                </a:lnTo>
                <a:lnTo>
                  <a:pt x="174599" y="247865"/>
                </a:lnTo>
                <a:lnTo>
                  <a:pt x="174599" y="240550"/>
                </a:lnTo>
                <a:lnTo>
                  <a:pt x="171665" y="237604"/>
                </a:lnTo>
                <a:close/>
              </a:path>
              <a:path w="439420" h="422275">
                <a:moveTo>
                  <a:pt x="330060" y="190461"/>
                </a:moveTo>
                <a:lnTo>
                  <a:pt x="269836" y="190461"/>
                </a:lnTo>
                <a:lnTo>
                  <a:pt x="266903" y="193421"/>
                </a:lnTo>
                <a:lnTo>
                  <a:pt x="266903" y="200736"/>
                </a:lnTo>
                <a:lnTo>
                  <a:pt x="269836" y="203669"/>
                </a:lnTo>
                <a:lnTo>
                  <a:pt x="330060" y="203669"/>
                </a:lnTo>
                <a:lnTo>
                  <a:pt x="333044" y="200736"/>
                </a:lnTo>
                <a:lnTo>
                  <a:pt x="333044" y="193421"/>
                </a:lnTo>
                <a:lnTo>
                  <a:pt x="330060" y="190461"/>
                </a:lnTo>
                <a:close/>
              </a:path>
              <a:path w="439420" h="422275">
                <a:moveTo>
                  <a:pt x="171665" y="189979"/>
                </a:moveTo>
                <a:lnTo>
                  <a:pt x="111442" y="189979"/>
                </a:lnTo>
                <a:lnTo>
                  <a:pt x="108457" y="192938"/>
                </a:lnTo>
                <a:lnTo>
                  <a:pt x="108457" y="200240"/>
                </a:lnTo>
                <a:lnTo>
                  <a:pt x="111442" y="203212"/>
                </a:lnTo>
                <a:lnTo>
                  <a:pt x="171665" y="203212"/>
                </a:lnTo>
                <a:lnTo>
                  <a:pt x="174599" y="200240"/>
                </a:lnTo>
                <a:lnTo>
                  <a:pt x="174599" y="192938"/>
                </a:lnTo>
                <a:lnTo>
                  <a:pt x="171665" y="189979"/>
                </a:lnTo>
                <a:close/>
              </a:path>
              <a:path w="439420" h="422275">
                <a:moveTo>
                  <a:pt x="330060" y="142849"/>
                </a:moveTo>
                <a:lnTo>
                  <a:pt x="269836" y="142849"/>
                </a:lnTo>
                <a:lnTo>
                  <a:pt x="266903" y="145808"/>
                </a:lnTo>
                <a:lnTo>
                  <a:pt x="266903" y="153098"/>
                </a:lnTo>
                <a:lnTo>
                  <a:pt x="269836" y="156070"/>
                </a:lnTo>
                <a:lnTo>
                  <a:pt x="330060" y="156070"/>
                </a:lnTo>
                <a:lnTo>
                  <a:pt x="333044" y="153098"/>
                </a:lnTo>
                <a:lnTo>
                  <a:pt x="333044" y="145808"/>
                </a:lnTo>
                <a:lnTo>
                  <a:pt x="330060" y="142849"/>
                </a:lnTo>
                <a:close/>
              </a:path>
              <a:path w="439420" h="422275">
                <a:moveTo>
                  <a:pt x="145199" y="39319"/>
                </a:moveTo>
                <a:lnTo>
                  <a:pt x="137871" y="39319"/>
                </a:lnTo>
                <a:lnTo>
                  <a:pt x="134937" y="42265"/>
                </a:lnTo>
                <a:lnTo>
                  <a:pt x="134937" y="142367"/>
                </a:lnTo>
                <a:lnTo>
                  <a:pt x="148170" y="142367"/>
                </a:lnTo>
                <a:lnTo>
                  <a:pt x="148170" y="42265"/>
                </a:lnTo>
                <a:lnTo>
                  <a:pt x="145199" y="39319"/>
                </a:lnTo>
                <a:close/>
              </a:path>
              <a:path w="439420" h="422275">
                <a:moveTo>
                  <a:pt x="330060" y="95224"/>
                </a:moveTo>
                <a:lnTo>
                  <a:pt x="269836" y="95224"/>
                </a:lnTo>
                <a:lnTo>
                  <a:pt x="266903" y="98171"/>
                </a:lnTo>
                <a:lnTo>
                  <a:pt x="266903" y="105498"/>
                </a:lnTo>
                <a:lnTo>
                  <a:pt x="269836" y="108458"/>
                </a:lnTo>
                <a:lnTo>
                  <a:pt x="330060" y="108458"/>
                </a:lnTo>
                <a:lnTo>
                  <a:pt x="333044" y="105498"/>
                </a:lnTo>
                <a:lnTo>
                  <a:pt x="333044" y="98171"/>
                </a:lnTo>
                <a:lnTo>
                  <a:pt x="330060" y="95224"/>
                </a:lnTo>
                <a:close/>
              </a:path>
              <a:path w="439420" h="422275">
                <a:moveTo>
                  <a:pt x="224154" y="0"/>
                </a:moveTo>
                <a:lnTo>
                  <a:pt x="218262" y="977"/>
                </a:lnTo>
                <a:lnTo>
                  <a:pt x="216534" y="2209"/>
                </a:lnTo>
                <a:lnTo>
                  <a:pt x="215531" y="4191"/>
                </a:lnTo>
                <a:lnTo>
                  <a:pt x="215544" y="94678"/>
                </a:lnTo>
                <a:lnTo>
                  <a:pt x="218503" y="97650"/>
                </a:lnTo>
                <a:lnTo>
                  <a:pt x="225793" y="97650"/>
                </a:lnTo>
                <a:lnTo>
                  <a:pt x="228790" y="94678"/>
                </a:lnTo>
                <a:lnTo>
                  <a:pt x="228765" y="15341"/>
                </a:lnTo>
                <a:lnTo>
                  <a:pt x="272307" y="15341"/>
                </a:lnTo>
                <a:lnTo>
                  <a:pt x="224154" y="0"/>
                </a:lnTo>
                <a:close/>
              </a:path>
            </a:pathLst>
          </a:custGeom>
          <a:solidFill>
            <a:srgbClr val="2041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99" name="object 31"/>
          <p:cNvSpPr/>
          <p:nvPr/>
        </p:nvSpPr>
        <p:spPr>
          <a:xfrm>
            <a:off x="5617629" y="2246361"/>
            <a:ext cx="2078034" cy="516929"/>
          </a:xfrm>
          <a:custGeom>
            <a:avLst/>
            <a:gdLst/>
            <a:ahLst/>
            <a:cxnLst/>
            <a:rect l="l" t="t" r="r" b="b"/>
            <a:pathLst>
              <a:path w="2430145" h="604520">
                <a:moveTo>
                  <a:pt x="2429560" y="0"/>
                </a:moveTo>
                <a:lnTo>
                  <a:pt x="5029" y="0"/>
                </a:lnTo>
                <a:lnTo>
                  <a:pt x="0" y="604113"/>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0" name="object 32"/>
          <p:cNvSpPr/>
          <p:nvPr/>
        </p:nvSpPr>
        <p:spPr>
          <a:xfrm>
            <a:off x="5582933" y="2724991"/>
            <a:ext cx="70046" cy="38010"/>
          </a:xfrm>
          <a:custGeom>
            <a:avLst/>
            <a:gdLst/>
            <a:ahLst/>
            <a:cxnLst/>
            <a:rect l="l" t="t" r="r" b="b"/>
            <a:pathLst>
              <a:path w="81915" h="44450">
                <a:moveTo>
                  <a:pt x="81876" y="685"/>
                </a:moveTo>
                <a:lnTo>
                  <a:pt x="40576" y="44373"/>
                </a:lnTo>
                <a:lnTo>
                  <a:pt x="0" y="0"/>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1" name="object 33"/>
          <p:cNvSpPr/>
          <p:nvPr/>
        </p:nvSpPr>
        <p:spPr>
          <a:xfrm>
            <a:off x="6525515" y="3665814"/>
            <a:ext cx="1203272" cy="0"/>
          </a:xfrm>
          <a:custGeom>
            <a:avLst/>
            <a:gdLst/>
            <a:ahLst/>
            <a:cxnLst/>
            <a:rect l="l" t="t" r="r" b="b"/>
            <a:pathLst>
              <a:path w="1407159">
                <a:moveTo>
                  <a:pt x="1406537" y="0"/>
                </a:moveTo>
                <a:lnTo>
                  <a:pt x="0" y="0"/>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2" name="object 34"/>
          <p:cNvSpPr/>
          <p:nvPr/>
        </p:nvSpPr>
        <p:spPr>
          <a:xfrm>
            <a:off x="6525517" y="3630809"/>
            <a:ext cx="38010" cy="70046"/>
          </a:xfrm>
          <a:custGeom>
            <a:avLst/>
            <a:gdLst/>
            <a:ahLst/>
            <a:cxnLst/>
            <a:rect l="l" t="t" r="r" b="b"/>
            <a:pathLst>
              <a:path w="44450" h="81914">
                <a:moveTo>
                  <a:pt x="44030" y="81876"/>
                </a:moveTo>
                <a:lnTo>
                  <a:pt x="0" y="40932"/>
                </a:lnTo>
                <a:lnTo>
                  <a:pt x="44030" y="0"/>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03" name="object 35"/>
          <p:cNvSpPr txBox="1"/>
          <p:nvPr/>
        </p:nvSpPr>
        <p:spPr>
          <a:xfrm>
            <a:off x="6187116" y="2004934"/>
            <a:ext cx="1121734" cy="164854"/>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Verlag Office"/>
                <a:ea typeface="+mn-ea"/>
                <a:cs typeface="Verlag Office"/>
              </a:rPr>
              <a:t>Industry</a:t>
            </a:r>
            <a:r>
              <a:rPr kumimoji="0" sz="1000" b="0" i="0" u="none" strike="noStrike" kern="1200" cap="none" spc="-43"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rivalry</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4" name="object 36"/>
          <p:cNvSpPr txBox="1"/>
          <p:nvPr/>
        </p:nvSpPr>
        <p:spPr>
          <a:xfrm>
            <a:off x="6128364" y="2283191"/>
            <a:ext cx="1071772" cy="164854"/>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4" normalizeH="0" baseline="0" noProof="0" dirty="0">
                <a:ln>
                  <a:noFill/>
                </a:ln>
                <a:solidFill>
                  <a:srgbClr val="231F20"/>
                </a:solidFill>
                <a:effectLst/>
                <a:uLnTx/>
                <a:uFillTx/>
                <a:latin typeface="Verlag Office"/>
                <a:ea typeface="+mn-ea"/>
                <a:cs typeface="Verlag Office"/>
              </a:rPr>
              <a:t>Sustained</a:t>
            </a:r>
            <a:r>
              <a:rPr kumimoji="0" sz="1000" b="0" i="0" u="none" strike="noStrike" kern="1200" cap="none" spc="-21"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growth</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5" name="object 37"/>
          <p:cNvSpPr txBox="1"/>
          <p:nvPr/>
        </p:nvSpPr>
        <p:spPr>
          <a:xfrm>
            <a:off x="7626750" y="2634715"/>
            <a:ext cx="1000719" cy="343365"/>
          </a:xfrm>
          <a:prstGeom prst="rect">
            <a:avLst/>
          </a:prstGeom>
        </p:spPr>
        <p:txBody>
          <a:bodyPr vert="horz" wrap="square" lIns="0" tIns="10860" rIns="0" bIns="0" rtlCol="0">
            <a:spAutoFit/>
          </a:bodyPr>
          <a:lstStyle/>
          <a:p>
            <a:pPr marL="120543" marR="4344" lvl="0" indent="-110227" algn="l" defTabSz="914400" rtl="0" eaLnBrk="1" fontAlgn="auto" latinLnBrk="0" hangingPunct="1">
              <a:lnSpc>
                <a:spcPct val="108300"/>
              </a:lnSpc>
              <a:spcBef>
                <a:spcPts val="86"/>
              </a:spcBef>
              <a:spcAft>
                <a:spcPts val="0"/>
              </a:spcAft>
              <a:buClrTx/>
              <a:buSzTx/>
              <a:buFontTx/>
              <a:buNone/>
              <a:tabLst/>
              <a:defRPr/>
            </a:pPr>
            <a:r>
              <a:rPr kumimoji="0" sz="1000" b="0" i="0" u="none" strike="noStrike" kern="1200" cap="none" spc="0" normalizeH="0" baseline="0" noProof="0" dirty="0">
                <a:ln>
                  <a:noFill/>
                </a:ln>
                <a:solidFill>
                  <a:srgbClr val="20419A"/>
                </a:solidFill>
                <a:effectLst/>
                <a:uLnTx/>
                <a:uFillTx/>
                <a:latin typeface="Verlag Office"/>
                <a:ea typeface="+mn-ea"/>
                <a:cs typeface="Verlag Office"/>
              </a:rPr>
              <a:t>STRUCTURAL  </a:t>
            </a:r>
            <a:r>
              <a:rPr kumimoji="0" sz="1000" b="0" i="0" u="none" strike="noStrike" kern="1200" cap="none" spc="-4" normalizeH="0" baseline="0" noProof="0" dirty="0">
                <a:ln>
                  <a:noFill/>
                </a:ln>
                <a:solidFill>
                  <a:srgbClr val="20419A"/>
                </a:solidFill>
                <a:effectLst/>
                <a:uLnTx/>
                <a:uFillTx/>
                <a:latin typeface="Verlag Office"/>
                <a:ea typeface="+mn-ea"/>
                <a:cs typeface="Verlag Office"/>
              </a:rPr>
              <a:t>GROWTH</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6" name="object 38"/>
          <p:cNvSpPr txBox="1"/>
          <p:nvPr/>
        </p:nvSpPr>
        <p:spPr>
          <a:xfrm>
            <a:off x="6525515" y="3469053"/>
            <a:ext cx="895707" cy="164854"/>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4" normalizeH="0" baseline="0" noProof="0" dirty="0">
                <a:ln>
                  <a:noFill/>
                </a:ln>
                <a:solidFill>
                  <a:srgbClr val="231F20"/>
                </a:solidFill>
                <a:effectLst/>
                <a:uLnTx/>
                <a:uFillTx/>
                <a:latin typeface="Verlag Office"/>
                <a:ea typeface="+mn-ea"/>
                <a:cs typeface="Verlag Office"/>
              </a:rPr>
              <a:t>Diversification</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7" name="object 39"/>
          <p:cNvSpPr txBox="1"/>
          <p:nvPr/>
        </p:nvSpPr>
        <p:spPr>
          <a:xfrm>
            <a:off x="6653431" y="3707970"/>
            <a:ext cx="692046" cy="318743"/>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Verlag Office"/>
                <a:ea typeface="+mn-ea"/>
                <a:cs typeface="Verlag Office"/>
              </a:rPr>
              <a:t>Omit</a:t>
            </a:r>
            <a:r>
              <a:rPr kumimoji="0" sz="1000" b="0" i="0" u="none" strike="noStrike" kern="1200" cap="none" spc="-64"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losers</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8" name="object 40"/>
          <p:cNvSpPr txBox="1"/>
          <p:nvPr/>
        </p:nvSpPr>
        <p:spPr>
          <a:xfrm>
            <a:off x="7586889" y="4067210"/>
            <a:ext cx="1040580" cy="343365"/>
          </a:xfrm>
          <a:prstGeom prst="rect">
            <a:avLst/>
          </a:prstGeom>
        </p:spPr>
        <p:txBody>
          <a:bodyPr vert="horz" wrap="square" lIns="0" tIns="10860" rIns="0" bIns="0" rtlCol="0">
            <a:spAutoFit/>
          </a:bodyPr>
          <a:lstStyle/>
          <a:p>
            <a:pPr marL="10860" marR="4344" lvl="0" indent="74389" algn="l" defTabSz="914400" rtl="0" eaLnBrk="1" fontAlgn="auto" latinLnBrk="0" hangingPunct="1">
              <a:lnSpc>
                <a:spcPct val="108300"/>
              </a:lnSpc>
              <a:spcBef>
                <a:spcPts val="86"/>
              </a:spcBef>
              <a:spcAft>
                <a:spcPts val="0"/>
              </a:spcAft>
              <a:buClrTx/>
              <a:buSzTx/>
              <a:buFontTx/>
              <a:buNone/>
              <a:tabLst/>
              <a:defRPr/>
            </a:pPr>
            <a:r>
              <a:rPr kumimoji="0" sz="1000" b="0" i="0" u="none" strike="noStrike" kern="1200" cap="none" spc="-4" normalizeH="0" baseline="0" noProof="0" dirty="0">
                <a:ln>
                  <a:noFill/>
                </a:ln>
                <a:solidFill>
                  <a:srgbClr val="20419A"/>
                </a:solidFill>
                <a:effectLst/>
                <a:uLnTx/>
                <a:uFillTx/>
                <a:latin typeface="Verlag Office"/>
                <a:ea typeface="+mn-ea"/>
                <a:cs typeface="Verlag Office"/>
              </a:rPr>
              <a:t>ACTIVE </a:t>
            </a:r>
            <a:r>
              <a:rPr kumimoji="0" sz="1000" b="0" i="0" u="none" strike="noStrike" kern="1200" cap="none" spc="0" normalizeH="0" baseline="0" noProof="0" dirty="0">
                <a:ln>
                  <a:noFill/>
                </a:ln>
                <a:solidFill>
                  <a:srgbClr val="20419A"/>
                </a:solidFill>
                <a:effectLst/>
                <a:uLnTx/>
                <a:uFillTx/>
                <a:latin typeface="Verlag Office"/>
                <a:ea typeface="+mn-ea"/>
                <a:cs typeface="Verlag Office"/>
              </a:rPr>
              <a:t>RISK  MAN</a:t>
            </a:r>
            <a:r>
              <a:rPr kumimoji="0" sz="1000" b="0" i="0" u="none" strike="noStrike" kern="1200" cap="none" spc="-21" normalizeH="0" baseline="0" noProof="0" dirty="0">
                <a:ln>
                  <a:noFill/>
                </a:ln>
                <a:solidFill>
                  <a:srgbClr val="20419A"/>
                </a:solidFill>
                <a:effectLst/>
                <a:uLnTx/>
                <a:uFillTx/>
                <a:latin typeface="Verlag Office"/>
                <a:ea typeface="+mn-ea"/>
                <a:cs typeface="Verlag Office"/>
              </a:rPr>
              <a:t>A</a:t>
            </a:r>
            <a:r>
              <a:rPr kumimoji="0" sz="1000" b="0" i="0" u="none" strike="noStrike" kern="1200" cap="none" spc="0" normalizeH="0" baseline="0" noProof="0" dirty="0">
                <a:ln>
                  <a:noFill/>
                </a:ln>
                <a:solidFill>
                  <a:srgbClr val="20419A"/>
                </a:solidFill>
                <a:effectLst/>
                <a:uLnTx/>
                <a:uFillTx/>
                <a:latin typeface="Verlag Office"/>
                <a:ea typeface="+mn-ea"/>
                <a:cs typeface="Verlag Office"/>
              </a:rPr>
              <a:t>GEMENT</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09" name="object 41"/>
          <p:cNvSpPr txBox="1"/>
          <p:nvPr/>
        </p:nvSpPr>
        <p:spPr>
          <a:xfrm>
            <a:off x="6081071" y="4714263"/>
            <a:ext cx="1005080" cy="318743"/>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13" normalizeH="0" baseline="0" noProof="0" dirty="0">
                <a:ln>
                  <a:noFill/>
                </a:ln>
                <a:solidFill>
                  <a:srgbClr val="231F20"/>
                </a:solidFill>
                <a:effectLst/>
                <a:uLnTx/>
                <a:uFillTx/>
                <a:latin typeface="Verlag Office"/>
                <a:ea typeface="+mn-ea"/>
                <a:cs typeface="Verlag Office"/>
              </a:rPr>
              <a:t>Value </a:t>
            </a:r>
            <a:r>
              <a:rPr kumimoji="0" sz="1000" b="0" i="0" u="none" strike="noStrike" kern="1200" cap="none" spc="0" normalizeH="0" baseline="0" noProof="0" dirty="0">
                <a:ln>
                  <a:noFill/>
                </a:ln>
                <a:solidFill>
                  <a:srgbClr val="231F20"/>
                </a:solidFill>
                <a:effectLst/>
                <a:uLnTx/>
                <a:uFillTx/>
                <a:latin typeface="Verlag Office"/>
                <a:ea typeface="+mn-ea"/>
                <a:cs typeface="Verlag Office"/>
              </a:rPr>
              <a:t>&amp;</a:t>
            </a:r>
            <a:r>
              <a:rPr kumimoji="0" sz="1000" b="0" i="0" u="none" strike="noStrike" kern="1200" cap="none" spc="-21"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optionality</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10" name="object 42"/>
          <p:cNvSpPr txBox="1"/>
          <p:nvPr/>
        </p:nvSpPr>
        <p:spPr>
          <a:xfrm>
            <a:off x="6064657" y="5126267"/>
            <a:ext cx="1229879" cy="318743"/>
          </a:xfrm>
          <a:prstGeom prst="rect">
            <a:avLst/>
          </a:prstGeom>
        </p:spPr>
        <p:txBody>
          <a:bodyPr vert="horz" wrap="square" lIns="0" tIns="10860" rIns="0" bIns="0" rtlCol="0">
            <a:spAutoFit/>
          </a:bodyPr>
          <a:lstStyle/>
          <a:p>
            <a:pPr marL="10860" marR="0" lvl="0" indent="0" algn="l" defTabSz="914400" rtl="0" eaLnBrk="1" fontAlgn="auto" latinLnBrk="0" hangingPunct="1">
              <a:lnSpc>
                <a:spcPct val="100000"/>
              </a:lnSpc>
              <a:spcBef>
                <a:spcPts val="86"/>
              </a:spcBef>
              <a:spcAft>
                <a:spcPts val="0"/>
              </a:spcAft>
              <a:buClrTx/>
              <a:buSzTx/>
              <a:buFontTx/>
              <a:buNone/>
              <a:tabLst/>
              <a:defRPr/>
            </a:pPr>
            <a:r>
              <a:rPr kumimoji="0" sz="1000" b="0" i="0" u="none" strike="noStrike" kern="1200" cap="none" spc="-4" normalizeH="0" baseline="0" noProof="0" dirty="0">
                <a:ln>
                  <a:noFill/>
                </a:ln>
                <a:solidFill>
                  <a:srgbClr val="231F20"/>
                </a:solidFill>
                <a:effectLst/>
                <a:uLnTx/>
                <a:uFillTx/>
                <a:latin typeface="Verlag Office"/>
                <a:ea typeface="+mn-ea"/>
                <a:cs typeface="Verlag Office"/>
              </a:rPr>
              <a:t>Competitive</a:t>
            </a:r>
            <a:r>
              <a:rPr kumimoji="0" sz="1000" b="0" i="0" u="none" strike="noStrike" kern="1200" cap="none" spc="-21" normalizeH="0" baseline="0" noProof="0" dirty="0">
                <a:ln>
                  <a:noFill/>
                </a:ln>
                <a:solidFill>
                  <a:srgbClr val="231F20"/>
                </a:solidFill>
                <a:effectLst/>
                <a:uLnTx/>
                <a:uFillTx/>
                <a:latin typeface="Verlag Office"/>
                <a:ea typeface="+mn-ea"/>
                <a:cs typeface="Verlag Office"/>
              </a:rPr>
              <a:t> </a:t>
            </a:r>
            <a:r>
              <a:rPr kumimoji="0" sz="1000" b="0" i="0" u="none" strike="noStrike" kern="1200" cap="none" spc="-4" normalizeH="0" baseline="0" noProof="0" dirty="0">
                <a:ln>
                  <a:noFill/>
                </a:ln>
                <a:solidFill>
                  <a:srgbClr val="231F20"/>
                </a:solidFill>
                <a:effectLst/>
                <a:uLnTx/>
                <a:uFillTx/>
                <a:latin typeface="Verlag Office"/>
                <a:ea typeface="+mn-ea"/>
                <a:cs typeface="Verlag Office"/>
              </a:rPr>
              <a:t>advantage</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11" name="object 43"/>
          <p:cNvSpPr txBox="1"/>
          <p:nvPr/>
        </p:nvSpPr>
        <p:spPr>
          <a:xfrm>
            <a:off x="7716258" y="5468369"/>
            <a:ext cx="686886" cy="343365"/>
          </a:xfrm>
          <a:prstGeom prst="rect">
            <a:avLst/>
          </a:prstGeom>
        </p:spPr>
        <p:txBody>
          <a:bodyPr vert="horz" wrap="square" lIns="0" tIns="10860" rIns="0" bIns="0" rtlCol="0">
            <a:spAutoFit/>
          </a:bodyPr>
          <a:lstStyle/>
          <a:p>
            <a:pPr marL="109684" marR="4344" lvl="0" indent="-99367" algn="l" defTabSz="914400" rtl="0" eaLnBrk="1" fontAlgn="auto" latinLnBrk="0" hangingPunct="1">
              <a:lnSpc>
                <a:spcPct val="108300"/>
              </a:lnSpc>
              <a:spcBef>
                <a:spcPts val="86"/>
              </a:spcBef>
              <a:spcAft>
                <a:spcPts val="0"/>
              </a:spcAft>
              <a:buClrTx/>
              <a:buSzTx/>
              <a:buFontTx/>
              <a:buNone/>
              <a:tabLst/>
              <a:defRPr/>
            </a:pPr>
            <a:r>
              <a:rPr kumimoji="0" sz="1000" b="0" i="0" u="none" strike="noStrike" kern="1200" cap="none" spc="0" normalizeH="0" baseline="0" noProof="0" dirty="0">
                <a:ln>
                  <a:noFill/>
                </a:ln>
                <a:solidFill>
                  <a:srgbClr val="20419A"/>
                </a:solidFill>
                <a:effectLst/>
                <a:uLnTx/>
                <a:uFillTx/>
                <a:latin typeface="Verlag Office"/>
                <a:ea typeface="+mn-ea"/>
                <a:cs typeface="Verlag Office"/>
              </a:rPr>
              <a:t>WINNING  FIRMS</a:t>
            </a:r>
            <a:endParaRPr kumimoji="0" sz="1000" b="0" i="0" u="none" strike="noStrike" kern="1200" cap="none" spc="0" normalizeH="0" baseline="0" noProof="0" dirty="0">
              <a:ln>
                <a:noFill/>
              </a:ln>
              <a:solidFill>
                <a:srgbClr val="000000"/>
              </a:solidFill>
              <a:effectLst/>
              <a:uLnTx/>
              <a:uFillTx/>
              <a:latin typeface="Verlag Office"/>
              <a:ea typeface="+mn-ea"/>
              <a:cs typeface="Verlag Office"/>
            </a:endParaRPr>
          </a:p>
        </p:txBody>
      </p:sp>
      <p:sp>
        <p:nvSpPr>
          <p:cNvPr id="112" name="object 44"/>
          <p:cNvSpPr/>
          <p:nvPr/>
        </p:nvSpPr>
        <p:spPr>
          <a:xfrm>
            <a:off x="5617614" y="4595368"/>
            <a:ext cx="2097038" cy="484350"/>
          </a:xfrm>
          <a:custGeom>
            <a:avLst/>
            <a:gdLst/>
            <a:ahLst/>
            <a:cxnLst/>
            <a:rect l="l" t="t" r="r" b="b"/>
            <a:pathLst>
              <a:path w="2452370" h="566420">
                <a:moveTo>
                  <a:pt x="2452077" y="565835"/>
                </a:moveTo>
                <a:lnTo>
                  <a:pt x="3556" y="565835"/>
                </a:lnTo>
                <a:lnTo>
                  <a:pt x="0" y="0"/>
                </a:lnTo>
              </a:path>
            </a:pathLst>
          </a:custGeom>
          <a:ln w="6349">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3" name="object 45"/>
          <p:cNvSpPr/>
          <p:nvPr/>
        </p:nvSpPr>
        <p:spPr>
          <a:xfrm>
            <a:off x="5582848" y="4595369"/>
            <a:ext cx="70046" cy="38010"/>
          </a:xfrm>
          <a:custGeom>
            <a:avLst/>
            <a:gdLst/>
            <a:ahLst/>
            <a:cxnLst/>
            <a:rect l="l" t="t" r="r" b="b"/>
            <a:pathLst>
              <a:path w="81915" h="44450">
                <a:moveTo>
                  <a:pt x="81876" y="43776"/>
                </a:moveTo>
                <a:lnTo>
                  <a:pt x="40665" y="0"/>
                </a:lnTo>
                <a:lnTo>
                  <a:pt x="0" y="44297"/>
                </a:lnTo>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4" name="object 46"/>
          <p:cNvSpPr/>
          <p:nvPr/>
        </p:nvSpPr>
        <p:spPr>
          <a:xfrm>
            <a:off x="7669240" y="2210250"/>
            <a:ext cx="74933" cy="749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5" name="object 47"/>
          <p:cNvSpPr/>
          <p:nvPr/>
        </p:nvSpPr>
        <p:spPr>
          <a:xfrm>
            <a:off x="7669240" y="3625931"/>
            <a:ext cx="74933" cy="7493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6" name="object 48"/>
          <p:cNvSpPr/>
          <p:nvPr/>
        </p:nvSpPr>
        <p:spPr>
          <a:xfrm>
            <a:off x="7669240" y="5044040"/>
            <a:ext cx="74933" cy="7493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117" name="object 49"/>
          <p:cNvSpPr/>
          <p:nvPr/>
        </p:nvSpPr>
        <p:spPr>
          <a:xfrm>
            <a:off x="2291829" y="2792062"/>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118" name="object 50"/>
          <p:cNvSpPr/>
          <p:nvPr/>
        </p:nvSpPr>
        <p:spPr>
          <a:xfrm>
            <a:off x="2291831" y="2792062"/>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119" name="object 51"/>
          <p:cNvSpPr/>
          <p:nvPr/>
        </p:nvSpPr>
        <p:spPr>
          <a:xfrm>
            <a:off x="2350915" y="2851169"/>
            <a:ext cx="189656" cy="18963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120" name="object 52"/>
          <p:cNvSpPr/>
          <p:nvPr/>
        </p:nvSpPr>
        <p:spPr>
          <a:xfrm>
            <a:off x="2291829" y="4208119"/>
            <a:ext cx="307877" cy="307877"/>
          </a:xfrm>
          <a:custGeom>
            <a:avLst/>
            <a:gdLst/>
            <a:ahLst/>
            <a:cxnLst/>
            <a:rect l="l" t="t" r="r" b="b"/>
            <a:pathLst>
              <a:path w="360045" h="360045">
                <a:moveTo>
                  <a:pt x="179997" y="0"/>
                </a:moveTo>
                <a:lnTo>
                  <a:pt x="132144" y="6430"/>
                </a:lnTo>
                <a:lnTo>
                  <a:pt x="89146" y="24576"/>
                </a:lnTo>
                <a:lnTo>
                  <a:pt x="52717" y="52724"/>
                </a:lnTo>
                <a:lnTo>
                  <a:pt x="24573" y="89155"/>
                </a:lnTo>
                <a:lnTo>
                  <a:pt x="6429" y="132156"/>
                </a:lnTo>
                <a:lnTo>
                  <a:pt x="0" y="180009"/>
                </a:lnTo>
                <a:lnTo>
                  <a:pt x="6429" y="227857"/>
                </a:lnTo>
                <a:lnTo>
                  <a:pt x="24573" y="270854"/>
                </a:lnTo>
                <a:lnTo>
                  <a:pt x="52717" y="307284"/>
                </a:lnTo>
                <a:lnTo>
                  <a:pt x="89146" y="335430"/>
                </a:lnTo>
                <a:lnTo>
                  <a:pt x="132144" y="353576"/>
                </a:lnTo>
                <a:lnTo>
                  <a:pt x="179997" y="360006"/>
                </a:lnTo>
                <a:lnTo>
                  <a:pt x="227849" y="353576"/>
                </a:lnTo>
                <a:lnTo>
                  <a:pt x="270847" y="335430"/>
                </a:lnTo>
                <a:lnTo>
                  <a:pt x="307276" y="307284"/>
                </a:lnTo>
                <a:lnTo>
                  <a:pt x="335420" y="270854"/>
                </a:lnTo>
                <a:lnTo>
                  <a:pt x="353564" y="227857"/>
                </a:lnTo>
                <a:lnTo>
                  <a:pt x="359994" y="180009"/>
                </a:lnTo>
                <a:lnTo>
                  <a:pt x="353564" y="132156"/>
                </a:lnTo>
                <a:lnTo>
                  <a:pt x="335420" y="89155"/>
                </a:lnTo>
                <a:lnTo>
                  <a:pt x="307276" y="52724"/>
                </a:lnTo>
                <a:lnTo>
                  <a:pt x="270847" y="24576"/>
                </a:lnTo>
                <a:lnTo>
                  <a:pt x="227849" y="6430"/>
                </a:lnTo>
                <a:lnTo>
                  <a:pt x="17999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121" name="object 53"/>
          <p:cNvSpPr/>
          <p:nvPr/>
        </p:nvSpPr>
        <p:spPr>
          <a:xfrm>
            <a:off x="2291831" y="4208119"/>
            <a:ext cx="307877" cy="307877"/>
          </a:xfrm>
          <a:custGeom>
            <a:avLst/>
            <a:gdLst/>
            <a:ahLst/>
            <a:cxnLst/>
            <a:rect l="l" t="t" r="r" b="b"/>
            <a:pathLst>
              <a:path w="360045" h="360045">
                <a:moveTo>
                  <a:pt x="179997" y="0"/>
                </a:moveTo>
                <a:lnTo>
                  <a:pt x="132124" y="6438"/>
                </a:lnTo>
                <a:lnTo>
                  <a:pt x="89146" y="24576"/>
                </a:lnTo>
                <a:lnTo>
                  <a:pt x="52717" y="52724"/>
                </a:lnTo>
                <a:lnTo>
                  <a:pt x="24573" y="89155"/>
                </a:lnTo>
                <a:lnTo>
                  <a:pt x="6429" y="132156"/>
                </a:lnTo>
                <a:lnTo>
                  <a:pt x="0" y="180009"/>
                </a:lnTo>
                <a:lnTo>
                  <a:pt x="6429" y="227862"/>
                </a:lnTo>
                <a:lnTo>
                  <a:pt x="24573" y="270860"/>
                </a:lnTo>
                <a:lnTo>
                  <a:pt x="52717" y="307289"/>
                </a:lnTo>
                <a:lnTo>
                  <a:pt x="89146" y="335433"/>
                </a:lnTo>
                <a:lnTo>
                  <a:pt x="132144" y="353577"/>
                </a:lnTo>
                <a:lnTo>
                  <a:pt x="179997" y="360006"/>
                </a:lnTo>
                <a:lnTo>
                  <a:pt x="227872" y="353568"/>
                </a:lnTo>
                <a:lnTo>
                  <a:pt x="179997" y="353568"/>
                </a:lnTo>
                <a:lnTo>
                  <a:pt x="133903" y="347358"/>
                </a:lnTo>
                <a:lnTo>
                  <a:pt x="92455" y="329839"/>
                </a:lnTo>
                <a:lnTo>
                  <a:pt x="57316" y="302679"/>
                </a:lnTo>
                <a:lnTo>
                  <a:pt x="30154" y="267542"/>
                </a:lnTo>
                <a:lnTo>
                  <a:pt x="12636" y="226097"/>
                </a:lnTo>
                <a:lnTo>
                  <a:pt x="6426" y="180009"/>
                </a:lnTo>
                <a:lnTo>
                  <a:pt x="12636" y="133916"/>
                </a:lnTo>
                <a:lnTo>
                  <a:pt x="30154" y="92467"/>
                </a:lnTo>
                <a:lnTo>
                  <a:pt x="57316" y="57329"/>
                </a:lnTo>
                <a:lnTo>
                  <a:pt x="92455" y="30167"/>
                </a:lnTo>
                <a:lnTo>
                  <a:pt x="133903" y="12648"/>
                </a:lnTo>
                <a:lnTo>
                  <a:pt x="179997" y="6438"/>
                </a:lnTo>
                <a:lnTo>
                  <a:pt x="227870" y="6438"/>
                </a:lnTo>
                <a:lnTo>
                  <a:pt x="179997" y="0"/>
                </a:lnTo>
                <a:close/>
              </a:path>
              <a:path w="360045" h="360045">
                <a:moveTo>
                  <a:pt x="227870" y="6438"/>
                </a:moveTo>
                <a:lnTo>
                  <a:pt x="179997" y="6438"/>
                </a:lnTo>
                <a:lnTo>
                  <a:pt x="226090" y="12648"/>
                </a:lnTo>
                <a:lnTo>
                  <a:pt x="267539" y="30167"/>
                </a:lnTo>
                <a:lnTo>
                  <a:pt x="302677" y="57329"/>
                </a:lnTo>
                <a:lnTo>
                  <a:pt x="329839" y="92467"/>
                </a:lnTo>
                <a:lnTo>
                  <a:pt x="347358" y="133916"/>
                </a:lnTo>
                <a:lnTo>
                  <a:pt x="353568" y="180009"/>
                </a:lnTo>
                <a:lnTo>
                  <a:pt x="347358" y="226097"/>
                </a:lnTo>
                <a:lnTo>
                  <a:pt x="329839" y="267542"/>
                </a:lnTo>
                <a:lnTo>
                  <a:pt x="302677" y="302679"/>
                </a:lnTo>
                <a:lnTo>
                  <a:pt x="267539" y="329839"/>
                </a:lnTo>
                <a:lnTo>
                  <a:pt x="226090" y="347358"/>
                </a:lnTo>
                <a:lnTo>
                  <a:pt x="179997" y="353568"/>
                </a:lnTo>
                <a:lnTo>
                  <a:pt x="227872" y="353568"/>
                </a:lnTo>
                <a:lnTo>
                  <a:pt x="270847" y="335433"/>
                </a:lnTo>
                <a:lnTo>
                  <a:pt x="307276" y="307289"/>
                </a:lnTo>
                <a:lnTo>
                  <a:pt x="335420" y="270860"/>
                </a:lnTo>
                <a:lnTo>
                  <a:pt x="353564" y="227862"/>
                </a:lnTo>
                <a:lnTo>
                  <a:pt x="359994" y="180009"/>
                </a:lnTo>
                <a:lnTo>
                  <a:pt x="353564" y="132156"/>
                </a:lnTo>
                <a:lnTo>
                  <a:pt x="335420" y="89155"/>
                </a:lnTo>
                <a:lnTo>
                  <a:pt x="307276" y="52724"/>
                </a:lnTo>
                <a:lnTo>
                  <a:pt x="270847" y="24576"/>
                </a:lnTo>
                <a:lnTo>
                  <a:pt x="227870" y="6438"/>
                </a:lnTo>
                <a:close/>
              </a:path>
            </a:pathLst>
          </a:custGeom>
          <a:solidFill>
            <a:srgbClr val="0014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122" name="object 54"/>
          <p:cNvSpPr/>
          <p:nvPr/>
        </p:nvSpPr>
        <p:spPr>
          <a:xfrm>
            <a:off x="2350915" y="4267226"/>
            <a:ext cx="189656" cy="18963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
        <p:nvSpPr>
          <p:cNvPr id="48" name="object 24"/>
          <p:cNvSpPr/>
          <p:nvPr/>
        </p:nvSpPr>
        <p:spPr>
          <a:xfrm>
            <a:off x="7744173" y="3328359"/>
            <a:ext cx="610324" cy="610324"/>
          </a:xfrm>
          <a:custGeom>
            <a:avLst/>
            <a:gdLst/>
            <a:ahLst/>
            <a:cxnLst/>
            <a:rect l="l" t="t" r="r" b="b"/>
            <a:pathLst>
              <a:path w="713740" h="713739">
                <a:moveTo>
                  <a:pt x="356819" y="713651"/>
                </a:moveTo>
                <a:lnTo>
                  <a:pt x="405237" y="710393"/>
                </a:lnTo>
                <a:lnTo>
                  <a:pt x="451675" y="700905"/>
                </a:lnTo>
                <a:lnTo>
                  <a:pt x="495709" y="685610"/>
                </a:lnTo>
                <a:lnTo>
                  <a:pt x="536912" y="664934"/>
                </a:lnTo>
                <a:lnTo>
                  <a:pt x="574860" y="639303"/>
                </a:lnTo>
                <a:lnTo>
                  <a:pt x="609128" y="609141"/>
                </a:lnTo>
                <a:lnTo>
                  <a:pt x="639290" y="574873"/>
                </a:lnTo>
                <a:lnTo>
                  <a:pt x="664922" y="536925"/>
                </a:lnTo>
                <a:lnTo>
                  <a:pt x="685597" y="495722"/>
                </a:lnTo>
                <a:lnTo>
                  <a:pt x="700892" y="451688"/>
                </a:lnTo>
                <a:lnTo>
                  <a:pt x="710381" y="405250"/>
                </a:lnTo>
                <a:lnTo>
                  <a:pt x="713638" y="356831"/>
                </a:lnTo>
                <a:lnTo>
                  <a:pt x="710381" y="308410"/>
                </a:lnTo>
                <a:lnTo>
                  <a:pt x="700892" y="261969"/>
                </a:lnTo>
                <a:lnTo>
                  <a:pt x="685597" y="217934"/>
                </a:lnTo>
                <a:lnTo>
                  <a:pt x="664922" y="176729"/>
                </a:lnTo>
                <a:lnTo>
                  <a:pt x="639290" y="138780"/>
                </a:lnTo>
                <a:lnTo>
                  <a:pt x="609128" y="104511"/>
                </a:lnTo>
                <a:lnTo>
                  <a:pt x="574860" y="74348"/>
                </a:lnTo>
                <a:lnTo>
                  <a:pt x="536912" y="48716"/>
                </a:lnTo>
                <a:lnTo>
                  <a:pt x="495709" y="28040"/>
                </a:lnTo>
                <a:lnTo>
                  <a:pt x="451675" y="12745"/>
                </a:lnTo>
                <a:lnTo>
                  <a:pt x="405237" y="3257"/>
                </a:lnTo>
                <a:lnTo>
                  <a:pt x="356819" y="0"/>
                </a:lnTo>
                <a:lnTo>
                  <a:pt x="308400" y="3257"/>
                </a:lnTo>
                <a:lnTo>
                  <a:pt x="261962" y="12745"/>
                </a:lnTo>
                <a:lnTo>
                  <a:pt x="217929" y="28040"/>
                </a:lnTo>
                <a:lnTo>
                  <a:pt x="176725" y="48716"/>
                </a:lnTo>
                <a:lnTo>
                  <a:pt x="138777" y="74348"/>
                </a:lnTo>
                <a:lnTo>
                  <a:pt x="104509" y="104511"/>
                </a:lnTo>
                <a:lnTo>
                  <a:pt x="74347" y="138780"/>
                </a:lnTo>
                <a:lnTo>
                  <a:pt x="48716" y="176729"/>
                </a:lnTo>
                <a:lnTo>
                  <a:pt x="28040" y="217934"/>
                </a:lnTo>
                <a:lnTo>
                  <a:pt x="12745" y="261969"/>
                </a:lnTo>
                <a:lnTo>
                  <a:pt x="3257" y="308410"/>
                </a:lnTo>
                <a:lnTo>
                  <a:pt x="0" y="356831"/>
                </a:lnTo>
                <a:lnTo>
                  <a:pt x="3257" y="405250"/>
                </a:lnTo>
                <a:lnTo>
                  <a:pt x="12745" y="451688"/>
                </a:lnTo>
                <a:lnTo>
                  <a:pt x="28040" y="495722"/>
                </a:lnTo>
                <a:lnTo>
                  <a:pt x="48716" y="536925"/>
                </a:lnTo>
                <a:lnTo>
                  <a:pt x="74347" y="574873"/>
                </a:lnTo>
                <a:lnTo>
                  <a:pt x="104509" y="609141"/>
                </a:lnTo>
                <a:lnTo>
                  <a:pt x="138777" y="639303"/>
                </a:lnTo>
                <a:lnTo>
                  <a:pt x="176725" y="664934"/>
                </a:lnTo>
                <a:lnTo>
                  <a:pt x="217929" y="685610"/>
                </a:lnTo>
                <a:lnTo>
                  <a:pt x="261962" y="700905"/>
                </a:lnTo>
                <a:lnTo>
                  <a:pt x="308400" y="710393"/>
                </a:lnTo>
                <a:lnTo>
                  <a:pt x="356819" y="713651"/>
                </a:lnTo>
                <a:close/>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49" name="object 24"/>
          <p:cNvSpPr/>
          <p:nvPr/>
        </p:nvSpPr>
        <p:spPr>
          <a:xfrm>
            <a:off x="7740415" y="4763751"/>
            <a:ext cx="610324" cy="610324"/>
          </a:xfrm>
          <a:custGeom>
            <a:avLst/>
            <a:gdLst/>
            <a:ahLst/>
            <a:cxnLst/>
            <a:rect l="l" t="t" r="r" b="b"/>
            <a:pathLst>
              <a:path w="713740" h="713739">
                <a:moveTo>
                  <a:pt x="356819" y="713651"/>
                </a:moveTo>
                <a:lnTo>
                  <a:pt x="405237" y="710393"/>
                </a:lnTo>
                <a:lnTo>
                  <a:pt x="451675" y="700905"/>
                </a:lnTo>
                <a:lnTo>
                  <a:pt x="495709" y="685610"/>
                </a:lnTo>
                <a:lnTo>
                  <a:pt x="536912" y="664934"/>
                </a:lnTo>
                <a:lnTo>
                  <a:pt x="574860" y="639303"/>
                </a:lnTo>
                <a:lnTo>
                  <a:pt x="609128" y="609141"/>
                </a:lnTo>
                <a:lnTo>
                  <a:pt x="639290" y="574873"/>
                </a:lnTo>
                <a:lnTo>
                  <a:pt x="664922" y="536925"/>
                </a:lnTo>
                <a:lnTo>
                  <a:pt x="685597" y="495722"/>
                </a:lnTo>
                <a:lnTo>
                  <a:pt x="700892" y="451688"/>
                </a:lnTo>
                <a:lnTo>
                  <a:pt x="710381" y="405250"/>
                </a:lnTo>
                <a:lnTo>
                  <a:pt x="713638" y="356831"/>
                </a:lnTo>
                <a:lnTo>
                  <a:pt x="710381" y="308410"/>
                </a:lnTo>
                <a:lnTo>
                  <a:pt x="700892" y="261969"/>
                </a:lnTo>
                <a:lnTo>
                  <a:pt x="685597" y="217934"/>
                </a:lnTo>
                <a:lnTo>
                  <a:pt x="664922" y="176729"/>
                </a:lnTo>
                <a:lnTo>
                  <a:pt x="639290" y="138780"/>
                </a:lnTo>
                <a:lnTo>
                  <a:pt x="609128" y="104511"/>
                </a:lnTo>
                <a:lnTo>
                  <a:pt x="574860" y="74348"/>
                </a:lnTo>
                <a:lnTo>
                  <a:pt x="536912" y="48716"/>
                </a:lnTo>
                <a:lnTo>
                  <a:pt x="495709" y="28040"/>
                </a:lnTo>
                <a:lnTo>
                  <a:pt x="451675" y="12745"/>
                </a:lnTo>
                <a:lnTo>
                  <a:pt x="405237" y="3257"/>
                </a:lnTo>
                <a:lnTo>
                  <a:pt x="356819" y="0"/>
                </a:lnTo>
                <a:lnTo>
                  <a:pt x="308400" y="3257"/>
                </a:lnTo>
                <a:lnTo>
                  <a:pt x="261962" y="12745"/>
                </a:lnTo>
                <a:lnTo>
                  <a:pt x="217929" y="28040"/>
                </a:lnTo>
                <a:lnTo>
                  <a:pt x="176725" y="48716"/>
                </a:lnTo>
                <a:lnTo>
                  <a:pt x="138777" y="74348"/>
                </a:lnTo>
                <a:lnTo>
                  <a:pt x="104509" y="104511"/>
                </a:lnTo>
                <a:lnTo>
                  <a:pt x="74347" y="138780"/>
                </a:lnTo>
                <a:lnTo>
                  <a:pt x="48716" y="176729"/>
                </a:lnTo>
                <a:lnTo>
                  <a:pt x="28040" y="217934"/>
                </a:lnTo>
                <a:lnTo>
                  <a:pt x="12745" y="261969"/>
                </a:lnTo>
                <a:lnTo>
                  <a:pt x="3257" y="308410"/>
                </a:lnTo>
                <a:lnTo>
                  <a:pt x="0" y="356831"/>
                </a:lnTo>
                <a:lnTo>
                  <a:pt x="3257" y="405250"/>
                </a:lnTo>
                <a:lnTo>
                  <a:pt x="12745" y="451688"/>
                </a:lnTo>
                <a:lnTo>
                  <a:pt x="28040" y="495722"/>
                </a:lnTo>
                <a:lnTo>
                  <a:pt x="48716" y="536925"/>
                </a:lnTo>
                <a:lnTo>
                  <a:pt x="74347" y="574873"/>
                </a:lnTo>
                <a:lnTo>
                  <a:pt x="104509" y="609141"/>
                </a:lnTo>
                <a:lnTo>
                  <a:pt x="138777" y="639303"/>
                </a:lnTo>
                <a:lnTo>
                  <a:pt x="176725" y="664934"/>
                </a:lnTo>
                <a:lnTo>
                  <a:pt x="217929" y="685610"/>
                </a:lnTo>
                <a:lnTo>
                  <a:pt x="261962" y="700905"/>
                </a:lnTo>
                <a:lnTo>
                  <a:pt x="308400" y="710393"/>
                </a:lnTo>
                <a:lnTo>
                  <a:pt x="356819" y="713651"/>
                </a:lnTo>
                <a:close/>
              </a:path>
            </a:pathLst>
          </a:custGeom>
          <a:ln w="6350">
            <a:solidFill>
              <a:srgbClr val="2041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srgbClr val="000000"/>
              </a:solidFill>
              <a:effectLst/>
              <a:uLnTx/>
              <a:uFillTx/>
              <a:latin typeface="Verlag Offic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3" name="Footer Placeholder 2"/>
          <p:cNvSpPr>
            <a:spLocks noGrp="1"/>
          </p:cNvSpPr>
          <p:nvPr>
            <p:ph type="ftr" sz="quarter" idx="11"/>
          </p:nvPr>
        </p:nvSpPr>
        <p:spPr>
          <a:xfrm>
            <a:off x="5867400" y="6524625"/>
            <a:ext cx="2520600" cy="196851"/>
          </a:xfrm>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291656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133725" y="326183"/>
            <a:ext cx="2871788" cy="349250"/>
          </a:xfrm>
          <a:prstGeom prst="rect">
            <a:avLst/>
          </a:prstGeom>
        </p:spPr>
        <p:txBody>
          <a:bodyPr vert="horz" wrap="square" lIns="0" tIns="10860" rIns="0" bIns="0" rtlCol="0" anchor="t" anchorCtr="0">
            <a:spAutoFit/>
          </a:bodyPr>
          <a:lstStyle/>
          <a:p>
            <a:pPr marL="10860">
              <a:lnSpc>
                <a:spcPct val="100000"/>
              </a:lnSpc>
              <a:spcBef>
                <a:spcPts val="86"/>
              </a:spcBef>
            </a:pPr>
            <a:r>
              <a:rPr sz="2200" dirty="0">
                <a:solidFill>
                  <a:srgbClr val="001489"/>
                </a:solidFill>
              </a:rPr>
              <a:t>THE HYPE</a:t>
            </a:r>
            <a:r>
              <a:rPr sz="2200" spc="-81" dirty="0">
                <a:solidFill>
                  <a:srgbClr val="001489"/>
                </a:solidFill>
              </a:rPr>
              <a:t> </a:t>
            </a:r>
            <a:r>
              <a:rPr sz="2200" spc="-17" dirty="0">
                <a:solidFill>
                  <a:srgbClr val="001489"/>
                </a:solidFill>
              </a:rPr>
              <a:t>CYCLE</a:t>
            </a:r>
          </a:p>
        </p:txBody>
      </p:sp>
      <p:sp>
        <p:nvSpPr>
          <p:cNvPr id="3" name="object 3"/>
          <p:cNvSpPr txBox="1"/>
          <p:nvPr/>
        </p:nvSpPr>
        <p:spPr>
          <a:xfrm>
            <a:off x="395288" y="659375"/>
            <a:ext cx="8353425" cy="472631"/>
          </a:xfrm>
          <a:prstGeom prst="rect">
            <a:avLst/>
          </a:prstGeom>
        </p:spPr>
        <p:txBody>
          <a:bodyPr vert="horz" wrap="square" lIns="0" tIns="10860" rIns="0" bIns="0" rtlCol="0">
            <a:spAutoFit/>
          </a:bodyPr>
          <a:lstStyle/>
          <a:p>
            <a:pPr algn="ctr">
              <a:lnSpc>
                <a:spcPts val="1821"/>
              </a:lnSpc>
              <a:spcBef>
                <a:spcPts val="86"/>
              </a:spcBef>
            </a:pPr>
            <a:r>
              <a:rPr sz="1539" spc="-4" dirty="0">
                <a:solidFill>
                  <a:srgbClr val="001489"/>
                </a:solidFill>
                <a:latin typeface="Verlag Office"/>
                <a:cs typeface="Verlag Office"/>
              </a:rPr>
              <a:t>Attention-grabbing technologies attract </a:t>
            </a:r>
            <a:r>
              <a:rPr sz="1539" dirty="0">
                <a:solidFill>
                  <a:srgbClr val="001489"/>
                </a:solidFill>
                <a:latin typeface="Verlag Office"/>
                <a:cs typeface="Verlag Office"/>
              </a:rPr>
              <a:t>public </a:t>
            </a:r>
            <a:r>
              <a:rPr sz="1539" spc="-4" dirty="0">
                <a:solidFill>
                  <a:srgbClr val="001489"/>
                </a:solidFill>
                <a:latin typeface="Verlag Office"/>
                <a:cs typeface="Verlag Office"/>
              </a:rPr>
              <a:t>focus, </a:t>
            </a:r>
            <a:r>
              <a:rPr sz="1539" dirty="0">
                <a:solidFill>
                  <a:srgbClr val="001489"/>
                </a:solidFill>
                <a:latin typeface="Verlag Office"/>
                <a:cs typeface="Verlag Office"/>
              </a:rPr>
              <a:t>which</a:t>
            </a:r>
            <a:r>
              <a:rPr sz="1539" spc="34" dirty="0">
                <a:solidFill>
                  <a:srgbClr val="001489"/>
                </a:solidFill>
                <a:latin typeface="Verlag Office"/>
                <a:cs typeface="Verlag Office"/>
              </a:rPr>
              <a:t> </a:t>
            </a:r>
            <a:r>
              <a:rPr sz="1539" spc="-4" dirty="0" smtClean="0">
                <a:solidFill>
                  <a:srgbClr val="001489"/>
                </a:solidFill>
                <a:latin typeface="Verlag Office"/>
                <a:cs typeface="Verlag Office"/>
              </a:rPr>
              <a:t>tends</a:t>
            </a:r>
            <a:r>
              <a:rPr lang="de-CH" sz="1539" dirty="0">
                <a:solidFill>
                  <a:srgbClr val="001489"/>
                </a:solidFill>
                <a:latin typeface="Verlag Office"/>
                <a:cs typeface="Verlag Office"/>
              </a:rPr>
              <a:t> </a:t>
            </a:r>
            <a:r>
              <a:rPr sz="1539" spc="-4" dirty="0" smtClean="0">
                <a:solidFill>
                  <a:srgbClr val="001489"/>
                </a:solidFill>
                <a:latin typeface="Verlag Office"/>
                <a:cs typeface="Verlag Office"/>
              </a:rPr>
              <a:t>to </a:t>
            </a:r>
            <a:r>
              <a:rPr sz="1539" spc="-9" dirty="0">
                <a:solidFill>
                  <a:srgbClr val="001489"/>
                </a:solidFill>
                <a:latin typeface="Verlag Office"/>
                <a:cs typeface="Verlag Office"/>
              </a:rPr>
              <a:t>inflate </a:t>
            </a:r>
            <a:r>
              <a:rPr sz="1539" spc="-4" dirty="0">
                <a:solidFill>
                  <a:srgbClr val="001489"/>
                </a:solidFill>
                <a:latin typeface="Verlag Office"/>
                <a:cs typeface="Verlag Office"/>
              </a:rPr>
              <a:t>expectations, encourage </a:t>
            </a:r>
            <a:r>
              <a:rPr sz="1539" dirty="0">
                <a:solidFill>
                  <a:srgbClr val="001489"/>
                </a:solidFill>
                <a:latin typeface="Verlag Office"/>
                <a:cs typeface="Verlag Office"/>
              </a:rPr>
              <a:t>hype and </a:t>
            </a:r>
            <a:r>
              <a:rPr sz="1539" spc="-4" dirty="0">
                <a:solidFill>
                  <a:srgbClr val="001489"/>
                </a:solidFill>
                <a:latin typeface="Verlag Office"/>
                <a:cs typeface="Verlag Office"/>
              </a:rPr>
              <a:t>momentum</a:t>
            </a:r>
            <a:r>
              <a:rPr sz="1539" spc="43" dirty="0">
                <a:solidFill>
                  <a:srgbClr val="001489"/>
                </a:solidFill>
                <a:latin typeface="Verlag Office"/>
                <a:cs typeface="Verlag Office"/>
              </a:rPr>
              <a:t> </a:t>
            </a:r>
            <a:r>
              <a:rPr sz="1539" spc="-4" dirty="0">
                <a:solidFill>
                  <a:srgbClr val="001489"/>
                </a:solidFill>
                <a:latin typeface="Verlag Office"/>
                <a:cs typeface="Verlag Office"/>
              </a:rPr>
              <a:t>trading</a:t>
            </a:r>
            <a:endParaRPr sz="1539" dirty="0">
              <a:solidFill>
                <a:srgbClr val="001489"/>
              </a:solidFill>
              <a:latin typeface="Verlag Office"/>
              <a:cs typeface="Verlag Office"/>
            </a:endParaRPr>
          </a:p>
        </p:txBody>
      </p:sp>
      <p:sp>
        <p:nvSpPr>
          <p:cNvPr id="11" name="object 11"/>
          <p:cNvSpPr/>
          <p:nvPr/>
        </p:nvSpPr>
        <p:spPr>
          <a:xfrm>
            <a:off x="3044030" y="1985799"/>
            <a:ext cx="3403478" cy="2723652"/>
          </a:xfrm>
          <a:custGeom>
            <a:avLst/>
            <a:gdLst/>
            <a:ahLst/>
            <a:cxnLst/>
            <a:rect l="l" t="t" r="r" b="b"/>
            <a:pathLst>
              <a:path w="3980179" h="3185160">
                <a:moveTo>
                  <a:pt x="3979824" y="0"/>
                </a:moveTo>
                <a:lnTo>
                  <a:pt x="0" y="0"/>
                </a:lnTo>
                <a:lnTo>
                  <a:pt x="0" y="2052713"/>
                </a:lnTo>
                <a:lnTo>
                  <a:pt x="118834" y="2548026"/>
                </a:lnTo>
                <a:lnTo>
                  <a:pt x="210151" y="2818866"/>
                </a:lnTo>
                <a:lnTo>
                  <a:pt x="320488" y="2960395"/>
                </a:lnTo>
                <a:lnTo>
                  <a:pt x="496379" y="3067773"/>
                </a:lnTo>
                <a:lnTo>
                  <a:pt x="560798" y="3102033"/>
                </a:lnTo>
                <a:lnTo>
                  <a:pt x="617006" y="3129923"/>
                </a:lnTo>
                <a:lnTo>
                  <a:pt x="666368" y="3151758"/>
                </a:lnTo>
                <a:lnTo>
                  <a:pt x="710249" y="3167854"/>
                </a:lnTo>
                <a:lnTo>
                  <a:pt x="750014" y="3178525"/>
                </a:lnTo>
                <a:lnTo>
                  <a:pt x="822654" y="3184854"/>
                </a:lnTo>
                <a:lnTo>
                  <a:pt x="858257" y="3181141"/>
                </a:lnTo>
                <a:lnTo>
                  <a:pt x="934856" y="3161537"/>
                </a:lnTo>
                <a:lnTo>
                  <a:pt x="978581" y="3146275"/>
                </a:lnTo>
                <a:lnTo>
                  <a:pt x="1083703" y="3106407"/>
                </a:lnTo>
                <a:lnTo>
                  <a:pt x="1141080" y="3081455"/>
                </a:lnTo>
                <a:lnTo>
                  <a:pt x="1208638" y="3046914"/>
                </a:lnTo>
                <a:lnTo>
                  <a:pt x="1245817" y="3026473"/>
                </a:lnTo>
                <a:lnTo>
                  <a:pt x="1285039" y="3004146"/>
                </a:lnTo>
                <a:lnTo>
                  <a:pt x="1326137" y="2980103"/>
                </a:lnTo>
                <a:lnTo>
                  <a:pt x="1368943" y="2954514"/>
                </a:lnTo>
                <a:lnTo>
                  <a:pt x="1459011" y="2899381"/>
                </a:lnTo>
                <a:lnTo>
                  <a:pt x="1904679" y="2619743"/>
                </a:lnTo>
                <a:lnTo>
                  <a:pt x="2004705" y="2558712"/>
                </a:lnTo>
                <a:lnTo>
                  <a:pt x="2053848" y="2529370"/>
                </a:lnTo>
                <a:lnTo>
                  <a:pt x="2102189" y="2501037"/>
                </a:lnTo>
                <a:lnTo>
                  <a:pt x="2149558" y="2473885"/>
                </a:lnTo>
                <a:lnTo>
                  <a:pt x="2195790" y="2448082"/>
                </a:lnTo>
                <a:lnTo>
                  <a:pt x="2240717" y="2423800"/>
                </a:lnTo>
                <a:lnTo>
                  <a:pt x="2284170" y="2401209"/>
                </a:lnTo>
                <a:lnTo>
                  <a:pt x="2325984" y="2380478"/>
                </a:lnTo>
                <a:lnTo>
                  <a:pt x="2365990" y="2361780"/>
                </a:lnTo>
                <a:lnTo>
                  <a:pt x="2404021" y="2345283"/>
                </a:lnTo>
                <a:lnTo>
                  <a:pt x="2583366" y="2271940"/>
                </a:lnTo>
                <a:lnTo>
                  <a:pt x="2719846" y="2218625"/>
                </a:lnTo>
                <a:lnTo>
                  <a:pt x="2819414" y="2181514"/>
                </a:lnTo>
                <a:lnTo>
                  <a:pt x="2923914" y="2144444"/>
                </a:lnTo>
                <a:lnTo>
                  <a:pt x="2977496" y="2126271"/>
                </a:lnTo>
                <a:lnTo>
                  <a:pt x="3031691" y="2108524"/>
                </a:lnTo>
                <a:lnTo>
                  <a:pt x="3086291" y="2091342"/>
                </a:lnTo>
                <a:lnTo>
                  <a:pt x="3141089" y="2074864"/>
                </a:lnTo>
                <a:lnTo>
                  <a:pt x="3195878" y="2059228"/>
                </a:lnTo>
                <a:lnTo>
                  <a:pt x="3487398" y="1985978"/>
                </a:lnTo>
                <a:lnTo>
                  <a:pt x="3738098" y="1933149"/>
                </a:lnTo>
                <a:lnTo>
                  <a:pt x="3913675" y="1901151"/>
                </a:lnTo>
                <a:lnTo>
                  <a:pt x="3979824" y="1890395"/>
                </a:lnTo>
                <a:lnTo>
                  <a:pt x="3979824" y="0"/>
                </a:lnTo>
                <a:close/>
              </a:path>
            </a:pathLst>
          </a:custGeom>
          <a:solidFill>
            <a:srgbClr val="EEEDE3"/>
          </a:solidFill>
        </p:spPr>
        <p:txBody>
          <a:bodyPr wrap="square" lIns="0" tIns="0" rIns="0" bIns="0" rtlCol="0"/>
          <a:lstStyle/>
          <a:p>
            <a:endParaRPr sz="1539"/>
          </a:p>
        </p:txBody>
      </p:sp>
      <p:sp>
        <p:nvSpPr>
          <p:cNvPr id="12" name="object 12"/>
          <p:cNvSpPr txBox="1"/>
          <p:nvPr/>
        </p:nvSpPr>
        <p:spPr>
          <a:xfrm>
            <a:off x="729141" y="1826203"/>
            <a:ext cx="753674" cy="142541"/>
          </a:xfrm>
          <a:prstGeom prst="rect">
            <a:avLst/>
          </a:prstGeom>
        </p:spPr>
        <p:txBody>
          <a:bodyPr vert="horz" wrap="square" lIns="0" tIns="10860" rIns="0" bIns="0" rtlCol="0">
            <a:spAutoFit/>
          </a:bodyPr>
          <a:lstStyle/>
          <a:p>
            <a:pPr marL="10860">
              <a:spcBef>
                <a:spcPts val="86"/>
              </a:spcBef>
            </a:pPr>
            <a:r>
              <a:rPr sz="855" b="1" spc="-4" dirty="0">
                <a:solidFill>
                  <a:srgbClr val="231F20"/>
                </a:solidFill>
                <a:latin typeface="Verlag Office"/>
                <a:cs typeface="Verlag Office"/>
              </a:rPr>
              <a:t>Expectations</a:t>
            </a:r>
            <a:endParaRPr sz="855">
              <a:latin typeface="Verlag Office"/>
              <a:cs typeface="Verlag Office"/>
            </a:endParaRPr>
          </a:p>
        </p:txBody>
      </p:sp>
      <p:sp>
        <p:nvSpPr>
          <p:cNvPr id="13" name="object 13"/>
          <p:cNvSpPr txBox="1"/>
          <p:nvPr/>
        </p:nvSpPr>
        <p:spPr>
          <a:xfrm>
            <a:off x="1218084" y="4591847"/>
            <a:ext cx="873133" cy="274115"/>
          </a:xfrm>
          <a:prstGeom prst="rect">
            <a:avLst/>
          </a:prstGeom>
        </p:spPr>
        <p:txBody>
          <a:bodyPr vert="horz" wrap="square" lIns="0" tIns="10860" rIns="0" bIns="0" rtlCol="0">
            <a:spAutoFit/>
          </a:bodyPr>
          <a:lstStyle/>
          <a:p>
            <a:pPr marL="10860" marR="4344">
              <a:spcBef>
                <a:spcPts val="86"/>
              </a:spcBef>
            </a:pPr>
            <a:r>
              <a:rPr sz="855" spc="-4" dirty="0">
                <a:solidFill>
                  <a:srgbClr val="231F20"/>
                </a:solidFill>
                <a:latin typeface="Verlag Office"/>
                <a:cs typeface="Verlag Office"/>
              </a:rPr>
              <a:t>General</a:t>
            </a:r>
            <a:r>
              <a:rPr sz="855" spc="-68" dirty="0">
                <a:solidFill>
                  <a:srgbClr val="231F20"/>
                </a:solidFill>
                <a:latin typeface="Verlag Office"/>
                <a:cs typeface="Verlag Office"/>
              </a:rPr>
              <a:t> </a:t>
            </a:r>
            <a:r>
              <a:rPr sz="855" dirty="0">
                <a:solidFill>
                  <a:srgbClr val="231F20"/>
                </a:solidFill>
                <a:latin typeface="Verlag Office"/>
                <a:cs typeface="Verlag Office"/>
              </a:rPr>
              <a:t>artiﬁcial  </a:t>
            </a:r>
            <a:r>
              <a:rPr sz="855" spc="-4" dirty="0">
                <a:solidFill>
                  <a:srgbClr val="231F20"/>
                </a:solidFill>
                <a:latin typeface="Verlag Office"/>
                <a:cs typeface="Verlag Office"/>
              </a:rPr>
              <a:t>intelligence</a:t>
            </a:r>
            <a:endParaRPr sz="855">
              <a:latin typeface="Verlag Office"/>
              <a:cs typeface="Verlag Office"/>
            </a:endParaRPr>
          </a:p>
        </p:txBody>
      </p:sp>
      <p:sp>
        <p:nvSpPr>
          <p:cNvPr id="14" name="object 14"/>
          <p:cNvSpPr txBox="1"/>
          <p:nvPr/>
        </p:nvSpPr>
        <p:spPr>
          <a:xfrm>
            <a:off x="1431698" y="3983694"/>
            <a:ext cx="1105533" cy="142541"/>
          </a:xfrm>
          <a:prstGeom prst="rect">
            <a:avLst/>
          </a:prstGeom>
        </p:spPr>
        <p:txBody>
          <a:bodyPr vert="horz" wrap="square" lIns="0" tIns="10860" rIns="0" bIns="0" rtlCol="0">
            <a:spAutoFit/>
          </a:bodyPr>
          <a:lstStyle/>
          <a:p>
            <a:pPr marL="10860">
              <a:spcBef>
                <a:spcPts val="86"/>
              </a:spcBef>
            </a:pPr>
            <a:r>
              <a:rPr sz="855" spc="-4" dirty="0">
                <a:solidFill>
                  <a:srgbClr val="231F20"/>
                </a:solidFill>
                <a:latin typeface="Verlag Office"/>
                <a:cs typeface="Verlag Office"/>
              </a:rPr>
              <a:t>Quantum</a:t>
            </a:r>
            <a:r>
              <a:rPr sz="855" spc="-26" dirty="0">
                <a:solidFill>
                  <a:srgbClr val="231F20"/>
                </a:solidFill>
                <a:latin typeface="Verlag Office"/>
                <a:cs typeface="Verlag Office"/>
              </a:rPr>
              <a:t> </a:t>
            </a:r>
            <a:r>
              <a:rPr sz="855" spc="-4" dirty="0">
                <a:solidFill>
                  <a:srgbClr val="231F20"/>
                </a:solidFill>
                <a:latin typeface="Verlag Office"/>
                <a:cs typeface="Verlag Office"/>
              </a:rPr>
              <a:t>computing</a:t>
            </a:r>
            <a:endParaRPr sz="855">
              <a:latin typeface="Verlag Office"/>
              <a:cs typeface="Verlag Office"/>
            </a:endParaRPr>
          </a:p>
        </p:txBody>
      </p:sp>
      <p:sp>
        <p:nvSpPr>
          <p:cNvPr id="15" name="object 15"/>
          <p:cNvSpPr txBox="1"/>
          <p:nvPr/>
        </p:nvSpPr>
        <p:spPr>
          <a:xfrm>
            <a:off x="1178337" y="2673235"/>
            <a:ext cx="686343" cy="142541"/>
          </a:xfrm>
          <a:prstGeom prst="rect">
            <a:avLst/>
          </a:prstGeom>
        </p:spPr>
        <p:txBody>
          <a:bodyPr vert="horz" wrap="square" lIns="0" tIns="10860" rIns="0" bIns="0" rtlCol="0">
            <a:spAutoFit/>
          </a:bodyPr>
          <a:lstStyle/>
          <a:p>
            <a:pPr marL="10860">
              <a:spcBef>
                <a:spcPts val="86"/>
              </a:spcBef>
            </a:pPr>
            <a:r>
              <a:rPr sz="855" dirty="0">
                <a:solidFill>
                  <a:srgbClr val="231F20"/>
                </a:solidFill>
                <a:latin typeface="Verlag Office"/>
                <a:cs typeface="Verlag Office"/>
              </a:rPr>
              <a:t>Smart</a:t>
            </a:r>
            <a:r>
              <a:rPr sz="855" spc="-51" dirty="0">
                <a:solidFill>
                  <a:srgbClr val="231F20"/>
                </a:solidFill>
                <a:latin typeface="Verlag Office"/>
                <a:cs typeface="Verlag Office"/>
              </a:rPr>
              <a:t> </a:t>
            </a:r>
            <a:r>
              <a:rPr sz="855" spc="-4" dirty="0">
                <a:solidFill>
                  <a:srgbClr val="231F20"/>
                </a:solidFill>
                <a:latin typeface="Verlag Office"/>
                <a:cs typeface="Verlag Office"/>
              </a:rPr>
              <a:t>robots</a:t>
            </a:r>
            <a:endParaRPr sz="855">
              <a:latin typeface="Verlag Office"/>
              <a:cs typeface="Verlag Office"/>
            </a:endParaRPr>
          </a:p>
        </p:txBody>
      </p:sp>
      <p:sp>
        <p:nvSpPr>
          <p:cNvPr id="16" name="object 16"/>
          <p:cNvSpPr txBox="1"/>
          <p:nvPr/>
        </p:nvSpPr>
        <p:spPr>
          <a:xfrm>
            <a:off x="2836204" y="2673235"/>
            <a:ext cx="1074583" cy="142541"/>
          </a:xfrm>
          <a:prstGeom prst="rect">
            <a:avLst/>
          </a:prstGeom>
        </p:spPr>
        <p:txBody>
          <a:bodyPr vert="horz" wrap="square" lIns="0" tIns="10860" rIns="0" bIns="0" rtlCol="0">
            <a:spAutoFit/>
          </a:bodyPr>
          <a:lstStyle/>
          <a:p>
            <a:pPr marL="10860">
              <a:spcBef>
                <a:spcPts val="86"/>
              </a:spcBef>
            </a:pPr>
            <a:r>
              <a:rPr sz="855" spc="-4" dirty="0">
                <a:solidFill>
                  <a:srgbClr val="231F20"/>
                </a:solidFill>
                <a:latin typeface="Verlag Office"/>
                <a:cs typeface="Verlag Office"/>
              </a:rPr>
              <a:t>Autonomous</a:t>
            </a:r>
            <a:r>
              <a:rPr sz="855" spc="-34" dirty="0">
                <a:solidFill>
                  <a:srgbClr val="231F20"/>
                </a:solidFill>
                <a:latin typeface="Verlag Office"/>
                <a:cs typeface="Verlag Office"/>
              </a:rPr>
              <a:t> </a:t>
            </a:r>
            <a:r>
              <a:rPr sz="855" dirty="0">
                <a:solidFill>
                  <a:srgbClr val="231F20"/>
                </a:solidFill>
                <a:latin typeface="Verlag Office"/>
                <a:cs typeface="Verlag Office"/>
              </a:rPr>
              <a:t>driving</a:t>
            </a:r>
            <a:endParaRPr sz="855" dirty="0">
              <a:latin typeface="Verlag Office"/>
              <a:cs typeface="Verlag Office"/>
            </a:endParaRPr>
          </a:p>
        </p:txBody>
      </p:sp>
      <p:sp>
        <p:nvSpPr>
          <p:cNvPr id="18" name="object 18"/>
          <p:cNvSpPr txBox="1"/>
          <p:nvPr/>
        </p:nvSpPr>
        <p:spPr>
          <a:xfrm>
            <a:off x="1186562" y="5084902"/>
            <a:ext cx="992591" cy="326694"/>
          </a:xfrm>
          <a:prstGeom prst="rect">
            <a:avLst/>
          </a:prstGeom>
        </p:spPr>
        <p:txBody>
          <a:bodyPr vert="horz" wrap="square" lIns="0" tIns="10860" rIns="0" bIns="0" rtlCol="0">
            <a:spAutoFit/>
          </a:bodyPr>
          <a:lstStyle/>
          <a:p>
            <a:pPr marL="196019" marR="4344" indent="-185702">
              <a:spcBef>
                <a:spcPts val="86"/>
              </a:spcBef>
            </a:pPr>
            <a:r>
              <a:rPr sz="1026" dirty="0">
                <a:solidFill>
                  <a:srgbClr val="20419A"/>
                </a:solidFill>
                <a:latin typeface="Verlag Office"/>
                <a:cs typeface="Verlag Office"/>
              </a:rPr>
              <a:t>T</a:t>
            </a:r>
            <a:r>
              <a:rPr sz="1026" spc="-21" dirty="0">
                <a:solidFill>
                  <a:srgbClr val="20419A"/>
                </a:solidFill>
                <a:latin typeface="Verlag Office"/>
                <a:cs typeface="Verlag Office"/>
              </a:rPr>
              <a:t>E</a:t>
            </a:r>
            <a:r>
              <a:rPr sz="1026" dirty="0">
                <a:solidFill>
                  <a:srgbClr val="20419A"/>
                </a:solidFill>
                <a:latin typeface="Verlag Office"/>
                <a:cs typeface="Verlag Office"/>
              </a:rPr>
              <a:t>CHNO</a:t>
            </a:r>
            <a:r>
              <a:rPr sz="1026" spc="-47" dirty="0">
                <a:solidFill>
                  <a:srgbClr val="20419A"/>
                </a:solidFill>
                <a:latin typeface="Verlag Office"/>
                <a:cs typeface="Verlag Office"/>
              </a:rPr>
              <a:t>L</a:t>
            </a:r>
            <a:r>
              <a:rPr sz="1026" dirty="0">
                <a:solidFill>
                  <a:srgbClr val="20419A"/>
                </a:solidFill>
                <a:latin typeface="Verlag Office"/>
                <a:cs typeface="Verlag Office"/>
              </a:rPr>
              <a:t>O</a:t>
            </a:r>
            <a:r>
              <a:rPr sz="1026" spc="-26" dirty="0">
                <a:solidFill>
                  <a:srgbClr val="20419A"/>
                </a:solidFill>
                <a:latin typeface="Verlag Office"/>
                <a:cs typeface="Verlag Office"/>
              </a:rPr>
              <a:t>G</a:t>
            </a:r>
            <a:r>
              <a:rPr sz="1026" dirty="0">
                <a:solidFill>
                  <a:srgbClr val="20419A"/>
                </a:solidFill>
                <a:latin typeface="Verlag Office"/>
                <a:cs typeface="Verlag Office"/>
              </a:rPr>
              <a:t>Y  </a:t>
            </a:r>
            <a:r>
              <a:rPr sz="1026" spc="-4" dirty="0">
                <a:solidFill>
                  <a:srgbClr val="20419A"/>
                </a:solidFill>
                <a:latin typeface="Verlag Office"/>
                <a:cs typeface="Verlag Office"/>
              </a:rPr>
              <a:t>TRIGGER</a:t>
            </a:r>
            <a:endParaRPr sz="1026">
              <a:latin typeface="Verlag Office"/>
              <a:cs typeface="Verlag Office"/>
            </a:endParaRPr>
          </a:p>
        </p:txBody>
      </p:sp>
      <p:sp>
        <p:nvSpPr>
          <p:cNvPr id="19" name="object 19"/>
          <p:cNvSpPr txBox="1"/>
          <p:nvPr/>
        </p:nvSpPr>
        <p:spPr>
          <a:xfrm>
            <a:off x="2995640" y="4795335"/>
            <a:ext cx="1255400" cy="326694"/>
          </a:xfrm>
          <a:prstGeom prst="rect">
            <a:avLst/>
          </a:prstGeom>
        </p:spPr>
        <p:txBody>
          <a:bodyPr vert="horz" wrap="square" lIns="0" tIns="10860" rIns="0" bIns="0" rtlCol="0">
            <a:spAutoFit/>
          </a:bodyPr>
          <a:lstStyle/>
          <a:p>
            <a:pPr marL="10860" marR="4344" indent="203078">
              <a:spcBef>
                <a:spcPts val="86"/>
              </a:spcBef>
            </a:pPr>
            <a:r>
              <a:rPr sz="1026" spc="-4" dirty="0">
                <a:solidFill>
                  <a:srgbClr val="20419A"/>
                </a:solidFill>
                <a:latin typeface="Verlag Office"/>
                <a:cs typeface="Verlag Office"/>
              </a:rPr>
              <a:t>TROUGH </a:t>
            </a:r>
            <a:r>
              <a:rPr sz="1026" dirty="0">
                <a:solidFill>
                  <a:srgbClr val="20419A"/>
                </a:solidFill>
                <a:latin typeface="Verlag Office"/>
                <a:cs typeface="Verlag Office"/>
              </a:rPr>
              <a:t>OF  DISIL</a:t>
            </a:r>
            <a:r>
              <a:rPr sz="1026" spc="-21" dirty="0">
                <a:solidFill>
                  <a:srgbClr val="20419A"/>
                </a:solidFill>
                <a:latin typeface="Verlag Office"/>
                <a:cs typeface="Verlag Office"/>
              </a:rPr>
              <a:t>L</a:t>
            </a:r>
            <a:r>
              <a:rPr sz="1026" dirty="0">
                <a:solidFill>
                  <a:srgbClr val="20419A"/>
                </a:solidFill>
                <a:latin typeface="Verlag Office"/>
                <a:cs typeface="Verlag Office"/>
              </a:rPr>
              <a:t>USIONMENT</a:t>
            </a:r>
            <a:endParaRPr sz="1026" dirty="0">
              <a:latin typeface="Verlag Office"/>
              <a:cs typeface="Verlag Office"/>
            </a:endParaRPr>
          </a:p>
        </p:txBody>
      </p:sp>
      <p:sp>
        <p:nvSpPr>
          <p:cNvPr id="20" name="object 20"/>
          <p:cNvSpPr txBox="1"/>
          <p:nvPr/>
        </p:nvSpPr>
        <p:spPr>
          <a:xfrm>
            <a:off x="1782508" y="2858675"/>
            <a:ext cx="1046347" cy="484557"/>
          </a:xfrm>
          <a:prstGeom prst="rect">
            <a:avLst/>
          </a:prstGeom>
        </p:spPr>
        <p:txBody>
          <a:bodyPr vert="horz" wrap="square" lIns="0" tIns="10860" rIns="0" bIns="0" rtlCol="0">
            <a:spAutoFit/>
          </a:bodyPr>
          <a:lstStyle/>
          <a:p>
            <a:pPr marL="10860" marR="4344" algn="ctr">
              <a:spcBef>
                <a:spcPts val="86"/>
              </a:spcBef>
            </a:pPr>
            <a:r>
              <a:rPr sz="1026" dirty="0">
                <a:solidFill>
                  <a:srgbClr val="20419A"/>
                </a:solidFill>
                <a:latin typeface="Verlag Office"/>
                <a:cs typeface="Verlag Office"/>
              </a:rPr>
              <a:t>PEAK OF  </a:t>
            </a:r>
            <a:r>
              <a:rPr sz="1026" spc="-9" dirty="0">
                <a:solidFill>
                  <a:srgbClr val="20419A"/>
                </a:solidFill>
                <a:latin typeface="Verlag Office"/>
                <a:cs typeface="Verlag Office"/>
              </a:rPr>
              <a:t>INFLATED  </a:t>
            </a:r>
            <a:r>
              <a:rPr sz="1026" dirty="0">
                <a:solidFill>
                  <a:srgbClr val="20419A"/>
                </a:solidFill>
                <a:latin typeface="Verlag Office"/>
                <a:cs typeface="Verlag Office"/>
              </a:rPr>
              <a:t>EXP</a:t>
            </a:r>
            <a:r>
              <a:rPr sz="1026" spc="-21" dirty="0">
                <a:solidFill>
                  <a:srgbClr val="20419A"/>
                </a:solidFill>
                <a:latin typeface="Verlag Office"/>
                <a:cs typeface="Verlag Office"/>
              </a:rPr>
              <a:t>E</a:t>
            </a:r>
            <a:r>
              <a:rPr sz="1026" dirty="0">
                <a:solidFill>
                  <a:srgbClr val="20419A"/>
                </a:solidFill>
                <a:latin typeface="Verlag Office"/>
                <a:cs typeface="Verlag Office"/>
              </a:rPr>
              <a:t>C</a:t>
            </a:r>
            <a:r>
              <a:rPr sz="1026" spc="-68" dirty="0">
                <a:solidFill>
                  <a:srgbClr val="20419A"/>
                </a:solidFill>
                <a:latin typeface="Verlag Office"/>
                <a:cs typeface="Verlag Office"/>
              </a:rPr>
              <a:t>TA</a:t>
            </a:r>
            <a:r>
              <a:rPr sz="1026" dirty="0">
                <a:solidFill>
                  <a:srgbClr val="20419A"/>
                </a:solidFill>
                <a:latin typeface="Verlag Office"/>
                <a:cs typeface="Verlag Office"/>
              </a:rPr>
              <a:t>TIONS</a:t>
            </a:r>
            <a:endParaRPr sz="1026" dirty="0">
              <a:latin typeface="Verlag Office"/>
              <a:cs typeface="Verlag Office"/>
            </a:endParaRPr>
          </a:p>
        </p:txBody>
      </p:sp>
      <p:sp>
        <p:nvSpPr>
          <p:cNvPr id="21" name="object 21"/>
          <p:cNvSpPr txBox="1"/>
          <p:nvPr/>
        </p:nvSpPr>
        <p:spPr>
          <a:xfrm>
            <a:off x="2919460" y="2966488"/>
            <a:ext cx="575029" cy="142541"/>
          </a:xfrm>
          <a:prstGeom prst="rect">
            <a:avLst/>
          </a:prstGeom>
        </p:spPr>
        <p:txBody>
          <a:bodyPr vert="horz" wrap="square" lIns="0" tIns="10860" rIns="0" bIns="0" rtlCol="0">
            <a:spAutoFit/>
          </a:bodyPr>
          <a:lstStyle/>
          <a:p>
            <a:pPr marL="10860">
              <a:spcBef>
                <a:spcPts val="86"/>
              </a:spcBef>
            </a:pPr>
            <a:r>
              <a:rPr sz="855" spc="-4" dirty="0">
                <a:solidFill>
                  <a:srgbClr val="231F20"/>
                </a:solidFill>
                <a:latin typeface="Verlag Office"/>
                <a:cs typeface="Verlag Office"/>
              </a:rPr>
              <a:t>Blockchain</a:t>
            </a:r>
            <a:endParaRPr sz="855" dirty="0">
              <a:latin typeface="Verlag Office"/>
              <a:cs typeface="Verlag Office"/>
            </a:endParaRPr>
          </a:p>
        </p:txBody>
      </p:sp>
      <p:sp>
        <p:nvSpPr>
          <p:cNvPr id="22" name="object 22"/>
          <p:cNvSpPr txBox="1"/>
          <p:nvPr/>
        </p:nvSpPr>
        <p:spPr>
          <a:xfrm>
            <a:off x="3209093" y="4005451"/>
            <a:ext cx="1425356" cy="142541"/>
          </a:xfrm>
          <a:prstGeom prst="rect">
            <a:avLst/>
          </a:prstGeom>
        </p:spPr>
        <p:txBody>
          <a:bodyPr vert="horz" wrap="square" lIns="0" tIns="10860" rIns="0" bIns="0" rtlCol="0">
            <a:spAutoFit/>
          </a:bodyPr>
          <a:lstStyle/>
          <a:p>
            <a:pPr marL="10860">
              <a:spcBef>
                <a:spcPts val="86"/>
              </a:spcBef>
            </a:pPr>
            <a:r>
              <a:rPr sz="855" spc="-4" dirty="0">
                <a:solidFill>
                  <a:srgbClr val="231F20"/>
                </a:solidFill>
                <a:latin typeface="Verlag Office"/>
                <a:cs typeface="Verlag Office"/>
              </a:rPr>
              <a:t>Commercial </a:t>
            </a:r>
            <a:r>
              <a:rPr sz="855" spc="-30" dirty="0">
                <a:solidFill>
                  <a:srgbClr val="231F20"/>
                </a:solidFill>
                <a:latin typeface="Verlag Office"/>
                <a:cs typeface="Verlag Office"/>
              </a:rPr>
              <a:t>UAVs</a:t>
            </a:r>
            <a:r>
              <a:rPr sz="855" spc="-17" dirty="0">
                <a:solidFill>
                  <a:srgbClr val="231F20"/>
                </a:solidFill>
                <a:latin typeface="Verlag Office"/>
                <a:cs typeface="Verlag Office"/>
              </a:rPr>
              <a:t> </a:t>
            </a:r>
            <a:r>
              <a:rPr sz="855" spc="-4" dirty="0">
                <a:solidFill>
                  <a:srgbClr val="231F20"/>
                </a:solidFill>
                <a:latin typeface="Verlag Office"/>
                <a:cs typeface="Verlag Office"/>
              </a:rPr>
              <a:t>(drones)</a:t>
            </a:r>
            <a:endParaRPr sz="855">
              <a:latin typeface="Verlag Office"/>
              <a:cs typeface="Verlag Office"/>
            </a:endParaRPr>
          </a:p>
        </p:txBody>
      </p:sp>
      <p:sp>
        <p:nvSpPr>
          <p:cNvPr id="23" name="object 23"/>
          <p:cNvSpPr txBox="1"/>
          <p:nvPr/>
        </p:nvSpPr>
        <p:spPr>
          <a:xfrm>
            <a:off x="4352961" y="4468841"/>
            <a:ext cx="720009" cy="142541"/>
          </a:xfrm>
          <a:prstGeom prst="rect">
            <a:avLst/>
          </a:prstGeom>
        </p:spPr>
        <p:txBody>
          <a:bodyPr vert="horz" wrap="square" lIns="0" tIns="10860" rIns="0" bIns="0" rtlCol="0">
            <a:spAutoFit/>
          </a:bodyPr>
          <a:lstStyle/>
          <a:p>
            <a:pPr marL="10860">
              <a:spcBef>
                <a:spcPts val="86"/>
              </a:spcBef>
            </a:pPr>
            <a:r>
              <a:rPr sz="855" spc="-4" dirty="0">
                <a:solidFill>
                  <a:srgbClr val="231F20"/>
                </a:solidFill>
                <a:latin typeface="Verlag Office"/>
                <a:cs typeface="Verlag Office"/>
              </a:rPr>
              <a:t>Virtual</a:t>
            </a:r>
            <a:r>
              <a:rPr sz="855" spc="-30" dirty="0">
                <a:solidFill>
                  <a:srgbClr val="231F20"/>
                </a:solidFill>
                <a:latin typeface="Verlag Office"/>
                <a:cs typeface="Verlag Office"/>
              </a:rPr>
              <a:t> </a:t>
            </a:r>
            <a:r>
              <a:rPr sz="855" spc="-4" dirty="0">
                <a:solidFill>
                  <a:srgbClr val="231F20"/>
                </a:solidFill>
                <a:latin typeface="Verlag Office"/>
                <a:cs typeface="Verlag Office"/>
              </a:rPr>
              <a:t>reality</a:t>
            </a:r>
            <a:endParaRPr sz="855">
              <a:latin typeface="Verlag Office"/>
              <a:cs typeface="Verlag Office"/>
            </a:endParaRPr>
          </a:p>
        </p:txBody>
      </p:sp>
      <p:sp>
        <p:nvSpPr>
          <p:cNvPr id="24" name="object 24"/>
          <p:cNvSpPr txBox="1"/>
          <p:nvPr/>
        </p:nvSpPr>
        <p:spPr>
          <a:xfrm>
            <a:off x="5511382" y="3885992"/>
            <a:ext cx="683628" cy="142541"/>
          </a:xfrm>
          <a:prstGeom prst="rect">
            <a:avLst/>
          </a:prstGeom>
        </p:spPr>
        <p:txBody>
          <a:bodyPr vert="horz" wrap="square" lIns="0" tIns="10860" rIns="0" bIns="0" rtlCol="0">
            <a:spAutoFit/>
          </a:bodyPr>
          <a:lstStyle/>
          <a:p>
            <a:pPr marL="10860">
              <a:spcBef>
                <a:spcPts val="86"/>
              </a:spcBef>
            </a:pPr>
            <a:r>
              <a:rPr sz="855" dirty="0">
                <a:solidFill>
                  <a:srgbClr val="231F20"/>
                </a:solidFill>
                <a:latin typeface="Verlag Office"/>
                <a:cs typeface="Verlag Office"/>
              </a:rPr>
              <a:t>Gene</a:t>
            </a:r>
            <a:r>
              <a:rPr sz="855" spc="-47" dirty="0">
                <a:solidFill>
                  <a:srgbClr val="231F20"/>
                </a:solidFill>
                <a:latin typeface="Verlag Office"/>
                <a:cs typeface="Verlag Office"/>
              </a:rPr>
              <a:t> </a:t>
            </a:r>
            <a:r>
              <a:rPr sz="855" spc="-4" dirty="0">
                <a:solidFill>
                  <a:srgbClr val="231F20"/>
                </a:solidFill>
                <a:latin typeface="Verlag Office"/>
                <a:cs typeface="Verlag Office"/>
              </a:rPr>
              <a:t>testing</a:t>
            </a:r>
            <a:endParaRPr sz="855">
              <a:latin typeface="Verlag Office"/>
              <a:cs typeface="Verlag Office"/>
            </a:endParaRPr>
          </a:p>
        </p:txBody>
      </p:sp>
      <p:sp>
        <p:nvSpPr>
          <p:cNvPr id="25" name="object 25"/>
          <p:cNvSpPr txBox="1"/>
          <p:nvPr/>
        </p:nvSpPr>
        <p:spPr>
          <a:xfrm>
            <a:off x="6917517" y="4571141"/>
            <a:ext cx="1000736" cy="751174"/>
          </a:xfrm>
          <a:prstGeom prst="rect">
            <a:avLst/>
          </a:prstGeom>
        </p:spPr>
        <p:txBody>
          <a:bodyPr vert="horz" wrap="square" lIns="0" tIns="54299" rIns="0" bIns="0" rtlCol="0">
            <a:spAutoFit/>
          </a:bodyPr>
          <a:lstStyle/>
          <a:p>
            <a:pPr marL="10860">
              <a:spcBef>
                <a:spcPts val="428"/>
              </a:spcBef>
            </a:pPr>
            <a:r>
              <a:rPr sz="855" spc="-4" dirty="0">
                <a:solidFill>
                  <a:srgbClr val="231F20"/>
                </a:solidFill>
                <a:latin typeface="Verlag Office"/>
                <a:cs typeface="Verlag Office"/>
              </a:rPr>
              <a:t>Plateau reached</a:t>
            </a:r>
            <a:r>
              <a:rPr sz="855" spc="-30" dirty="0">
                <a:solidFill>
                  <a:srgbClr val="231F20"/>
                </a:solidFill>
                <a:latin typeface="Verlag Office"/>
                <a:cs typeface="Verlag Office"/>
              </a:rPr>
              <a:t> </a:t>
            </a:r>
            <a:r>
              <a:rPr sz="855" dirty="0">
                <a:solidFill>
                  <a:srgbClr val="231F20"/>
                </a:solidFill>
                <a:latin typeface="Verlag Office"/>
                <a:cs typeface="Verlag Office"/>
              </a:rPr>
              <a:t>in:</a:t>
            </a:r>
            <a:endParaRPr sz="855" dirty="0">
              <a:latin typeface="Verlag Office"/>
              <a:cs typeface="Verlag Office"/>
            </a:endParaRPr>
          </a:p>
          <a:p>
            <a:pPr marL="124344" indent="-113485">
              <a:spcBef>
                <a:spcPts val="342"/>
              </a:spcBef>
              <a:buClr>
                <a:srgbClr val="CAC7A4"/>
              </a:buClr>
              <a:buFont typeface="Wingdings"/>
              <a:buChar char=""/>
              <a:tabLst>
                <a:tab pos="124887" algn="l"/>
              </a:tabLst>
            </a:pPr>
            <a:r>
              <a:rPr sz="855" dirty="0">
                <a:solidFill>
                  <a:srgbClr val="231F20"/>
                </a:solidFill>
                <a:latin typeface="Verlag Office"/>
                <a:cs typeface="Verlag Office"/>
              </a:rPr>
              <a:t>&lt; 2</a:t>
            </a:r>
            <a:r>
              <a:rPr sz="855" spc="-13" dirty="0">
                <a:solidFill>
                  <a:srgbClr val="231F20"/>
                </a:solidFill>
                <a:latin typeface="Verlag Office"/>
                <a:cs typeface="Verlag Office"/>
              </a:rPr>
              <a:t> </a:t>
            </a:r>
            <a:r>
              <a:rPr sz="855" spc="-4" dirty="0">
                <a:solidFill>
                  <a:srgbClr val="231F20"/>
                </a:solidFill>
                <a:latin typeface="Verlag Office"/>
                <a:cs typeface="Verlag Office"/>
              </a:rPr>
              <a:t>years</a:t>
            </a:r>
            <a:endParaRPr sz="855" dirty="0">
              <a:latin typeface="Verlag Office"/>
              <a:cs typeface="Verlag Office"/>
            </a:endParaRPr>
          </a:p>
          <a:p>
            <a:pPr marL="124344" indent="-113485">
              <a:buClr>
                <a:srgbClr val="C7C8E5"/>
              </a:buClr>
              <a:buFont typeface="Wingdings"/>
              <a:buChar char=""/>
              <a:tabLst>
                <a:tab pos="124887" algn="l"/>
              </a:tabLst>
            </a:pPr>
            <a:r>
              <a:rPr sz="855" dirty="0">
                <a:solidFill>
                  <a:srgbClr val="231F20"/>
                </a:solidFill>
                <a:latin typeface="Verlag Office"/>
                <a:cs typeface="Verlag Office"/>
              </a:rPr>
              <a:t>2 </a:t>
            </a:r>
            <a:r>
              <a:rPr sz="855" spc="-4" dirty="0">
                <a:solidFill>
                  <a:srgbClr val="231F20"/>
                </a:solidFill>
                <a:latin typeface="Verlag Office"/>
                <a:cs typeface="Verlag Office"/>
              </a:rPr>
              <a:t>to </a:t>
            </a:r>
            <a:r>
              <a:rPr sz="855" dirty="0">
                <a:solidFill>
                  <a:srgbClr val="231F20"/>
                </a:solidFill>
                <a:latin typeface="Verlag Office"/>
                <a:cs typeface="Verlag Office"/>
              </a:rPr>
              <a:t>5</a:t>
            </a:r>
            <a:r>
              <a:rPr sz="855" spc="-13" dirty="0">
                <a:solidFill>
                  <a:srgbClr val="231F20"/>
                </a:solidFill>
                <a:latin typeface="Verlag Office"/>
                <a:cs typeface="Verlag Office"/>
              </a:rPr>
              <a:t> </a:t>
            </a:r>
            <a:r>
              <a:rPr sz="855" spc="-4" dirty="0">
                <a:solidFill>
                  <a:srgbClr val="231F20"/>
                </a:solidFill>
                <a:latin typeface="Verlag Office"/>
                <a:cs typeface="Verlag Office"/>
              </a:rPr>
              <a:t>years</a:t>
            </a:r>
            <a:endParaRPr sz="855" dirty="0">
              <a:latin typeface="Verlag Office"/>
              <a:cs typeface="Verlag Office"/>
            </a:endParaRPr>
          </a:p>
          <a:p>
            <a:pPr marL="124344" indent="-113485">
              <a:buClr>
                <a:srgbClr val="20419A"/>
              </a:buClr>
              <a:buFont typeface="Wingdings"/>
              <a:buChar char=""/>
              <a:tabLst>
                <a:tab pos="124887" algn="l"/>
              </a:tabLst>
            </a:pPr>
            <a:r>
              <a:rPr sz="855" dirty="0">
                <a:solidFill>
                  <a:srgbClr val="231F20"/>
                </a:solidFill>
                <a:latin typeface="Verlag Office"/>
                <a:cs typeface="Verlag Office"/>
              </a:rPr>
              <a:t>5 </a:t>
            </a:r>
            <a:r>
              <a:rPr sz="855" spc="-4" dirty="0">
                <a:solidFill>
                  <a:srgbClr val="231F20"/>
                </a:solidFill>
                <a:latin typeface="Verlag Office"/>
                <a:cs typeface="Verlag Office"/>
              </a:rPr>
              <a:t>to </a:t>
            </a:r>
            <a:r>
              <a:rPr sz="855" dirty="0">
                <a:solidFill>
                  <a:srgbClr val="231F20"/>
                </a:solidFill>
                <a:latin typeface="Verlag Office"/>
                <a:cs typeface="Verlag Office"/>
              </a:rPr>
              <a:t>10</a:t>
            </a:r>
            <a:r>
              <a:rPr sz="855" spc="-17" dirty="0">
                <a:solidFill>
                  <a:srgbClr val="231F20"/>
                </a:solidFill>
                <a:latin typeface="Verlag Office"/>
                <a:cs typeface="Verlag Office"/>
              </a:rPr>
              <a:t> </a:t>
            </a:r>
            <a:r>
              <a:rPr sz="855" spc="-4" dirty="0">
                <a:solidFill>
                  <a:srgbClr val="231F20"/>
                </a:solidFill>
                <a:latin typeface="Verlag Office"/>
                <a:cs typeface="Verlag Office"/>
              </a:rPr>
              <a:t>years</a:t>
            </a:r>
            <a:endParaRPr sz="855" dirty="0">
              <a:latin typeface="Verlag Office"/>
              <a:cs typeface="Verlag Office"/>
            </a:endParaRPr>
          </a:p>
          <a:p>
            <a:pPr marL="124344" indent="-113485">
              <a:buClr>
                <a:srgbClr val="A00B30"/>
              </a:buClr>
              <a:buFont typeface="Wingdings"/>
              <a:buChar char=""/>
              <a:tabLst>
                <a:tab pos="124887" algn="l"/>
              </a:tabLst>
            </a:pPr>
            <a:r>
              <a:rPr sz="855" dirty="0">
                <a:solidFill>
                  <a:srgbClr val="231F20"/>
                </a:solidFill>
                <a:latin typeface="Verlag Office"/>
                <a:cs typeface="Verlag Office"/>
              </a:rPr>
              <a:t>&gt; 10</a:t>
            </a:r>
            <a:r>
              <a:rPr sz="855" spc="-13" dirty="0">
                <a:solidFill>
                  <a:srgbClr val="231F20"/>
                </a:solidFill>
                <a:latin typeface="Verlag Office"/>
                <a:cs typeface="Verlag Office"/>
              </a:rPr>
              <a:t> </a:t>
            </a:r>
            <a:r>
              <a:rPr sz="855" spc="-4" dirty="0">
                <a:solidFill>
                  <a:srgbClr val="231F20"/>
                </a:solidFill>
                <a:latin typeface="Verlag Office"/>
                <a:cs typeface="Verlag Office"/>
              </a:rPr>
              <a:t>years</a:t>
            </a:r>
            <a:endParaRPr sz="855" dirty="0">
              <a:latin typeface="Verlag Office"/>
              <a:cs typeface="Verlag Office"/>
            </a:endParaRPr>
          </a:p>
        </p:txBody>
      </p:sp>
      <p:sp>
        <p:nvSpPr>
          <p:cNvPr id="26" name="object 26"/>
          <p:cNvSpPr txBox="1"/>
          <p:nvPr/>
        </p:nvSpPr>
        <p:spPr>
          <a:xfrm>
            <a:off x="4660698" y="3245988"/>
            <a:ext cx="1202186" cy="326694"/>
          </a:xfrm>
          <a:prstGeom prst="rect">
            <a:avLst/>
          </a:prstGeom>
        </p:spPr>
        <p:txBody>
          <a:bodyPr vert="horz" wrap="square" lIns="0" tIns="10860" rIns="0" bIns="0" rtlCol="0">
            <a:spAutoFit/>
          </a:bodyPr>
          <a:lstStyle/>
          <a:p>
            <a:pPr marL="10860" marR="4344" indent="266607">
              <a:spcBef>
                <a:spcPts val="86"/>
              </a:spcBef>
            </a:pPr>
            <a:r>
              <a:rPr sz="1026" spc="-13" dirty="0">
                <a:solidFill>
                  <a:srgbClr val="20419A"/>
                </a:solidFill>
                <a:latin typeface="Verlag Office"/>
                <a:cs typeface="Verlag Office"/>
              </a:rPr>
              <a:t>SLOPE </a:t>
            </a:r>
            <a:r>
              <a:rPr sz="1026" dirty="0">
                <a:solidFill>
                  <a:srgbClr val="20419A"/>
                </a:solidFill>
                <a:latin typeface="Verlag Office"/>
                <a:cs typeface="Verlag Office"/>
              </a:rPr>
              <a:t>OF  ENLIGHTENMENT</a:t>
            </a:r>
            <a:endParaRPr sz="1026" dirty="0">
              <a:latin typeface="Verlag Office"/>
              <a:cs typeface="Verlag Office"/>
            </a:endParaRPr>
          </a:p>
        </p:txBody>
      </p:sp>
      <p:sp>
        <p:nvSpPr>
          <p:cNvPr id="27" name="object 27"/>
          <p:cNvSpPr txBox="1"/>
          <p:nvPr/>
        </p:nvSpPr>
        <p:spPr>
          <a:xfrm>
            <a:off x="6573249" y="3025228"/>
            <a:ext cx="1052863" cy="326694"/>
          </a:xfrm>
          <a:prstGeom prst="rect">
            <a:avLst/>
          </a:prstGeom>
        </p:spPr>
        <p:txBody>
          <a:bodyPr vert="horz" wrap="square" lIns="0" tIns="10860" rIns="0" bIns="0" rtlCol="0">
            <a:spAutoFit/>
          </a:bodyPr>
          <a:lstStyle/>
          <a:p>
            <a:pPr algn="ctr">
              <a:spcBef>
                <a:spcPts val="86"/>
              </a:spcBef>
            </a:pPr>
            <a:r>
              <a:rPr sz="1026" spc="-13" dirty="0">
                <a:solidFill>
                  <a:srgbClr val="20419A"/>
                </a:solidFill>
                <a:latin typeface="Verlag Office"/>
                <a:cs typeface="Verlag Office"/>
              </a:rPr>
              <a:t>PLATEAU</a:t>
            </a:r>
            <a:r>
              <a:rPr sz="1026" spc="-21" dirty="0">
                <a:solidFill>
                  <a:srgbClr val="20419A"/>
                </a:solidFill>
                <a:latin typeface="Verlag Office"/>
                <a:cs typeface="Verlag Office"/>
              </a:rPr>
              <a:t> </a:t>
            </a:r>
            <a:r>
              <a:rPr sz="1026" dirty="0">
                <a:solidFill>
                  <a:srgbClr val="20419A"/>
                </a:solidFill>
                <a:latin typeface="Verlag Office"/>
                <a:cs typeface="Verlag Office"/>
              </a:rPr>
              <a:t>OF</a:t>
            </a:r>
            <a:endParaRPr sz="1026">
              <a:latin typeface="Verlag Office"/>
              <a:cs typeface="Verlag Office"/>
            </a:endParaRPr>
          </a:p>
          <a:p>
            <a:pPr algn="ctr">
              <a:lnSpc>
                <a:spcPct val="100000"/>
              </a:lnSpc>
            </a:pPr>
            <a:r>
              <a:rPr sz="1026" spc="-4" dirty="0">
                <a:solidFill>
                  <a:srgbClr val="20419A"/>
                </a:solidFill>
                <a:latin typeface="Verlag Office"/>
                <a:cs typeface="Verlag Office"/>
              </a:rPr>
              <a:t>PRODUCTIVITY</a:t>
            </a:r>
            <a:endParaRPr sz="1026">
              <a:latin typeface="Verlag Office"/>
              <a:cs typeface="Verlag Office"/>
            </a:endParaRPr>
          </a:p>
        </p:txBody>
      </p:sp>
      <p:sp>
        <p:nvSpPr>
          <p:cNvPr id="28" name="object 28"/>
          <p:cNvSpPr txBox="1"/>
          <p:nvPr/>
        </p:nvSpPr>
        <p:spPr>
          <a:xfrm>
            <a:off x="720256" y="5633007"/>
            <a:ext cx="7443346" cy="544444"/>
          </a:xfrm>
          <a:prstGeom prst="rect">
            <a:avLst/>
          </a:prstGeom>
        </p:spPr>
        <p:txBody>
          <a:bodyPr vert="horz" wrap="square" lIns="0" tIns="26607" rIns="0" bIns="0" rtlCol="0">
            <a:spAutoFit/>
          </a:bodyPr>
          <a:lstStyle/>
          <a:p>
            <a:pPr marL="175384">
              <a:spcBef>
                <a:spcPts val="209"/>
              </a:spcBef>
            </a:pPr>
            <a:r>
              <a:rPr sz="855" dirty="0">
                <a:solidFill>
                  <a:srgbClr val="231F20"/>
                </a:solidFill>
                <a:latin typeface="Verlag Office"/>
                <a:cs typeface="Verlag Office"/>
              </a:rPr>
              <a:t>R&amp;D &gt; </a:t>
            </a:r>
            <a:r>
              <a:rPr sz="855" spc="-4" dirty="0">
                <a:solidFill>
                  <a:srgbClr val="231F20"/>
                </a:solidFill>
                <a:latin typeface="Verlag Office"/>
                <a:cs typeface="Verlag Office"/>
              </a:rPr>
              <a:t>1st-gen. products </a:t>
            </a:r>
            <a:r>
              <a:rPr sz="855" dirty="0">
                <a:solidFill>
                  <a:srgbClr val="231F20"/>
                </a:solidFill>
                <a:latin typeface="Verlag Office"/>
                <a:cs typeface="Verlag Office"/>
              </a:rPr>
              <a:t>&gt; </a:t>
            </a:r>
            <a:r>
              <a:rPr sz="855" spc="-9" dirty="0">
                <a:solidFill>
                  <a:srgbClr val="231F20"/>
                </a:solidFill>
                <a:latin typeface="Verlag Office"/>
                <a:cs typeface="Verlag Office"/>
              </a:rPr>
              <a:t>Failures </a:t>
            </a:r>
            <a:r>
              <a:rPr sz="855" dirty="0">
                <a:solidFill>
                  <a:srgbClr val="231F20"/>
                </a:solidFill>
                <a:latin typeface="Verlag Office"/>
                <a:cs typeface="Verlag Office"/>
              </a:rPr>
              <a:t>&gt; </a:t>
            </a:r>
            <a:r>
              <a:rPr sz="855" spc="-4" dirty="0">
                <a:solidFill>
                  <a:srgbClr val="231F20"/>
                </a:solidFill>
                <a:latin typeface="Verlag Office"/>
                <a:cs typeface="Verlag Office"/>
              </a:rPr>
              <a:t>Consolidation </a:t>
            </a:r>
            <a:r>
              <a:rPr sz="855" dirty="0">
                <a:solidFill>
                  <a:srgbClr val="231F20"/>
                </a:solidFill>
                <a:latin typeface="Verlag Office"/>
                <a:cs typeface="Verlag Office"/>
              </a:rPr>
              <a:t>&gt; 5 % </a:t>
            </a:r>
            <a:r>
              <a:rPr sz="855" spc="-4" dirty="0">
                <a:solidFill>
                  <a:srgbClr val="231F20"/>
                </a:solidFill>
                <a:latin typeface="Verlag Office"/>
                <a:cs typeface="Verlag Office"/>
              </a:rPr>
              <a:t>adoption </a:t>
            </a:r>
            <a:r>
              <a:rPr sz="855" dirty="0">
                <a:solidFill>
                  <a:srgbClr val="231F20"/>
                </a:solidFill>
                <a:latin typeface="Verlag Office"/>
                <a:cs typeface="Verlag Office"/>
              </a:rPr>
              <a:t>&gt; </a:t>
            </a:r>
            <a:r>
              <a:rPr sz="855" spc="-4" dirty="0">
                <a:solidFill>
                  <a:srgbClr val="231F20"/>
                </a:solidFill>
                <a:latin typeface="Verlag Office"/>
                <a:cs typeface="Verlag Office"/>
              </a:rPr>
              <a:t>3rd-gen. products </a:t>
            </a:r>
            <a:r>
              <a:rPr sz="855" dirty="0">
                <a:solidFill>
                  <a:srgbClr val="231F20"/>
                </a:solidFill>
                <a:latin typeface="Verlag Office"/>
                <a:cs typeface="Verlag Office"/>
              </a:rPr>
              <a:t>&gt; </a:t>
            </a:r>
            <a:r>
              <a:rPr sz="855" spc="-4" dirty="0">
                <a:solidFill>
                  <a:srgbClr val="231F20"/>
                </a:solidFill>
                <a:latin typeface="Verlag Office"/>
                <a:cs typeface="Verlag Office"/>
              </a:rPr>
              <a:t>High-growth </a:t>
            </a:r>
            <a:r>
              <a:rPr sz="855" dirty="0">
                <a:solidFill>
                  <a:srgbClr val="231F20"/>
                </a:solidFill>
                <a:latin typeface="Verlag Office"/>
                <a:cs typeface="Verlag Office"/>
              </a:rPr>
              <a:t>phase &gt; 30 %</a:t>
            </a:r>
            <a:r>
              <a:rPr sz="855" spc="9" dirty="0">
                <a:solidFill>
                  <a:srgbClr val="231F20"/>
                </a:solidFill>
                <a:latin typeface="Verlag Office"/>
                <a:cs typeface="Verlag Office"/>
              </a:rPr>
              <a:t> </a:t>
            </a:r>
            <a:r>
              <a:rPr sz="855" spc="-4" dirty="0">
                <a:solidFill>
                  <a:srgbClr val="231F20"/>
                </a:solidFill>
                <a:latin typeface="Verlag Office"/>
                <a:cs typeface="Verlag Office"/>
              </a:rPr>
              <a:t>adoption</a:t>
            </a:r>
            <a:endParaRPr sz="855" dirty="0">
              <a:latin typeface="Verlag Office"/>
              <a:cs typeface="Verlag Office"/>
            </a:endParaRPr>
          </a:p>
          <a:p>
            <a:pPr marR="4344" algn="r">
              <a:spcBef>
                <a:spcPts val="124"/>
              </a:spcBef>
            </a:pPr>
            <a:r>
              <a:rPr sz="855" b="1" spc="-13" dirty="0">
                <a:solidFill>
                  <a:srgbClr val="231F20"/>
                </a:solidFill>
                <a:latin typeface="Verlag Office"/>
                <a:cs typeface="Verlag Office"/>
              </a:rPr>
              <a:t>T</a:t>
            </a:r>
            <a:r>
              <a:rPr sz="855" b="1" dirty="0">
                <a:solidFill>
                  <a:srgbClr val="231F20"/>
                </a:solidFill>
                <a:latin typeface="Verlag Office"/>
                <a:cs typeface="Verlag Office"/>
              </a:rPr>
              <a:t>ime</a:t>
            </a:r>
            <a:endParaRPr sz="855" dirty="0">
              <a:latin typeface="Verlag Office"/>
              <a:cs typeface="Verlag Office"/>
            </a:endParaRPr>
          </a:p>
          <a:p>
            <a:pPr>
              <a:spcBef>
                <a:spcPts val="9"/>
              </a:spcBef>
            </a:pPr>
            <a:endParaRPr sz="770" dirty="0">
              <a:latin typeface="Times New Roman"/>
              <a:cs typeface="Times New Roman"/>
            </a:endParaRPr>
          </a:p>
          <a:p>
            <a:pPr marL="10860"/>
            <a:r>
              <a:rPr sz="800" b="1" spc="4" dirty="0">
                <a:solidFill>
                  <a:srgbClr val="231F20"/>
                </a:solidFill>
                <a:latin typeface="Verlag Office"/>
                <a:cs typeface="Verlag Office"/>
              </a:rPr>
              <a:t>Source: </a:t>
            </a:r>
            <a:r>
              <a:rPr sz="800" spc="-4" dirty="0">
                <a:solidFill>
                  <a:srgbClr val="231F20"/>
                </a:solidFill>
                <a:latin typeface="Verlag Office"/>
                <a:cs typeface="Verlag Office"/>
              </a:rPr>
              <a:t>Gartner, Julius</a:t>
            </a:r>
            <a:r>
              <a:rPr sz="800" spc="4" dirty="0">
                <a:solidFill>
                  <a:srgbClr val="231F20"/>
                </a:solidFill>
                <a:latin typeface="Verlag Office"/>
                <a:cs typeface="Verlag Office"/>
              </a:rPr>
              <a:t> </a:t>
            </a:r>
            <a:r>
              <a:rPr sz="800" dirty="0">
                <a:solidFill>
                  <a:srgbClr val="231F20"/>
                </a:solidFill>
                <a:latin typeface="Verlag Office"/>
                <a:cs typeface="Verlag Office"/>
              </a:rPr>
              <a:t>Baer</a:t>
            </a:r>
            <a:endParaRPr sz="800" dirty="0">
              <a:latin typeface="Verlag Office"/>
              <a:cs typeface="Verlag Office"/>
            </a:endParaRPr>
          </a:p>
        </p:txBody>
      </p:sp>
      <p:sp>
        <p:nvSpPr>
          <p:cNvPr id="29" name="object 29"/>
          <p:cNvSpPr/>
          <p:nvPr/>
        </p:nvSpPr>
        <p:spPr>
          <a:xfrm>
            <a:off x="966070" y="2538528"/>
            <a:ext cx="6743179" cy="2751484"/>
          </a:xfrm>
          <a:custGeom>
            <a:avLst/>
            <a:gdLst>
              <a:gd name="connsiteX0" fmla="*/ 0 w 7885771"/>
              <a:gd name="connsiteY0" fmla="*/ 3217707 h 3217707"/>
              <a:gd name="connsiteX1" fmla="*/ 292962 w 7885771"/>
              <a:gd name="connsiteY1" fmla="*/ 2296031 h 3217707"/>
              <a:gd name="connsiteX2" fmla="*/ 454556 w 7885771"/>
              <a:gd name="connsiteY2" fmla="*/ 1797423 h 3217707"/>
              <a:gd name="connsiteX3" fmla="*/ 542330 w 7885771"/>
              <a:gd name="connsiteY3" fmla="*/ 1549639 h 3217707"/>
              <a:gd name="connsiteX4" fmla="*/ 613829 w 7885771"/>
              <a:gd name="connsiteY4" fmla="*/ 1380436 h 3217707"/>
              <a:gd name="connsiteX5" fmla="*/ 623182 w 7885771"/>
              <a:gd name="connsiteY5" fmla="*/ 1358968 h 3217707"/>
              <a:gd name="connsiteX6" fmla="*/ 633844 w 7885771"/>
              <a:gd name="connsiteY6" fmla="*/ 1334143 h 3217707"/>
              <a:gd name="connsiteX7" fmla="*/ 645785 w 7885771"/>
              <a:gd name="connsiteY7" fmla="*/ 1306172 h 3217707"/>
              <a:gd name="connsiteX8" fmla="*/ 658976 w 7885771"/>
              <a:gd name="connsiteY8" fmla="*/ 1275269 h 3217707"/>
              <a:gd name="connsiteX9" fmla="*/ 673390 w 7885771"/>
              <a:gd name="connsiteY9" fmla="*/ 1241648 h 3217707"/>
              <a:gd name="connsiteX10" fmla="*/ 688997 w 7885771"/>
              <a:gd name="connsiteY10" fmla="*/ 1205520 h 3217707"/>
              <a:gd name="connsiteX11" fmla="*/ 705769 w 7885771"/>
              <a:gd name="connsiteY11" fmla="*/ 1167099 h 3217707"/>
              <a:gd name="connsiteX12" fmla="*/ 723677 w 7885771"/>
              <a:gd name="connsiteY12" fmla="*/ 1126597 h 3217707"/>
              <a:gd name="connsiteX13" fmla="*/ 742691 w 7885771"/>
              <a:gd name="connsiteY13" fmla="*/ 1084229 h 3217707"/>
              <a:gd name="connsiteX14" fmla="*/ 762785 w 7885771"/>
              <a:gd name="connsiteY14" fmla="*/ 1040205 h 3217707"/>
              <a:gd name="connsiteX15" fmla="*/ 783928 w 7885771"/>
              <a:gd name="connsiteY15" fmla="*/ 994741 h 3217707"/>
              <a:gd name="connsiteX16" fmla="*/ 806092 w 7885771"/>
              <a:gd name="connsiteY16" fmla="*/ 948047 h 3217707"/>
              <a:gd name="connsiteX17" fmla="*/ 829249 w 7885771"/>
              <a:gd name="connsiteY17" fmla="*/ 900339 h 3217707"/>
              <a:gd name="connsiteX18" fmla="*/ 853370 w 7885771"/>
              <a:gd name="connsiteY18" fmla="*/ 851827 h 3217707"/>
              <a:gd name="connsiteX19" fmla="*/ 878426 w 7885771"/>
              <a:gd name="connsiteY19" fmla="*/ 802726 h 3217707"/>
              <a:gd name="connsiteX20" fmla="*/ 904387 w 7885771"/>
              <a:gd name="connsiteY20" fmla="*/ 753248 h 3217707"/>
              <a:gd name="connsiteX21" fmla="*/ 931227 w 7885771"/>
              <a:gd name="connsiteY21" fmla="*/ 703606 h 3217707"/>
              <a:gd name="connsiteX22" fmla="*/ 958916 w 7885771"/>
              <a:gd name="connsiteY22" fmla="*/ 654013 h 3217707"/>
              <a:gd name="connsiteX23" fmla="*/ 987424 w 7885771"/>
              <a:gd name="connsiteY23" fmla="*/ 604682 h 3217707"/>
              <a:gd name="connsiteX24" fmla="*/ 1016725 w 7885771"/>
              <a:gd name="connsiteY24" fmla="*/ 555826 h 3217707"/>
              <a:gd name="connsiteX25" fmla="*/ 1046788 w 7885771"/>
              <a:gd name="connsiteY25" fmla="*/ 507658 h 3217707"/>
              <a:gd name="connsiteX26" fmla="*/ 1077585 w 7885771"/>
              <a:gd name="connsiteY26" fmla="*/ 460390 h 3217707"/>
              <a:gd name="connsiteX27" fmla="*/ 1109088 w 7885771"/>
              <a:gd name="connsiteY27" fmla="*/ 414237 h 3217707"/>
              <a:gd name="connsiteX28" fmla="*/ 1141268 w 7885771"/>
              <a:gd name="connsiteY28" fmla="*/ 369410 h 3217707"/>
              <a:gd name="connsiteX29" fmla="*/ 1174096 w 7885771"/>
              <a:gd name="connsiteY29" fmla="*/ 326123 h 3217707"/>
              <a:gd name="connsiteX30" fmla="*/ 1207543 w 7885771"/>
              <a:gd name="connsiteY30" fmla="*/ 284588 h 3217707"/>
              <a:gd name="connsiteX31" fmla="*/ 1241580 w 7885771"/>
              <a:gd name="connsiteY31" fmla="*/ 245019 h 3217707"/>
              <a:gd name="connsiteX32" fmla="*/ 1276180 w 7885771"/>
              <a:gd name="connsiteY32" fmla="*/ 207628 h 3217707"/>
              <a:gd name="connsiteX33" fmla="*/ 1311313 w 7885771"/>
              <a:gd name="connsiteY33" fmla="*/ 172628 h 3217707"/>
              <a:gd name="connsiteX34" fmla="*/ 1346950 w 7885771"/>
              <a:gd name="connsiteY34" fmla="*/ 140233 h 3217707"/>
              <a:gd name="connsiteX35" fmla="*/ 1383064 w 7885771"/>
              <a:gd name="connsiteY35" fmla="*/ 110655 h 3217707"/>
              <a:gd name="connsiteX36" fmla="*/ 1419624 w 7885771"/>
              <a:gd name="connsiteY36" fmla="*/ 84107 h 3217707"/>
              <a:gd name="connsiteX37" fmla="*/ 1456603 w 7885771"/>
              <a:gd name="connsiteY37" fmla="*/ 60802 h 3217707"/>
              <a:gd name="connsiteX38" fmla="*/ 1493972 w 7885771"/>
              <a:gd name="connsiteY38" fmla="*/ 40954 h 3217707"/>
              <a:gd name="connsiteX39" fmla="*/ 1531702 w 7885771"/>
              <a:gd name="connsiteY39" fmla="*/ 24774 h 3217707"/>
              <a:gd name="connsiteX40" fmla="*/ 1569764 w 7885771"/>
              <a:gd name="connsiteY40" fmla="*/ 12476 h 3217707"/>
              <a:gd name="connsiteX41" fmla="*/ 1608130 w 7885771"/>
              <a:gd name="connsiteY41" fmla="*/ 4273 h 3217707"/>
              <a:gd name="connsiteX42" fmla="*/ 1646770 w 7885771"/>
              <a:gd name="connsiteY42" fmla="*/ 378 h 3217707"/>
              <a:gd name="connsiteX43" fmla="*/ 1679610 w 7885771"/>
              <a:gd name="connsiteY43" fmla="*/ 0 h 3217707"/>
              <a:gd name="connsiteX44" fmla="*/ 1711195 w 7885771"/>
              <a:gd name="connsiteY44" fmla="*/ 1736 h 3217707"/>
              <a:gd name="connsiteX45" fmla="*/ 1770785 w 7885771"/>
              <a:gd name="connsiteY45" fmla="*/ 11455 h 3217707"/>
              <a:gd name="connsiteX46" fmla="*/ 1825900 w 7885771"/>
              <a:gd name="connsiteY46" fmla="*/ 29341 h 3217707"/>
              <a:gd name="connsiteX47" fmla="*/ 1876900 w 7885771"/>
              <a:gd name="connsiteY47" fmla="*/ 55203 h 3217707"/>
              <a:gd name="connsiteX48" fmla="*/ 1924146 w 7885771"/>
              <a:gd name="connsiteY48" fmla="*/ 88845 h 3217707"/>
              <a:gd name="connsiteX49" fmla="*/ 1967997 w 7885771"/>
              <a:gd name="connsiteY49" fmla="*/ 130076 h 3217707"/>
              <a:gd name="connsiteX50" fmla="*/ 2008814 w 7885771"/>
              <a:gd name="connsiteY50" fmla="*/ 178701 h 3217707"/>
              <a:gd name="connsiteX51" fmla="*/ 2046957 w 7885771"/>
              <a:gd name="connsiteY51" fmla="*/ 234529 h 3217707"/>
              <a:gd name="connsiteX52" fmla="*/ 2082786 w 7885771"/>
              <a:gd name="connsiteY52" fmla="*/ 297364 h 3217707"/>
              <a:gd name="connsiteX53" fmla="*/ 2116662 w 7885771"/>
              <a:gd name="connsiteY53" fmla="*/ 367015 h 3217707"/>
              <a:gd name="connsiteX54" fmla="*/ 2132980 w 7885771"/>
              <a:gd name="connsiteY54" fmla="*/ 404335 h 3217707"/>
              <a:gd name="connsiteX55" fmla="*/ 2148944 w 7885771"/>
              <a:gd name="connsiteY55" fmla="*/ 443287 h 3217707"/>
              <a:gd name="connsiteX56" fmla="*/ 2164600 w 7885771"/>
              <a:gd name="connsiteY56" fmla="*/ 483846 h 3217707"/>
              <a:gd name="connsiteX57" fmla="*/ 2179993 w 7885771"/>
              <a:gd name="connsiteY57" fmla="*/ 525988 h 3217707"/>
              <a:gd name="connsiteX58" fmla="*/ 2195168 w 7885771"/>
              <a:gd name="connsiteY58" fmla="*/ 569689 h 3217707"/>
              <a:gd name="connsiteX59" fmla="*/ 2210169 w 7885771"/>
              <a:gd name="connsiteY59" fmla="*/ 614925 h 3217707"/>
              <a:gd name="connsiteX60" fmla="*/ 2225043 w 7885771"/>
              <a:gd name="connsiteY60" fmla="*/ 661671 h 3217707"/>
              <a:gd name="connsiteX61" fmla="*/ 2239833 w 7885771"/>
              <a:gd name="connsiteY61" fmla="*/ 709904 h 3217707"/>
              <a:gd name="connsiteX62" fmla="*/ 2254585 w 7885771"/>
              <a:gd name="connsiteY62" fmla="*/ 759598 h 3217707"/>
              <a:gd name="connsiteX63" fmla="*/ 2269343 w 7885771"/>
              <a:gd name="connsiteY63" fmla="*/ 810731 h 3217707"/>
              <a:gd name="connsiteX64" fmla="*/ 2284154 w 7885771"/>
              <a:gd name="connsiteY64" fmla="*/ 863278 h 3217707"/>
              <a:gd name="connsiteX65" fmla="*/ 2299061 w 7885771"/>
              <a:gd name="connsiteY65" fmla="*/ 917215 h 3217707"/>
              <a:gd name="connsiteX66" fmla="*/ 2314111 w 7885771"/>
              <a:gd name="connsiteY66" fmla="*/ 972517 h 3217707"/>
              <a:gd name="connsiteX67" fmla="*/ 2329347 w 7885771"/>
              <a:gd name="connsiteY67" fmla="*/ 1029161 h 3217707"/>
              <a:gd name="connsiteX68" fmla="*/ 2344816 w 7885771"/>
              <a:gd name="connsiteY68" fmla="*/ 1087122 h 3217707"/>
              <a:gd name="connsiteX69" fmla="*/ 2360561 w 7885771"/>
              <a:gd name="connsiteY69" fmla="*/ 1146376 h 3217707"/>
              <a:gd name="connsiteX70" fmla="*/ 2376629 w 7885771"/>
              <a:gd name="connsiteY70" fmla="*/ 1206899 h 3217707"/>
              <a:gd name="connsiteX71" fmla="*/ 2393063 w 7885771"/>
              <a:gd name="connsiteY71" fmla="*/ 1268667 h 3217707"/>
              <a:gd name="connsiteX72" fmla="*/ 2409910 w 7885771"/>
              <a:gd name="connsiteY72" fmla="*/ 1331656 h 3217707"/>
              <a:gd name="connsiteX73" fmla="*/ 2427213 w 7885771"/>
              <a:gd name="connsiteY73" fmla="*/ 1395841 h 3217707"/>
              <a:gd name="connsiteX74" fmla="*/ 2445019 w 7885771"/>
              <a:gd name="connsiteY74" fmla="*/ 1461199 h 3217707"/>
              <a:gd name="connsiteX75" fmla="*/ 2463372 w 7885771"/>
              <a:gd name="connsiteY75" fmla="*/ 1527705 h 3217707"/>
              <a:gd name="connsiteX76" fmla="*/ 2482317 w 7885771"/>
              <a:gd name="connsiteY76" fmla="*/ 1595335 h 3217707"/>
              <a:gd name="connsiteX77" fmla="*/ 2501900 w 7885771"/>
              <a:gd name="connsiteY77" fmla="*/ 1664065 h 3217707"/>
              <a:gd name="connsiteX78" fmla="*/ 2689413 w 7885771"/>
              <a:gd name="connsiteY78" fmla="*/ 2235454 h 3217707"/>
              <a:gd name="connsiteX79" fmla="*/ 3007252 w 7885771"/>
              <a:gd name="connsiteY79" fmla="*/ 2474750 h 3217707"/>
              <a:gd name="connsiteX80" fmla="*/ 3210913 w 7885771"/>
              <a:gd name="connsiteY80" fmla="*/ 2532034 h 3217707"/>
              <a:gd name="connsiteX81" fmla="*/ 3293529 w 7885771"/>
              <a:gd name="connsiteY81" fmla="*/ 2523436 h 3217707"/>
              <a:gd name="connsiteX82" fmla="*/ 3386861 w 7885771"/>
              <a:gd name="connsiteY82" fmla="*/ 2518991 h 3217707"/>
              <a:gd name="connsiteX83" fmla="*/ 3468684 w 7885771"/>
              <a:gd name="connsiteY83" fmla="*/ 2496783 h 3217707"/>
              <a:gd name="connsiteX84" fmla="*/ 3584640 w 7885771"/>
              <a:gd name="connsiteY84" fmla="*/ 2438159 h 3217707"/>
              <a:gd name="connsiteX85" fmla="*/ 3780370 w 7885771"/>
              <a:gd name="connsiteY85" fmla="*/ 2324465 h 3217707"/>
              <a:gd name="connsiteX86" fmla="*/ 3832968 w 7885771"/>
              <a:gd name="connsiteY86" fmla="*/ 2292561 h 3217707"/>
              <a:gd name="connsiteX87" fmla="*/ 3888041 w 7885771"/>
              <a:gd name="connsiteY87" fmla="*/ 2257525 h 3217707"/>
              <a:gd name="connsiteX88" fmla="*/ 3945860 w 7885771"/>
              <a:gd name="connsiteY88" fmla="*/ 2219641 h 3217707"/>
              <a:gd name="connsiteX89" fmla="*/ 4006694 w 7885771"/>
              <a:gd name="connsiteY89" fmla="*/ 2179191 h 3217707"/>
              <a:gd name="connsiteX90" fmla="*/ 4038327 w 7885771"/>
              <a:gd name="connsiteY90" fmla="*/ 2158093 h 3217707"/>
              <a:gd name="connsiteX91" fmla="*/ 4070816 w 7885771"/>
              <a:gd name="connsiteY91" fmla="*/ 2136459 h 3217707"/>
              <a:gd name="connsiteX92" fmla="*/ 4104194 w 7885771"/>
              <a:gd name="connsiteY92" fmla="*/ 2114326 h 3217707"/>
              <a:gd name="connsiteX93" fmla="*/ 4138495 w 7885771"/>
              <a:gd name="connsiteY93" fmla="*/ 2091729 h 3217707"/>
              <a:gd name="connsiteX94" fmla="*/ 4173753 w 7885771"/>
              <a:gd name="connsiteY94" fmla="*/ 2068703 h 3217707"/>
              <a:gd name="connsiteX95" fmla="*/ 4210002 w 7885771"/>
              <a:gd name="connsiteY95" fmla="*/ 2045283 h 3217707"/>
              <a:gd name="connsiteX96" fmla="*/ 4247275 w 7885771"/>
              <a:gd name="connsiteY96" fmla="*/ 2021505 h 3217707"/>
              <a:gd name="connsiteX97" fmla="*/ 4285608 w 7885771"/>
              <a:gd name="connsiteY97" fmla="*/ 1997404 h 3217707"/>
              <a:gd name="connsiteX98" fmla="*/ 4325032 w 7885771"/>
              <a:gd name="connsiteY98" fmla="*/ 1973017 h 3217707"/>
              <a:gd name="connsiteX99" fmla="*/ 4365583 w 7885771"/>
              <a:gd name="connsiteY99" fmla="*/ 1948377 h 3217707"/>
              <a:gd name="connsiteX100" fmla="*/ 4407293 w 7885771"/>
              <a:gd name="connsiteY100" fmla="*/ 1923521 h 3217707"/>
              <a:gd name="connsiteX101" fmla="*/ 4450198 w 7885771"/>
              <a:gd name="connsiteY101" fmla="*/ 1898484 h 3217707"/>
              <a:gd name="connsiteX102" fmla="*/ 4494330 w 7885771"/>
              <a:gd name="connsiteY102" fmla="*/ 1873301 h 3217707"/>
              <a:gd name="connsiteX103" fmla="*/ 4539724 w 7885771"/>
              <a:gd name="connsiteY103" fmla="*/ 1848008 h 3217707"/>
              <a:gd name="connsiteX104" fmla="*/ 4586412 w 7885771"/>
              <a:gd name="connsiteY104" fmla="*/ 1822641 h 3217707"/>
              <a:gd name="connsiteX105" fmla="*/ 4634430 w 7885771"/>
              <a:gd name="connsiteY105" fmla="*/ 1797234 h 3217707"/>
              <a:gd name="connsiteX106" fmla="*/ 4683811 w 7885771"/>
              <a:gd name="connsiteY106" fmla="*/ 1771823 h 3217707"/>
              <a:gd name="connsiteX107" fmla="*/ 4734589 w 7885771"/>
              <a:gd name="connsiteY107" fmla="*/ 1746443 h 3217707"/>
              <a:gd name="connsiteX108" fmla="*/ 4786798 w 7885771"/>
              <a:gd name="connsiteY108" fmla="*/ 1721130 h 3217707"/>
              <a:gd name="connsiteX109" fmla="*/ 4840470 w 7885771"/>
              <a:gd name="connsiteY109" fmla="*/ 1695919 h 3217707"/>
              <a:gd name="connsiteX110" fmla="*/ 4895641 w 7885771"/>
              <a:gd name="connsiteY110" fmla="*/ 1670847 h 3217707"/>
              <a:gd name="connsiteX111" fmla="*/ 4952345 w 7885771"/>
              <a:gd name="connsiteY111" fmla="*/ 1645947 h 3217707"/>
              <a:gd name="connsiteX112" fmla="*/ 5010614 w 7885771"/>
              <a:gd name="connsiteY112" fmla="*/ 1621255 h 3217707"/>
              <a:gd name="connsiteX113" fmla="*/ 5070483 w 7885771"/>
              <a:gd name="connsiteY113" fmla="*/ 1596808 h 3217707"/>
              <a:gd name="connsiteX114" fmla="*/ 5131985 w 7885771"/>
              <a:gd name="connsiteY114" fmla="*/ 1572639 h 3217707"/>
              <a:gd name="connsiteX115" fmla="*/ 5195155 w 7885771"/>
              <a:gd name="connsiteY115" fmla="*/ 1548786 h 3217707"/>
              <a:gd name="connsiteX116" fmla="*/ 5260026 w 7885771"/>
              <a:gd name="connsiteY116" fmla="*/ 1525282 h 3217707"/>
              <a:gd name="connsiteX117" fmla="*/ 5326632 w 7885771"/>
              <a:gd name="connsiteY117" fmla="*/ 1502164 h 3217707"/>
              <a:gd name="connsiteX118" fmla="*/ 5395007 w 7885771"/>
              <a:gd name="connsiteY118" fmla="*/ 1479467 h 3217707"/>
              <a:gd name="connsiteX119" fmla="*/ 5465185 w 7885771"/>
              <a:gd name="connsiteY119" fmla="*/ 1457227 h 3217707"/>
              <a:gd name="connsiteX120" fmla="*/ 5537200 w 7885771"/>
              <a:gd name="connsiteY120" fmla="*/ 1435478 h 3217707"/>
              <a:gd name="connsiteX121" fmla="*/ 5596884 w 7885771"/>
              <a:gd name="connsiteY121" fmla="*/ 1418280 h 3217707"/>
              <a:gd name="connsiteX122" fmla="*/ 5657145 w 7885771"/>
              <a:gd name="connsiteY122" fmla="*/ 1401672 h 3217707"/>
              <a:gd name="connsiteX123" fmla="*/ 5717914 w 7885771"/>
              <a:gd name="connsiteY123" fmla="*/ 1385645 h 3217707"/>
              <a:gd name="connsiteX124" fmla="*/ 5779125 w 7885771"/>
              <a:gd name="connsiteY124" fmla="*/ 1370191 h 3217707"/>
              <a:gd name="connsiteX125" fmla="*/ 5840711 w 7885771"/>
              <a:gd name="connsiteY125" fmla="*/ 1355302 h 3217707"/>
              <a:gd name="connsiteX126" fmla="*/ 5902607 w 7885771"/>
              <a:gd name="connsiteY126" fmla="*/ 1340971 h 3217707"/>
              <a:gd name="connsiteX127" fmla="*/ 5964746 w 7885771"/>
              <a:gd name="connsiteY127" fmla="*/ 1327189 h 3217707"/>
              <a:gd name="connsiteX128" fmla="*/ 6027061 w 7885771"/>
              <a:gd name="connsiteY128" fmla="*/ 1313947 h 3217707"/>
              <a:gd name="connsiteX129" fmla="*/ 6089485 w 7885771"/>
              <a:gd name="connsiteY129" fmla="*/ 1301239 h 3217707"/>
              <a:gd name="connsiteX130" fmla="*/ 6151953 w 7885771"/>
              <a:gd name="connsiteY130" fmla="*/ 1289055 h 3217707"/>
              <a:gd name="connsiteX131" fmla="*/ 6214397 w 7885771"/>
              <a:gd name="connsiteY131" fmla="*/ 1277388 h 3217707"/>
              <a:gd name="connsiteX132" fmla="*/ 6276751 w 7885771"/>
              <a:gd name="connsiteY132" fmla="*/ 1266229 h 3217707"/>
              <a:gd name="connsiteX133" fmla="*/ 6338949 w 7885771"/>
              <a:gd name="connsiteY133" fmla="*/ 1255571 h 3217707"/>
              <a:gd name="connsiteX134" fmla="*/ 6400924 w 7885771"/>
              <a:gd name="connsiteY134" fmla="*/ 1245406 h 3217707"/>
              <a:gd name="connsiteX135" fmla="*/ 6462610 w 7885771"/>
              <a:gd name="connsiteY135" fmla="*/ 1235725 h 3217707"/>
              <a:gd name="connsiteX136" fmla="*/ 6523940 w 7885771"/>
              <a:gd name="connsiteY136" fmla="*/ 1226520 h 3217707"/>
              <a:gd name="connsiteX137" fmla="*/ 6584847 w 7885771"/>
              <a:gd name="connsiteY137" fmla="*/ 1217783 h 3217707"/>
              <a:gd name="connsiteX138" fmla="*/ 6645266 w 7885771"/>
              <a:gd name="connsiteY138" fmla="*/ 1209507 h 3217707"/>
              <a:gd name="connsiteX139" fmla="*/ 6705129 w 7885771"/>
              <a:gd name="connsiteY139" fmla="*/ 1201682 h 3217707"/>
              <a:gd name="connsiteX140" fmla="*/ 6764370 w 7885771"/>
              <a:gd name="connsiteY140" fmla="*/ 1194302 h 3217707"/>
              <a:gd name="connsiteX141" fmla="*/ 6822922 w 7885771"/>
              <a:gd name="connsiteY141" fmla="*/ 1187357 h 3217707"/>
              <a:gd name="connsiteX142" fmla="*/ 6880720 w 7885771"/>
              <a:gd name="connsiteY142" fmla="*/ 1180840 h 3217707"/>
              <a:gd name="connsiteX143" fmla="*/ 6937697 w 7885771"/>
              <a:gd name="connsiteY143" fmla="*/ 1174743 h 3217707"/>
              <a:gd name="connsiteX144" fmla="*/ 6993785 w 7885771"/>
              <a:gd name="connsiteY144" fmla="*/ 1169058 h 3217707"/>
              <a:gd name="connsiteX145" fmla="*/ 7048919 w 7885771"/>
              <a:gd name="connsiteY145" fmla="*/ 1163776 h 3217707"/>
              <a:gd name="connsiteX146" fmla="*/ 7103032 w 7885771"/>
              <a:gd name="connsiteY146" fmla="*/ 1158889 h 3217707"/>
              <a:gd name="connsiteX147" fmla="*/ 7156057 w 7885771"/>
              <a:gd name="connsiteY147" fmla="*/ 1154390 h 3217707"/>
              <a:gd name="connsiteX148" fmla="*/ 7207928 w 7885771"/>
              <a:gd name="connsiteY148" fmla="*/ 1150270 h 3217707"/>
              <a:gd name="connsiteX149" fmla="*/ 7258579 w 7885771"/>
              <a:gd name="connsiteY149" fmla="*/ 1146521 h 3217707"/>
              <a:gd name="connsiteX150" fmla="*/ 7307943 w 7885771"/>
              <a:gd name="connsiteY150" fmla="*/ 1143136 h 3217707"/>
              <a:gd name="connsiteX151" fmla="*/ 7355954 w 7885771"/>
              <a:gd name="connsiteY151" fmla="*/ 1140105 h 3217707"/>
              <a:gd name="connsiteX152" fmla="*/ 7402544 w 7885771"/>
              <a:gd name="connsiteY152" fmla="*/ 1137422 h 3217707"/>
              <a:gd name="connsiteX153" fmla="*/ 7447648 w 7885771"/>
              <a:gd name="connsiteY153" fmla="*/ 1135077 h 3217707"/>
              <a:gd name="connsiteX154" fmla="*/ 7491199 w 7885771"/>
              <a:gd name="connsiteY154" fmla="*/ 1133063 h 3217707"/>
              <a:gd name="connsiteX155" fmla="*/ 7533130 w 7885771"/>
              <a:gd name="connsiteY155" fmla="*/ 1131372 h 3217707"/>
              <a:gd name="connsiteX156" fmla="*/ 7573375 w 7885771"/>
              <a:gd name="connsiteY156" fmla="*/ 1129995 h 3217707"/>
              <a:gd name="connsiteX157" fmla="*/ 7611868 w 7885771"/>
              <a:gd name="connsiteY157" fmla="*/ 1128925 h 3217707"/>
              <a:gd name="connsiteX158" fmla="*/ 7683330 w 7885771"/>
              <a:gd name="connsiteY158" fmla="*/ 1127673 h 3217707"/>
              <a:gd name="connsiteX159" fmla="*/ 7716166 w 7885771"/>
              <a:gd name="connsiteY159" fmla="*/ 1127474 h 3217707"/>
              <a:gd name="connsiteX160" fmla="*/ 7746983 w 7885771"/>
              <a:gd name="connsiteY160" fmla="*/ 1127549 h 3217707"/>
              <a:gd name="connsiteX161" fmla="*/ 7802296 w 7885771"/>
              <a:gd name="connsiteY161" fmla="*/ 1128490 h 3217707"/>
              <a:gd name="connsiteX162" fmla="*/ 7848736 w 7885771"/>
              <a:gd name="connsiteY162" fmla="*/ 1130431 h 3217707"/>
              <a:gd name="connsiteX163" fmla="*/ 7868463 w 7885771"/>
              <a:gd name="connsiteY163" fmla="*/ 1131756 h 3217707"/>
              <a:gd name="connsiteX164" fmla="*/ 7885772 w 7885771"/>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482317 w 7885772"/>
              <a:gd name="connsiteY76" fmla="*/ 1595335 h 3217707"/>
              <a:gd name="connsiteX77" fmla="*/ 2544334 w 7885772"/>
              <a:gd name="connsiteY77" fmla="*/ 1893210 h 3217707"/>
              <a:gd name="connsiteX78" fmla="*/ 2689413 w 7885772"/>
              <a:gd name="connsiteY78" fmla="*/ 2235454 h 3217707"/>
              <a:gd name="connsiteX79" fmla="*/ 3007252 w 7885772"/>
              <a:gd name="connsiteY79" fmla="*/ 2474750 h 3217707"/>
              <a:gd name="connsiteX80" fmla="*/ 3210913 w 7885772"/>
              <a:gd name="connsiteY80" fmla="*/ 2532034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482317 w 7885772"/>
              <a:gd name="connsiteY76" fmla="*/ 159533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210913 w 7885772"/>
              <a:gd name="connsiteY80" fmla="*/ 2532034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482317 w 7885772"/>
              <a:gd name="connsiteY76" fmla="*/ 159533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109072 w 7885772"/>
              <a:gd name="connsiteY80" fmla="*/ 2532034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109072 w 7885772"/>
              <a:gd name="connsiteY80" fmla="*/ 2532034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23436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386861 w 7885772"/>
              <a:gd name="connsiteY82" fmla="*/ 2518991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386861 w 7885772"/>
              <a:gd name="connsiteY82" fmla="*/ 2532939 h 3217707"/>
              <a:gd name="connsiteX83" fmla="*/ 3468684 w 7885772"/>
              <a:gd name="connsiteY83" fmla="*/ 2496783 h 3217707"/>
              <a:gd name="connsiteX84" fmla="*/ 3584640 w 7885772"/>
              <a:gd name="connsiteY84" fmla="*/ 2438159 h 3217707"/>
              <a:gd name="connsiteX85" fmla="*/ 3780370 w 7885772"/>
              <a:gd name="connsiteY85" fmla="*/ 2324465 h 3217707"/>
              <a:gd name="connsiteX86" fmla="*/ 3832968 w 7885772"/>
              <a:gd name="connsiteY86" fmla="*/ 2292561 h 3217707"/>
              <a:gd name="connsiteX87" fmla="*/ 3888041 w 7885772"/>
              <a:gd name="connsiteY87" fmla="*/ 2257525 h 3217707"/>
              <a:gd name="connsiteX88" fmla="*/ 3945860 w 7885772"/>
              <a:gd name="connsiteY88" fmla="*/ 2219641 h 3217707"/>
              <a:gd name="connsiteX89" fmla="*/ 4006694 w 7885772"/>
              <a:gd name="connsiteY89" fmla="*/ 2179191 h 3217707"/>
              <a:gd name="connsiteX90" fmla="*/ 4038327 w 7885772"/>
              <a:gd name="connsiteY90" fmla="*/ 2158093 h 3217707"/>
              <a:gd name="connsiteX91" fmla="*/ 4070816 w 7885772"/>
              <a:gd name="connsiteY91" fmla="*/ 2136459 h 3217707"/>
              <a:gd name="connsiteX92" fmla="*/ 4104194 w 7885772"/>
              <a:gd name="connsiteY92" fmla="*/ 2114326 h 3217707"/>
              <a:gd name="connsiteX93" fmla="*/ 4138495 w 7885772"/>
              <a:gd name="connsiteY93" fmla="*/ 2091729 h 3217707"/>
              <a:gd name="connsiteX94" fmla="*/ 4173753 w 7885772"/>
              <a:gd name="connsiteY94" fmla="*/ 2068703 h 3217707"/>
              <a:gd name="connsiteX95" fmla="*/ 4210002 w 7885772"/>
              <a:gd name="connsiteY95" fmla="*/ 2045283 h 3217707"/>
              <a:gd name="connsiteX96" fmla="*/ 4247275 w 7885772"/>
              <a:gd name="connsiteY96" fmla="*/ 2021505 h 3217707"/>
              <a:gd name="connsiteX97" fmla="*/ 4285608 w 7885772"/>
              <a:gd name="connsiteY97" fmla="*/ 1997404 h 3217707"/>
              <a:gd name="connsiteX98" fmla="*/ 4325032 w 7885772"/>
              <a:gd name="connsiteY98" fmla="*/ 1973017 h 3217707"/>
              <a:gd name="connsiteX99" fmla="*/ 4365583 w 7885772"/>
              <a:gd name="connsiteY99" fmla="*/ 1948377 h 3217707"/>
              <a:gd name="connsiteX100" fmla="*/ 4407293 w 7885772"/>
              <a:gd name="connsiteY100" fmla="*/ 1923521 h 3217707"/>
              <a:gd name="connsiteX101" fmla="*/ 4450198 w 7885772"/>
              <a:gd name="connsiteY101" fmla="*/ 1898484 h 3217707"/>
              <a:gd name="connsiteX102" fmla="*/ 4494330 w 7885772"/>
              <a:gd name="connsiteY102" fmla="*/ 1873301 h 3217707"/>
              <a:gd name="connsiteX103" fmla="*/ 4539724 w 7885772"/>
              <a:gd name="connsiteY103" fmla="*/ 1848008 h 3217707"/>
              <a:gd name="connsiteX104" fmla="*/ 4586412 w 7885772"/>
              <a:gd name="connsiteY104" fmla="*/ 1822641 h 3217707"/>
              <a:gd name="connsiteX105" fmla="*/ 4634430 w 7885772"/>
              <a:gd name="connsiteY105" fmla="*/ 1797234 h 3217707"/>
              <a:gd name="connsiteX106" fmla="*/ 4683811 w 7885772"/>
              <a:gd name="connsiteY106" fmla="*/ 1771823 h 3217707"/>
              <a:gd name="connsiteX107" fmla="*/ 4734589 w 7885772"/>
              <a:gd name="connsiteY107" fmla="*/ 1746443 h 3217707"/>
              <a:gd name="connsiteX108" fmla="*/ 4786798 w 7885772"/>
              <a:gd name="connsiteY108" fmla="*/ 1721130 h 3217707"/>
              <a:gd name="connsiteX109" fmla="*/ 4840470 w 7885772"/>
              <a:gd name="connsiteY109" fmla="*/ 1695919 h 3217707"/>
              <a:gd name="connsiteX110" fmla="*/ 4895641 w 7885772"/>
              <a:gd name="connsiteY110" fmla="*/ 1670847 h 3217707"/>
              <a:gd name="connsiteX111" fmla="*/ 4952345 w 7885772"/>
              <a:gd name="connsiteY111" fmla="*/ 1645947 h 3217707"/>
              <a:gd name="connsiteX112" fmla="*/ 5010614 w 7885772"/>
              <a:gd name="connsiteY112" fmla="*/ 1621255 h 3217707"/>
              <a:gd name="connsiteX113" fmla="*/ 5070483 w 7885772"/>
              <a:gd name="connsiteY113" fmla="*/ 1596808 h 3217707"/>
              <a:gd name="connsiteX114" fmla="*/ 5131985 w 7885772"/>
              <a:gd name="connsiteY114" fmla="*/ 1572639 h 3217707"/>
              <a:gd name="connsiteX115" fmla="*/ 5195155 w 7885772"/>
              <a:gd name="connsiteY115" fmla="*/ 1548786 h 3217707"/>
              <a:gd name="connsiteX116" fmla="*/ 5260026 w 7885772"/>
              <a:gd name="connsiteY116" fmla="*/ 1525282 h 3217707"/>
              <a:gd name="connsiteX117" fmla="*/ 5326632 w 7885772"/>
              <a:gd name="connsiteY117" fmla="*/ 1502164 h 3217707"/>
              <a:gd name="connsiteX118" fmla="*/ 5395007 w 7885772"/>
              <a:gd name="connsiteY118" fmla="*/ 1479467 h 3217707"/>
              <a:gd name="connsiteX119" fmla="*/ 5465185 w 7885772"/>
              <a:gd name="connsiteY119" fmla="*/ 1457227 h 3217707"/>
              <a:gd name="connsiteX120" fmla="*/ 5537200 w 7885772"/>
              <a:gd name="connsiteY120" fmla="*/ 1435478 h 3217707"/>
              <a:gd name="connsiteX121" fmla="*/ 5596884 w 7885772"/>
              <a:gd name="connsiteY121" fmla="*/ 1418280 h 3217707"/>
              <a:gd name="connsiteX122" fmla="*/ 5657145 w 7885772"/>
              <a:gd name="connsiteY122" fmla="*/ 1401672 h 3217707"/>
              <a:gd name="connsiteX123" fmla="*/ 5717914 w 7885772"/>
              <a:gd name="connsiteY123" fmla="*/ 1385645 h 3217707"/>
              <a:gd name="connsiteX124" fmla="*/ 5779125 w 7885772"/>
              <a:gd name="connsiteY124" fmla="*/ 1370191 h 3217707"/>
              <a:gd name="connsiteX125" fmla="*/ 5840711 w 7885772"/>
              <a:gd name="connsiteY125" fmla="*/ 1355302 h 3217707"/>
              <a:gd name="connsiteX126" fmla="*/ 5902607 w 7885772"/>
              <a:gd name="connsiteY126" fmla="*/ 1340971 h 3217707"/>
              <a:gd name="connsiteX127" fmla="*/ 5964746 w 7885772"/>
              <a:gd name="connsiteY127" fmla="*/ 1327189 h 3217707"/>
              <a:gd name="connsiteX128" fmla="*/ 6027061 w 7885772"/>
              <a:gd name="connsiteY128" fmla="*/ 1313947 h 3217707"/>
              <a:gd name="connsiteX129" fmla="*/ 6089485 w 7885772"/>
              <a:gd name="connsiteY129" fmla="*/ 1301239 h 3217707"/>
              <a:gd name="connsiteX130" fmla="*/ 6151953 w 7885772"/>
              <a:gd name="connsiteY130" fmla="*/ 1289055 h 3217707"/>
              <a:gd name="connsiteX131" fmla="*/ 6214397 w 7885772"/>
              <a:gd name="connsiteY131" fmla="*/ 1277388 h 3217707"/>
              <a:gd name="connsiteX132" fmla="*/ 6276751 w 7885772"/>
              <a:gd name="connsiteY132" fmla="*/ 1266229 h 3217707"/>
              <a:gd name="connsiteX133" fmla="*/ 6338949 w 7885772"/>
              <a:gd name="connsiteY133" fmla="*/ 1255571 h 3217707"/>
              <a:gd name="connsiteX134" fmla="*/ 6400924 w 7885772"/>
              <a:gd name="connsiteY134" fmla="*/ 1245406 h 3217707"/>
              <a:gd name="connsiteX135" fmla="*/ 6462610 w 7885772"/>
              <a:gd name="connsiteY135" fmla="*/ 1235725 h 3217707"/>
              <a:gd name="connsiteX136" fmla="*/ 6523940 w 7885772"/>
              <a:gd name="connsiteY136" fmla="*/ 1226520 h 3217707"/>
              <a:gd name="connsiteX137" fmla="*/ 6584847 w 7885772"/>
              <a:gd name="connsiteY137" fmla="*/ 1217783 h 3217707"/>
              <a:gd name="connsiteX138" fmla="*/ 6645266 w 7885772"/>
              <a:gd name="connsiteY138" fmla="*/ 1209507 h 3217707"/>
              <a:gd name="connsiteX139" fmla="*/ 6705129 w 7885772"/>
              <a:gd name="connsiteY139" fmla="*/ 1201682 h 3217707"/>
              <a:gd name="connsiteX140" fmla="*/ 6764370 w 7885772"/>
              <a:gd name="connsiteY140" fmla="*/ 1194302 h 3217707"/>
              <a:gd name="connsiteX141" fmla="*/ 6822922 w 7885772"/>
              <a:gd name="connsiteY141" fmla="*/ 1187357 h 3217707"/>
              <a:gd name="connsiteX142" fmla="*/ 6880720 w 7885772"/>
              <a:gd name="connsiteY142" fmla="*/ 1180840 h 3217707"/>
              <a:gd name="connsiteX143" fmla="*/ 6937697 w 7885772"/>
              <a:gd name="connsiteY143" fmla="*/ 1174743 h 3217707"/>
              <a:gd name="connsiteX144" fmla="*/ 6993785 w 7885772"/>
              <a:gd name="connsiteY144" fmla="*/ 1169058 h 3217707"/>
              <a:gd name="connsiteX145" fmla="*/ 7048919 w 7885772"/>
              <a:gd name="connsiteY145" fmla="*/ 1163776 h 3217707"/>
              <a:gd name="connsiteX146" fmla="*/ 7103032 w 7885772"/>
              <a:gd name="connsiteY146" fmla="*/ 1158889 h 3217707"/>
              <a:gd name="connsiteX147" fmla="*/ 7156057 w 7885772"/>
              <a:gd name="connsiteY147" fmla="*/ 1154390 h 3217707"/>
              <a:gd name="connsiteX148" fmla="*/ 7207928 w 7885772"/>
              <a:gd name="connsiteY148" fmla="*/ 1150270 h 3217707"/>
              <a:gd name="connsiteX149" fmla="*/ 7258579 w 7885772"/>
              <a:gd name="connsiteY149" fmla="*/ 1146521 h 3217707"/>
              <a:gd name="connsiteX150" fmla="*/ 7307943 w 7885772"/>
              <a:gd name="connsiteY150" fmla="*/ 1143136 h 3217707"/>
              <a:gd name="connsiteX151" fmla="*/ 7355954 w 7885772"/>
              <a:gd name="connsiteY151" fmla="*/ 1140105 h 3217707"/>
              <a:gd name="connsiteX152" fmla="*/ 7402544 w 7885772"/>
              <a:gd name="connsiteY152" fmla="*/ 1137422 h 3217707"/>
              <a:gd name="connsiteX153" fmla="*/ 7447648 w 7885772"/>
              <a:gd name="connsiteY153" fmla="*/ 1135077 h 3217707"/>
              <a:gd name="connsiteX154" fmla="*/ 7491199 w 7885772"/>
              <a:gd name="connsiteY154" fmla="*/ 1133063 h 3217707"/>
              <a:gd name="connsiteX155" fmla="*/ 7533130 w 7885772"/>
              <a:gd name="connsiteY155" fmla="*/ 1131372 h 3217707"/>
              <a:gd name="connsiteX156" fmla="*/ 7573375 w 7885772"/>
              <a:gd name="connsiteY156" fmla="*/ 1129995 h 3217707"/>
              <a:gd name="connsiteX157" fmla="*/ 7611868 w 7885772"/>
              <a:gd name="connsiteY157" fmla="*/ 1128925 h 3217707"/>
              <a:gd name="connsiteX158" fmla="*/ 7683330 w 7885772"/>
              <a:gd name="connsiteY158" fmla="*/ 1127673 h 3217707"/>
              <a:gd name="connsiteX159" fmla="*/ 7716166 w 7885772"/>
              <a:gd name="connsiteY159" fmla="*/ 1127474 h 3217707"/>
              <a:gd name="connsiteX160" fmla="*/ 7746983 w 7885772"/>
              <a:gd name="connsiteY160" fmla="*/ 1127549 h 3217707"/>
              <a:gd name="connsiteX161" fmla="*/ 7802296 w 7885772"/>
              <a:gd name="connsiteY161" fmla="*/ 1128490 h 3217707"/>
              <a:gd name="connsiteX162" fmla="*/ 7848736 w 7885772"/>
              <a:gd name="connsiteY162" fmla="*/ 1130431 h 3217707"/>
              <a:gd name="connsiteX163" fmla="*/ 7868463 w 7885772"/>
              <a:gd name="connsiteY163" fmla="*/ 1131756 h 3217707"/>
              <a:gd name="connsiteX164" fmla="*/ 7885772 w 7885772"/>
              <a:gd name="connsiteY164"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468684 w 7885772"/>
              <a:gd name="connsiteY82" fmla="*/ 2496783 h 3217707"/>
              <a:gd name="connsiteX83" fmla="*/ 3584640 w 7885772"/>
              <a:gd name="connsiteY83" fmla="*/ 2438159 h 3217707"/>
              <a:gd name="connsiteX84" fmla="*/ 3780370 w 7885772"/>
              <a:gd name="connsiteY84" fmla="*/ 2324465 h 3217707"/>
              <a:gd name="connsiteX85" fmla="*/ 3832968 w 7885772"/>
              <a:gd name="connsiteY85" fmla="*/ 2292561 h 3217707"/>
              <a:gd name="connsiteX86" fmla="*/ 3888041 w 7885772"/>
              <a:gd name="connsiteY86" fmla="*/ 2257525 h 3217707"/>
              <a:gd name="connsiteX87" fmla="*/ 3945860 w 7885772"/>
              <a:gd name="connsiteY87" fmla="*/ 2219641 h 3217707"/>
              <a:gd name="connsiteX88" fmla="*/ 4006694 w 7885772"/>
              <a:gd name="connsiteY88" fmla="*/ 2179191 h 3217707"/>
              <a:gd name="connsiteX89" fmla="*/ 4038327 w 7885772"/>
              <a:gd name="connsiteY89" fmla="*/ 2158093 h 3217707"/>
              <a:gd name="connsiteX90" fmla="*/ 4070816 w 7885772"/>
              <a:gd name="connsiteY90" fmla="*/ 2136459 h 3217707"/>
              <a:gd name="connsiteX91" fmla="*/ 4104194 w 7885772"/>
              <a:gd name="connsiteY91" fmla="*/ 2114326 h 3217707"/>
              <a:gd name="connsiteX92" fmla="*/ 4138495 w 7885772"/>
              <a:gd name="connsiteY92" fmla="*/ 2091729 h 3217707"/>
              <a:gd name="connsiteX93" fmla="*/ 4173753 w 7885772"/>
              <a:gd name="connsiteY93" fmla="*/ 2068703 h 3217707"/>
              <a:gd name="connsiteX94" fmla="*/ 4210002 w 7885772"/>
              <a:gd name="connsiteY94" fmla="*/ 2045283 h 3217707"/>
              <a:gd name="connsiteX95" fmla="*/ 4247275 w 7885772"/>
              <a:gd name="connsiteY95" fmla="*/ 2021505 h 3217707"/>
              <a:gd name="connsiteX96" fmla="*/ 4285608 w 7885772"/>
              <a:gd name="connsiteY96" fmla="*/ 1997404 h 3217707"/>
              <a:gd name="connsiteX97" fmla="*/ 4325032 w 7885772"/>
              <a:gd name="connsiteY97" fmla="*/ 1973017 h 3217707"/>
              <a:gd name="connsiteX98" fmla="*/ 4365583 w 7885772"/>
              <a:gd name="connsiteY98" fmla="*/ 1948377 h 3217707"/>
              <a:gd name="connsiteX99" fmla="*/ 4407293 w 7885772"/>
              <a:gd name="connsiteY99" fmla="*/ 1923521 h 3217707"/>
              <a:gd name="connsiteX100" fmla="*/ 4450198 w 7885772"/>
              <a:gd name="connsiteY100" fmla="*/ 1898484 h 3217707"/>
              <a:gd name="connsiteX101" fmla="*/ 4494330 w 7885772"/>
              <a:gd name="connsiteY101" fmla="*/ 1873301 h 3217707"/>
              <a:gd name="connsiteX102" fmla="*/ 4539724 w 7885772"/>
              <a:gd name="connsiteY102" fmla="*/ 1848008 h 3217707"/>
              <a:gd name="connsiteX103" fmla="*/ 4586412 w 7885772"/>
              <a:gd name="connsiteY103" fmla="*/ 1822641 h 3217707"/>
              <a:gd name="connsiteX104" fmla="*/ 4634430 w 7885772"/>
              <a:gd name="connsiteY104" fmla="*/ 1797234 h 3217707"/>
              <a:gd name="connsiteX105" fmla="*/ 4683811 w 7885772"/>
              <a:gd name="connsiteY105" fmla="*/ 1771823 h 3217707"/>
              <a:gd name="connsiteX106" fmla="*/ 4734589 w 7885772"/>
              <a:gd name="connsiteY106" fmla="*/ 1746443 h 3217707"/>
              <a:gd name="connsiteX107" fmla="*/ 4786798 w 7885772"/>
              <a:gd name="connsiteY107" fmla="*/ 1721130 h 3217707"/>
              <a:gd name="connsiteX108" fmla="*/ 4840470 w 7885772"/>
              <a:gd name="connsiteY108" fmla="*/ 1695919 h 3217707"/>
              <a:gd name="connsiteX109" fmla="*/ 4895641 w 7885772"/>
              <a:gd name="connsiteY109" fmla="*/ 1670847 h 3217707"/>
              <a:gd name="connsiteX110" fmla="*/ 4952345 w 7885772"/>
              <a:gd name="connsiteY110" fmla="*/ 1645947 h 3217707"/>
              <a:gd name="connsiteX111" fmla="*/ 5010614 w 7885772"/>
              <a:gd name="connsiteY111" fmla="*/ 1621255 h 3217707"/>
              <a:gd name="connsiteX112" fmla="*/ 5070483 w 7885772"/>
              <a:gd name="connsiteY112" fmla="*/ 1596808 h 3217707"/>
              <a:gd name="connsiteX113" fmla="*/ 5131985 w 7885772"/>
              <a:gd name="connsiteY113" fmla="*/ 1572639 h 3217707"/>
              <a:gd name="connsiteX114" fmla="*/ 5195155 w 7885772"/>
              <a:gd name="connsiteY114" fmla="*/ 1548786 h 3217707"/>
              <a:gd name="connsiteX115" fmla="*/ 5260026 w 7885772"/>
              <a:gd name="connsiteY115" fmla="*/ 1525282 h 3217707"/>
              <a:gd name="connsiteX116" fmla="*/ 5326632 w 7885772"/>
              <a:gd name="connsiteY116" fmla="*/ 1502164 h 3217707"/>
              <a:gd name="connsiteX117" fmla="*/ 5395007 w 7885772"/>
              <a:gd name="connsiteY117" fmla="*/ 1479467 h 3217707"/>
              <a:gd name="connsiteX118" fmla="*/ 5465185 w 7885772"/>
              <a:gd name="connsiteY118" fmla="*/ 1457227 h 3217707"/>
              <a:gd name="connsiteX119" fmla="*/ 5537200 w 7885772"/>
              <a:gd name="connsiteY119" fmla="*/ 1435478 h 3217707"/>
              <a:gd name="connsiteX120" fmla="*/ 5596884 w 7885772"/>
              <a:gd name="connsiteY120" fmla="*/ 1418280 h 3217707"/>
              <a:gd name="connsiteX121" fmla="*/ 5657145 w 7885772"/>
              <a:gd name="connsiteY121" fmla="*/ 1401672 h 3217707"/>
              <a:gd name="connsiteX122" fmla="*/ 5717914 w 7885772"/>
              <a:gd name="connsiteY122" fmla="*/ 1385645 h 3217707"/>
              <a:gd name="connsiteX123" fmla="*/ 5779125 w 7885772"/>
              <a:gd name="connsiteY123" fmla="*/ 1370191 h 3217707"/>
              <a:gd name="connsiteX124" fmla="*/ 5840711 w 7885772"/>
              <a:gd name="connsiteY124" fmla="*/ 1355302 h 3217707"/>
              <a:gd name="connsiteX125" fmla="*/ 5902607 w 7885772"/>
              <a:gd name="connsiteY125" fmla="*/ 1340971 h 3217707"/>
              <a:gd name="connsiteX126" fmla="*/ 5964746 w 7885772"/>
              <a:gd name="connsiteY126" fmla="*/ 1327189 h 3217707"/>
              <a:gd name="connsiteX127" fmla="*/ 6027061 w 7885772"/>
              <a:gd name="connsiteY127" fmla="*/ 1313947 h 3217707"/>
              <a:gd name="connsiteX128" fmla="*/ 6089485 w 7885772"/>
              <a:gd name="connsiteY128" fmla="*/ 1301239 h 3217707"/>
              <a:gd name="connsiteX129" fmla="*/ 6151953 w 7885772"/>
              <a:gd name="connsiteY129" fmla="*/ 1289055 h 3217707"/>
              <a:gd name="connsiteX130" fmla="*/ 6214397 w 7885772"/>
              <a:gd name="connsiteY130" fmla="*/ 1277388 h 3217707"/>
              <a:gd name="connsiteX131" fmla="*/ 6276751 w 7885772"/>
              <a:gd name="connsiteY131" fmla="*/ 1266229 h 3217707"/>
              <a:gd name="connsiteX132" fmla="*/ 6338949 w 7885772"/>
              <a:gd name="connsiteY132" fmla="*/ 1255571 h 3217707"/>
              <a:gd name="connsiteX133" fmla="*/ 6400924 w 7885772"/>
              <a:gd name="connsiteY133" fmla="*/ 1245406 h 3217707"/>
              <a:gd name="connsiteX134" fmla="*/ 6462610 w 7885772"/>
              <a:gd name="connsiteY134" fmla="*/ 1235725 h 3217707"/>
              <a:gd name="connsiteX135" fmla="*/ 6523940 w 7885772"/>
              <a:gd name="connsiteY135" fmla="*/ 1226520 h 3217707"/>
              <a:gd name="connsiteX136" fmla="*/ 6584847 w 7885772"/>
              <a:gd name="connsiteY136" fmla="*/ 1217783 h 3217707"/>
              <a:gd name="connsiteX137" fmla="*/ 6645266 w 7885772"/>
              <a:gd name="connsiteY137" fmla="*/ 1209507 h 3217707"/>
              <a:gd name="connsiteX138" fmla="*/ 6705129 w 7885772"/>
              <a:gd name="connsiteY138" fmla="*/ 1201682 h 3217707"/>
              <a:gd name="connsiteX139" fmla="*/ 6764370 w 7885772"/>
              <a:gd name="connsiteY139" fmla="*/ 1194302 h 3217707"/>
              <a:gd name="connsiteX140" fmla="*/ 6822922 w 7885772"/>
              <a:gd name="connsiteY140" fmla="*/ 1187357 h 3217707"/>
              <a:gd name="connsiteX141" fmla="*/ 6880720 w 7885772"/>
              <a:gd name="connsiteY141" fmla="*/ 1180840 h 3217707"/>
              <a:gd name="connsiteX142" fmla="*/ 6937697 w 7885772"/>
              <a:gd name="connsiteY142" fmla="*/ 1174743 h 3217707"/>
              <a:gd name="connsiteX143" fmla="*/ 6993785 w 7885772"/>
              <a:gd name="connsiteY143" fmla="*/ 1169058 h 3217707"/>
              <a:gd name="connsiteX144" fmla="*/ 7048919 w 7885772"/>
              <a:gd name="connsiteY144" fmla="*/ 1163776 h 3217707"/>
              <a:gd name="connsiteX145" fmla="*/ 7103032 w 7885772"/>
              <a:gd name="connsiteY145" fmla="*/ 1158889 h 3217707"/>
              <a:gd name="connsiteX146" fmla="*/ 7156057 w 7885772"/>
              <a:gd name="connsiteY146" fmla="*/ 1154390 h 3217707"/>
              <a:gd name="connsiteX147" fmla="*/ 7207928 w 7885772"/>
              <a:gd name="connsiteY147" fmla="*/ 1150270 h 3217707"/>
              <a:gd name="connsiteX148" fmla="*/ 7258579 w 7885772"/>
              <a:gd name="connsiteY148" fmla="*/ 1146521 h 3217707"/>
              <a:gd name="connsiteX149" fmla="*/ 7307943 w 7885772"/>
              <a:gd name="connsiteY149" fmla="*/ 1143136 h 3217707"/>
              <a:gd name="connsiteX150" fmla="*/ 7355954 w 7885772"/>
              <a:gd name="connsiteY150" fmla="*/ 1140105 h 3217707"/>
              <a:gd name="connsiteX151" fmla="*/ 7402544 w 7885772"/>
              <a:gd name="connsiteY151" fmla="*/ 1137422 h 3217707"/>
              <a:gd name="connsiteX152" fmla="*/ 7447648 w 7885772"/>
              <a:gd name="connsiteY152" fmla="*/ 1135077 h 3217707"/>
              <a:gd name="connsiteX153" fmla="*/ 7491199 w 7885772"/>
              <a:gd name="connsiteY153" fmla="*/ 1133063 h 3217707"/>
              <a:gd name="connsiteX154" fmla="*/ 7533130 w 7885772"/>
              <a:gd name="connsiteY154" fmla="*/ 1131372 h 3217707"/>
              <a:gd name="connsiteX155" fmla="*/ 7573375 w 7885772"/>
              <a:gd name="connsiteY155" fmla="*/ 1129995 h 3217707"/>
              <a:gd name="connsiteX156" fmla="*/ 7611868 w 7885772"/>
              <a:gd name="connsiteY156" fmla="*/ 1128925 h 3217707"/>
              <a:gd name="connsiteX157" fmla="*/ 7683330 w 7885772"/>
              <a:gd name="connsiteY157" fmla="*/ 1127673 h 3217707"/>
              <a:gd name="connsiteX158" fmla="*/ 7716166 w 7885772"/>
              <a:gd name="connsiteY158" fmla="*/ 1127474 h 3217707"/>
              <a:gd name="connsiteX159" fmla="*/ 7746983 w 7885772"/>
              <a:gd name="connsiteY159" fmla="*/ 1127549 h 3217707"/>
              <a:gd name="connsiteX160" fmla="*/ 7802296 w 7885772"/>
              <a:gd name="connsiteY160" fmla="*/ 1128490 h 3217707"/>
              <a:gd name="connsiteX161" fmla="*/ 7848736 w 7885772"/>
              <a:gd name="connsiteY161" fmla="*/ 1130431 h 3217707"/>
              <a:gd name="connsiteX162" fmla="*/ 7868463 w 7885772"/>
              <a:gd name="connsiteY162" fmla="*/ 1131756 h 3217707"/>
              <a:gd name="connsiteX163" fmla="*/ 7885772 w 7885772"/>
              <a:gd name="connsiteY163"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2862975 w 7885772"/>
              <a:gd name="connsiteY79" fmla="*/ 2406854 h 3217707"/>
              <a:gd name="connsiteX80" fmla="*/ 3043982 w 7885772"/>
              <a:gd name="connsiteY80" fmla="*/ 2494838 h 3217707"/>
              <a:gd name="connsiteX81" fmla="*/ 3293529 w 7885772"/>
              <a:gd name="connsiteY81" fmla="*/ 2542034 h 3217707"/>
              <a:gd name="connsiteX82" fmla="*/ 3584640 w 7885772"/>
              <a:gd name="connsiteY82" fmla="*/ 2438159 h 3217707"/>
              <a:gd name="connsiteX83" fmla="*/ 3780370 w 7885772"/>
              <a:gd name="connsiteY83" fmla="*/ 2324465 h 3217707"/>
              <a:gd name="connsiteX84" fmla="*/ 3832968 w 7885772"/>
              <a:gd name="connsiteY84" fmla="*/ 2292561 h 3217707"/>
              <a:gd name="connsiteX85" fmla="*/ 3888041 w 7885772"/>
              <a:gd name="connsiteY85" fmla="*/ 2257525 h 3217707"/>
              <a:gd name="connsiteX86" fmla="*/ 3945860 w 7885772"/>
              <a:gd name="connsiteY86" fmla="*/ 2219641 h 3217707"/>
              <a:gd name="connsiteX87" fmla="*/ 4006694 w 7885772"/>
              <a:gd name="connsiteY87" fmla="*/ 2179191 h 3217707"/>
              <a:gd name="connsiteX88" fmla="*/ 4038327 w 7885772"/>
              <a:gd name="connsiteY88" fmla="*/ 2158093 h 3217707"/>
              <a:gd name="connsiteX89" fmla="*/ 4070816 w 7885772"/>
              <a:gd name="connsiteY89" fmla="*/ 2136459 h 3217707"/>
              <a:gd name="connsiteX90" fmla="*/ 4104194 w 7885772"/>
              <a:gd name="connsiteY90" fmla="*/ 2114326 h 3217707"/>
              <a:gd name="connsiteX91" fmla="*/ 4138495 w 7885772"/>
              <a:gd name="connsiteY91" fmla="*/ 2091729 h 3217707"/>
              <a:gd name="connsiteX92" fmla="*/ 4173753 w 7885772"/>
              <a:gd name="connsiteY92" fmla="*/ 2068703 h 3217707"/>
              <a:gd name="connsiteX93" fmla="*/ 4210002 w 7885772"/>
              <a:gd name="connsiteY93" fmla="*/ 2045283 h 3217707"/>
              <a:gd name="connsiteX94" fmla="*/ 4247275 w 7885772"/>
              <a:gd name="connsiteY94" fmla="*/ 2021505 h 3217707"/>
              <a:gd name="connsiteX95" fmla="*/ 4285608 w 7885772"/>
              <a:gd name="connsiteY95" fmla="*/ 1997404 h 3217707"/>
              <a:gd name="connsiteX96" fmla="*/ 4325032 w 7885772"/>
              <a:gd name="connsiteY96" fmla="*/ 1973017 h 3217707"/>
              <a:gd name="connsiteX97" fmla="*/ 4365583 w 7885772"/>
              <a:gd name="connsiteY97" fmla="*/ 1948377 h 3217707"/>
              <a:gd name="connsiteX98" fmla="*/ 4407293 w 7885772"/>
              <a:gd name="connsiteY98" fmla="*/ 1923521 h 3217707"/>
              <a:gd name="connsiteX99" fmla="*/ 4450198 w 7885772"/>
              <a:gd name="connsiteY99" fmla="*/ 1898484 h 3217707"/>
              <a:gd name="connsiteX100" fmla="*/ 4494330 w 7885772"/>
              <a:gd name="connsiteY100" fmla="*/ 1873301 h 3217707"/>
              <a:gd name="connsiteX101" fmla="*/ 4539724 w 7885772"/>
              <a:gd name="connsiteY101" fmla="*/ 1848008 h 3217707"/>
              <a:gd name="connsiteX102" fmla="*/ 4586412 w 7885772"/>
              <a:gd name="connsiteY102" fmla="*/ 1822641 h 3217707"/>
              <a:gd name="connsiteX103" fmla="*/ 4634430 w 7885772"/>
              <a:gd name="connsiteY103" fmla="*/ 1797234 h 3217707"/>
              <a:gd name="connsiteX104" fmla="*/ 4683811 w 7885772"/>
              <a:gd name="connsiteY104" fmla="*/ 1771823 h 3217707"/>
              <a:gd name="connsiteX105" fmla="*/ 4734589 w 7885772"/>
              <a:gd name="connsiteY105" fmla="*/ 1746443 h 3217707"/>
              <a:gd name="connsiteX106" fmla="*/ 4786798 w 7885772"/>
              <a:gd name="connsiteY106" fmla="*/ 1721130 h 3217707"/>
              <a:gd name="connsiteX107" fmla="*/ 4840470 w 7885772"/>
              <a:gd name="connsiteY107" fmla="*/ 1695919 h 3217707"/>
              <a:gd name="connsiteX108" fmla="*/ 4895641 w 7885772"/>
              <a:gd name="connsiteY108" fmla="*/ 1670847 h 3217707"/>
              <a:gd name="connsiteX109" fmla="*/ 4952345 w 7885772"/>
              <a:gd name="connsiteY109" fmla="*/ 1645947 h 3217707"/>
              <a:gd name="connsiteX110" fmla="*/ 5010614 w 7885772"/>
              <a:gd name="connsiteY110" fmla="*/ 1621255 h 3217707"/>
              <a:gd name="connsiteX111" fmla="*/ 5070483 w 7885772"/>
              <a:gd name="connsiteY111" fmla="*/ 1596808 h 3217707"/>
              <a:gd name="connsiteX112" fmla="*/ 5131985 w 7885772"/>
              <a:gd name="connsiteY112" fmla="*/ 1572639 h 3217707"/>
              <a:gd name="connsiteX113" fmla="*/ 5195155 w 7885772"/>
              <a:gd name="connsiteY113" fmla="*/ 1548786 h 3217707"/>
              <a:gd name="connsiteX114" fmla="*/ 5260026 w 7885772"/>
              <a:gd name="connsiteY114" fmla="*/ 1525282 h 3217707"/>
              <a:gd name="connsiteX115" fmla="*/ 5326632 w 7885772"/>
              <a:gd name="connsiteY115" fmla="*/ 1502164 h 3217707"/>
              <a:gd name="connsiteX116" fmla="*/ 5395007 w 7885772"/>
              <a:gd name="connsiteY116" fmla="*/ 1479467 h 3217707"/>
              <a:gd name="connsiteX117" fmla="*/ 5465185 w 7885772"/>
              <a:gd name="connsiteY117" fmla="*/ 1457227 h 3217707"/>
              <a:gd name="connsiteX118" fmla="*/ 5537200 w 7885772"/>
              <a:gd name="connsiteY118" fmla="*/ 1435478 h 3217707"/>
              <a:gd name="connsiteX119" fmla="*/ 5596884 w 7885772"/>
              <a:gd name="connsiteY119" fmla="*/ 1418280 h 3217707"/>
              <a:gd name="connsiteX120" fmla="*/ 5657145 w 7885772"/>
              <a:gd name="connsiteY120" fmla="*/ 1401672 h 3217707"/>
              <a:gd name="connsiteX121" fmla="*/ 5717914 w 7885772"/>
              <a:gd name="connsiteY121" fmla="*/ 1385645 h 3217707"/>
              <a:gd name="connsiteX122" fmla="*/ 5779125 w 7885772"/>
              <a:gd name="connsiteY122" fmla="*/ 1370191 h 3217707"/>
              <a:gd name="connsiteX123" fmla="*/ 5840711 w 7885772"/>
              <a:gd name="connsiteY123" fmla="*/ 1355302 h 3217707"/>
              <a:gd name="connsiteX124" fmla="*/ 5902607 w 7885772"/>
              <a:gd name="connsiteY124" fmla="*/ 1340971 h 3217707"/>
              <a:gd name="connsiteX125" fmla="*/ 5964746 w 7885772"/>
              <a:gd name="connsiteY125" fmla="*/ 1327189 h 3217707"/>
              <a:gd name="connsiteX126" fmla="*/ 6027061 w 7885772"/>
              <a:gd name="connsiteY126" fmla="*/ 1313947 h 3217707"/>
              <a:gd name="connsiteX127" fmla="*/ 6089485 w 7885772"/>
              <a:gd name="connsiteY127" fmla="*/ 1301239 h 3217707"/>
              <a:gd name="connsiteX128" fmla="*/ 6151953 w 7885772"/>
              <a:gd name="connsiteY128" fmla="*/ 1289055 h 3217707"/>
              <a:gd name="connsiteX129" fmla="*/ 6214397 w 7885772"/>
              <a:gd name="connsiteY129" fmla="*/ 1277388 h 3217707"/>
              <a:gd name="connsiteX130" fmla="*/ 6276751 w 7885772"/>
              <a:gd name="connsiteY130" fmla="*/ 1266229 h 3217707"/>
              <a:gd name="connsiteX131" fmla="*/ 6338949 w 7885772"/>
              <a:gd name="connsiteY131" fmla="*/ 1255571 h 3217707"/>
              <a:gd name="connsiteX132" fmla="*/ 6400924 w 7885772"/>
              <a:gd name="connsiteY132" fmla="*/ 1245406 h 3217707"/>
              <a:gd name="connsiteX133" fmla="*/ 6462610 w 7885772"/>
              <a:gd name="connsiteY133" fmla="*/ 1235725 h 3217707"/>
              <a:gd name="connsiteX134" fmla="*/ 6523940 w 7885772"/>
              <a:gd name="connsiteY134" fmla="*/ 1226520 h 3217707"/>
              <a:gd name="connsiteX135" fmla="*/ 6584847 w 7885772"/>
              <a:gd name="connsiteY135" fmla="*/ 1217783 h 3217707"/>
              <a:gd name="connsiteX136" fmla="*/ 6645266 w 7885772"/>
              <a:gd name="connsiteY136" fmla="*/ 1209507 h 3217707"/>
              <a:gd name="connsiteX137" fmla="*/ 6705129 w 7885772"/>
              <a:gd name="connsiteY137" fmla="*/ 1201682 h 3217707"/>
              <a:gd name="connsiteX138" fmla="*/ 6764370 w 7885772"/>
              <a:gd name="connsiteY138" fmla="*/ 1194302 h 3217707"/>
              <a:gd name="connsiteX139" fmla="*/ 6822922 w 7885772"/>
              <a:gd name="connsiteY139" fmla="*/ 1187357 h 3217707"/>
              <a:gd name="connsiteX140" fmla="*/ 6880720 w 7885772"/>
              <a:gd name="connsiteY140" fmla="*/ 1180840 h 3217707"/>
              <a:gd name="connsiteX141" fmla="*/ 6937697 w 7885772"/>
              <a:gd name="connsiteY141" fmla="*/ 1174743 h 3217707"/>
              <a:gd name="connsiteX142" fmla="*/ 6993785 w 7885772"/>
              <a:gd name="connsiteY142" fmla="*/ 1169058 h 3217707"/>
              <a:gd name="connsiteX143" fmla="*/ 7048919 w 7885772"/>
              <a:gd name="connsiteY143" fmla="*/ 1163776 h 3217707"/>
              <a:gd name="connsiteX144" fmla="*/ 7103032 w 7885772"/>
              <a:gd name="connsiteY144" fmla="*/ 1158889 h 3217707"/>
              <a:gd name="connsiteX145" fmla="*/ 7156057 w 7885772"/>
              <a:gd name="connsiteY145" fmla="*/ 1154390 h 3217707"/>
              <a:gd name="connsiteX146" fmla="*/ 7207928 w 7885772"/>
              <a:gd name="connsiteY146" fmla="*/ 1150270 h 3217707"/>
              <a:gd name="connsiteX147" fmla="*/ 7258579 w 7885772"/>
              <a:gd name="connsiteY147" fmla="*/ 1146521 h 3217707"/>
              <a:gd name="connsiteX148" fmla="*/ 7307943 w 7885772"/>
              <a:gd name="connsiteY148" fmla="*/ 1143136 h 3217707"/>
              <a:gd name="connsiteX149" fmla="*/ 7355954 w 7885772"/>
              <a:gd name="connsiteY149" fmla="*/ 1140105 h 3217707"/>
              <a:gd name="connsiteX150" fmla="*/ 7402544 w 7885772"/>
              <a:gd name="connsiteY150" fmla="*/ 1137422 h 3217707"/>
              <a:gd name="connsiteX151" fmla="*/ 7447648 w 7885772"/>
              <a:gd name="connsiteY151" fmla="*/ 1135077 h 3217707"/>
              <a:gd name="connsiteX152" fmla="*/ 7491199 w 7885772"/>
              <a:gd name="connsiteY152" fmla="*/ 1133063 h 3217707"/>
              <a:gd name="connsiteX153" fmla="*/ 7533130 w 7885772"/>
              <a:gd name="connsiteY153" fmla="*/ 1131372 h 3217707"/>
              <a:gd name="connsiteX154" fmla="*/ 7573375 w 7885772"/>
              <a:gd name="connsiteY154" fmla="*/ 1129995 h 3217707"/>
              <a:gd name="connsiteX155" fmla="*/ 7611868 w 7885772"/>
              <a:gd name="connsiteY155" fmla="*/ 1128925 h 3217707"/>
              <a:gd name="connsiteX156" fmla="*/ 7683330 w 7885772"/>
              <a:gd name="connsiteY156" fmla="*/ 1127673 h 3217707"/>
              <a:gd name="connsiteX157" fmla="*/ 7716166 w 7885772"/>
              <a:gd name="connsiteY157" fmla="*/ 1127474 h 3217707"/>
              <a:gd name="connsiteX158" fmla="*/ 7746983 w 7885772"/>
              <a:gd name="connsiteY158" fmla="*/ 1127549 h 3217707"/>
              <a:gd name="connsiteX159" fmla="*/ 7802296 w 7885772"/>
              <a:gd name="connsiteY159" fmla="*/ 1128490 h 3217707"/>
              <a:gd name="connsiteX160" fmla="*/ 7848736 w 7885772"/>
              <a:gd name="connsiteY160" fmla="*/ 1130431 h 3217707"/>
              <a:gd name="connsiteX161" fmla="*/ 7868463 w 7885772"/>
              <a:gd name="connsiteY161" fmla="*/ 1131756 h 3217707"/>
              <a:gd name="connsiteX162" fmla="*/ 7885772 w 7885772"/>
              <a:gd name="connsiteY162"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293529 w 7885772"/>
              <a:gd name="connsiteY80" fmla="*/ 2542034 h 3217707"/>
              <a:gd name="connsiteX81" fmla="*/ 3584640 w 7885772"/>
              <a:gd name="connsiteY81" fmla="*/ 2438159 h 3217707"/>
              <a:gd name="connsiteX82" fmla="*/ 3780370 w 7885772"/>
              <a:gd name="connsiteY82" fmla="*/ 2324465 h 3217707"/>
              <a:gd name="connsiteX83" fmla="*/ 3832968 w 7885772"/>
              <a:gd name="connsiteY83" fmla="*/ 2292561 h 3217707"/>
              <a:gd name="connsiteX84" fmla="*/ 3888041 w 7885772"/>
              <a:gd name="connsiteY84" fmla="*/ 2257525 h 3217707"/>
              <a:gd name="connsiteX85" fmla="*/ 3945860 w 7885772"/>
              <a:gd name="connsiteY85" fmla="*/ 2219641 h 3217707"/>
              <a:gd name="connsiteX86" fmla="*/ 4006694 w 7885772"/>
              <a:gd name="connsiteY86" fmla="*/ 2179191 h 3217707"/>
              <a:gd name="connsiteX87" fmla="*/ 4038327 w 7885772"/>
              <a:gd name="connsiteY87" fmla="*/ 2158093 h 3217707"/>
              <a:gd name="connsiteX88" fmla="*/ 4070816 w 7885772"/>
              <a:gd name="connsiteY88" fmla="*/ 2136459 h 3217707"/>
              <a:gd name="connsiteX89" fmla="*/ 4104194 w 7885772"/>
              <a:gd name="connsiteY89" fmla="*/ 2114326 h 3217707"/>
              <a:gd name="connsiteX90" fmla="*/ 4138495 w 7885772"/>
              <a:gd name="connsiteY90" fmla="*/ 2091729 h 3217707"/>
              <a:gd name="connsiteX91" fmla="*/ 4173753 w 7885772"/>
              <a:gd name="connsiteY91" fmla="*/ 2068703 h 3217707"/>
              <a:gd name="connsiteX92" fmla="*/ 4210002 w 7885772"/>
              <a:gd name="connsiteY92" fmla="*/ 2045283 h 3217707"/>
              <a:gd name="connsiteX93" fmla="*/ 4247275 w 7885772"/>
              <a:gd name="connsiteY93" fmla="*/ 2021505 h 3217707"/>
              <a:gd name="connsiteX94" fmla="*/ 4285608 w 7885772"/>
              <a:gd name="connsiteY94" fmla="*/ 1997404 h 3217707"/>
              <a:gd name="connsiteX95" fmla="*/ 4325032 w 7885772"/>
              <a:gd name="connsiteY95" fmla="*/ 1973017 h 3217707"/>
              <a:gd name="connsiteX96" fmla="*/ 4365583 w 7885772"/>
              <a:gd name="connsiteY96" fmla="*/ 1948377 h 3217707"/>
              <a:gd name="connsiteX97" fmla="*/ 4407293 w 7885772"/>
              <a:gd name="connsiteY97" fmla="*/ 1923521 h 3217707"/>
              <a:gd name="connsiteX98" fmla="*/ 4450198 w 7885772"/>
              <a:gd name="connsiteY98" fmla="*/ 1898484 h 3217707"/>
              <a:gd name="connsiteX99" fmla="*/ 4494330 w 7885772"/>
              <a:gd name="connsiteY99" fmla="*/ 1873301 h 3217707"/>
              <a:gd name="connsiteX100" fmla="*/ 4539724 w 7885772"/>
              <a:gd name="connsiteY100" fmla="*/ 1848008 h 3217707"/>
              <a:gd name="connsiteX101" fmla="*/ 4586412 w 7885772"/>
              <a:gd name="connsiteY101" fmla="*/ 1822641 h 3217707"/>
              <a:gd name="connsiteX102" fmla="*/ 4634430 w 7885772"/>
              <a:gd name="connsiteY102" fmla="*/ 1797234 h 3217707"/>
              <a:gd name="connsiteX103" fmla="*/ 4683811 w 7885772"/>
              <a:gd name="connsiteY103" fmla="*/ 1771823 h 3217707"/>
              <a:gd name="connsiteX104" fmla="*/ 4734589 w 7885772"/>
              <a:gd name="connsiteY104" fmla="*/ 1746443 h 3217707"/>
              <a:gd name="connsiteX105" fmla="*/ 4786798 w 7885772"/>
              <a:gd name="connsiteY105" fmla="*/ 1721130 h 3217707"/>
              <a:gd name="connsiteX106" fmla="*/ 4840470 w 7885772"/>
              <a:gd name="connsiteY106" fmla="*/ 1695919 h 3217707"/>
              <a:gd name="connsiteX107" fmla="*/ 4895641 w 7885772"/>
              <a:gd name="connsiteY107" fmla="*/ 1670847 h 3217707"/>
              <a:gd name="connsiteX108" fmla="*/ 4952345 w 7885772"/>
              <a:gd name="connsiteY108" fmla="*/ 1645947 h 3217707"/>
              <a:gd name="connsiteX109" fmla="*/ 5010614 w 7885772"/>
              <a:gd name="connsiteY109" fmla="*/ 1621255 h 3217707"/>
              <a:gd name="connsiteX110" fmla="*/ 5070483 w 7885772"/>
              <a:gd name="connsiteY110" fmla="*/ 1596808 h 3217707"/>
              <a:gd name="connsiteX111" fmla="*/ 5131985 w 7885772"/>
              <a:gd name="connsiteY111" fmla="*/ 1572639 h 3217707"/>
              <a:gd name="connsiteX112" fmla="*/ 5195155 w 7885772"/>
              <a:gd name="connsiteY112" fmla="*/ 1548786 h 3217707"/>
              <a:gd name="connsiteX113" fmla="*/ 5260026 w 7885772"/>
              <a:gd name="connsiteY113" fmla="*/ 1525282 h 3217707"/>
              <a:gd name="connsiteX114" fmla="*/ 5326632 w 7885772"/>
              <a:gd name="connsiteY114" fmla="*/ 1502164 h 3217707"/>
              <a:gd name="connsiteX115" fmla="*/ 5395007 w 7885772"/>
              <a:gd name="connsiteY115" fmla="*/ 1479467 h 3217707"/>
              <a:gd name="connsiteX116" fmla="*/ 5465185 w 7885772"/>
              <a:gd name="connsiteY116" fmla="*/ 1457227 h 3217707"/>
              <a:gd name="connsiteX117" fmla="*/ 5537200 w 7885772"/>
              <a:gd name="connsiteY117" fmla="*/ 1435478 h 3217707"/>
              <a:gd name="connsiteX118" fmla="*/ 5596884 w 7885772"/>
              <a:gd name="connsiteY118" fmla="*/ 1418280 h 3217707"/>
              <a:gd name="connsiteX119" fmla="*/ 5657145 w 7885772"/>
              <a:gd name="connsiteY119" fmla="*/ 1401672 h 3217707"/>
              <a:gd name="connsiteX120" fmla="*/ 5717914 w 7885772"/>
              <a:gd name="connsiteY120" fmla="*/ 1385645 h 3217707"/>
              <a:gd name="connsiteX121" fmla="*/ 5779125 w 7885772"/>
              <a:gd name="connsiteY121" fmla="*/ 1370191 h 3217707"/>
              <a:gd name="connsiteX122" fmla="*/ 5840711 w 7885772"/>
              <a:gd name="connsiteY122" fmla="*/ 1355302 h 3217707"/>
              <a:gd name="connsiteX123" fmla="*/ 5902607 w 7885772"/>
              <a:gd name="connsiteY123" fmla="*/ 1340971 h 3217707"/>
              <a:gd name="connsiteX124" fmla="*/ 5964746 w 7885772"/>
              <a:gd name="connsiteY124" fmla="*/ 1327189 h 3217707"/>
              <a:gd name="connsiteX125" fmla="*/ 6027061 w 7885772"/>
              <a:gd name="connsiteY125" fmla="*/ 1313947 h 3217707"/>
              <a:gd name="connsiteX126" fmla="*/ 6089485 w 7885772"/>
              <a:gd name="connsiteY126" fmla="*/ 1301239 h 3217707"/>
              <a:gd name="connsiteX127" fmla="*/ 6151953 w 7885772"/>
              <a:gd name="connsiteY127" fmla="*/ 1289055 h 3217707"/>
              <a:gd name="connsiteX128" fmla="*/ 6214397 w 7885772"/>
              <a:gd name="connsiteY128" fmla="*/ 1277388 h 3217707"/>
              <a:gd name="connsiteX129" fmla="*/ 6276751 w 7885772"/>
              <a:gd name="connsiteY129" fmla="*/ 1266229 h 3217707"/>
              <a:gd name="connsiteX130" fmla="*/ 6338949 w 7885772"/>
              <a:gd name="connsiteY130" fmla="*/ 1255571 h 3217707"/>
              <a:gd name="connsiteX131" fmla="*/ 6400924 w 7885772"/>
              <a:gd name="connsiteY131" fmla="*/ 1245406 h 3217707"/>
              <a:gd name="connsiteX132" fmla="*/ 6462610 w 7885772"/>
              <a:gd name="connsiteY132" fmla="*/ 1235725 h 3217707"/>
              <a:gd name="connsiteX133" fmla="*/ 6523940 w 7885772"/>
              <a:gd name="connsiteY133" fmla="*/ 1226520 h 3217707"/>
              <a:gd name="connsiteX134" fmla="*/ 6584847 w 7885772"/>
              <a:gd name="connsiteY134" fmla="*/ 1217783 h 3217707"/>
              <a:gd name="connsiteX135" fmla="*/ 6645266 w 7885772"/>
              <a:gd name="connsiteY135" fmla="*/ 1209507 h 3217707"/>
              <a:gd name="connsiteX136" fmla="*/ 6705129 w 7885772"/>
              <a:gd name="connsiteY136" fmla="*/ 1201682 h 3217707"/>
              <a:gd name="connsiteX137" fmla="*/ 6764370 w 7885772"/>
              <a:gd name="connsiteY137" fmla="*/ 1194302 h 3217707"/>
              <a:gd name="connsiteX138" fmla="*/ 6822922 w 7885772"/>
              <a:gd name="connsiteY138" fmla="*/ 1187357 h 3217707"/>
              <a:gd name="connsiteX139" fmla="*/ 6880720 w 7885772"/>
              <a:gd name="connsiteY139" fmla="*/ 1180840 h 3217707"/>
              <a:gd name="connsiteX140" fmla="*/ 6937697 w 7885772"/>
              <a:gd name="connsiteY140" fmla="*/ 1174743 h 3217707"/>
              <a:gd name="connsiteX141" fmla="*/ 6993785 w 7885772"/>
              <a:gd name="connsiteY141" fmla="*/ 1169058 h 3217707"/>
              <a:gd name="connsiteX142" fmla="*/ 7048919 w 7885772"/>
              <a:gd name="connsiteY142" fmla="*/ 1163776 h 3217707"/>
              <a:gd name="connsiteX143" fmla="*/ 7103032 w 7885772"/>
              <a:gd name="connsiteY143" fmla="*/ 1158889 h 3217707"/>
              <a:gd name="connsiteX144" fmla="*/ 7156057 w 7885772"/>
              <a:gd name="connsiteY144" fmla="*/ 1154390 h 3217707"/>
              <a:gd name="connsiteX145" fmla="*/ 7207928 w 7885772"/>
              <a:gd name="connsiteY145" fmla="*/ 1150270 h 3217707"/>
              <a:gd name="connsiteX146" fmla="*/ 7258579 w 7885772"/>
              <a:gd name="connsiteY146" fmla="*/ 1146521 h 3217707"/>
              <a:gd name="connsiteX147" fmla="*/ 7307943 w 7885772"/>
              <a:gd name="connsiteY147" fmla="*/ 1143136 h 3217707"/>
              <a:gd name="connsiteX148" fmla="*/ 7355954 w 7885772"/>
              <a:gd name="connsiteY148" fmla="*/ 1140105 h 3217707"/>
              <a:gd name="connsiteX149" fmla="*/ 7402544 w 7885772"/>
              <a:gd name="connsiteY149" fmla="*/ 1137422 h 3217707"/>
              <a:gd name="connsiteX150" fmla="*/ 7447648 w 7885772"/>
              <a:gd name="connsiteY150" fmla="*/ 1135077 h 3217707"/>
              <a:gd name="connsiteX151" fmla="*/ 7491199 w 7885772"/>
              <a:gd name="connsiteY151" fmla="*/ 1133063 h 3217707"/>
              <a:gd name="connsiteX152" fmla="*/ 7533130 w 7885772"/>
              <a:gd name="connsiteY152" fmla="*/ 1131372 h 3217707"/>
              <a:gd name="connsiteX153" fmla="*/ 7573375 w 7885772"/>
              <a:gd name="connsiteY153" fmla="*/ 1129995 h 3217707"/>
              <a:gd name="connsiteX154" fmla="*/ 7611868 w 7885772"/>
              <a:gd name="connsiteY154" fmla="*/ 1128925 h 3217707"/>
              <a:gd name="connsiteX155" fmla="*/ 7683330 w 7885772"/>
              <a:gd name="connsiteY155" fmla="*/ 1127673 h 3217707"/>
              <a:gd name="connsiteX156" fmla="*/ 7716166 w 7885772"/>
              <a:gd name="connsiteY156" fmla="*/ 1127474 h 3217707"/>
              <a:gd name="connsiteX157" fmla="*/ 7746983 w 7885772"/>
              <a:gd name="connsiteY157" fmla="*/ 1127549 h 3217707"/>
              <a:gd name="connsiteX158" fmla="*/ 7802296 w 7885772"/>
              <a:gd name="connsiteY158" fmla="*/ 1128490 h 3217707"/>
              <a:gd name="connsiteX159" fmla="*/ 7848736 w 7885772"/>
              <a:gd name="connsiteY159" fmla="*/ 1130431 h 3217707"/>
              <a:gd name="connsiteX160" fmla="*/ 7868463 w 7885772"/>
              <a:gd name="connsiteY160" fmla="*/ 1131756 h 3217707"/>
              <a:gd name="connsiteX161" fmla="*/ 7885772 w 7885772"/>
              <a:gd name="connsiteY161"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2689413 w 7885772"/>
              <a:gd name="connsiteY78" fmla="*/ 2235454 h 3217707"/>
              <a:gd name="connsiteX79" fmla="*/ 3043982 w 7885772"/>
              <a:gd name="connsiteY79" fmla="*/ 2494838 h 3217707"/>
              <a:gd name="connsiteX80" fmla="*/ 3584640 w 7885772"/>
              <a:gd name="connsiteY80" fmla="*/ 2438159 h 3217707"/>
              <a:gd name="connsiteX81" fmla="*/ 3780370 w 7885772"/>
              <a:gd name="connsiteY81" fmla="*/ 2324465 h 3217707"/>
              <a:gd name="connsiteX82" fmla="*/ 3832968 w 7885772"/>
              <a:gd name="connsiteY82" fmla="*/ 2292561 h 3217707"/>
              <a:gd name="connsiteX83" fmla="*/ 3888041 w 7885772"/>
              <a:gd name="connsiteY83" fmla="*/ 2257525 h 3217707"/>
              <a:gd name="connsiteX84" fmla="*/ 3945860 w 7885772"/>
              <a:gd name="connsiteY84" fmla="*/ 2219641 h 3217707"/>
              <a:gd name="connsiteX85" fmla="*/ 4006694 w 7885772"/>
              <a:gd name="connsiteY85" fmla="*/ 2179191 h 3217707"/>
              <a:gd name="connsiteX86" fmla="*/ 4038327 w 7885772"/>
              <a:gd name="connsiteY86" fmla="*/ 2158093 h 3217707"/>
              <a:gd name="connsiteX87" fmla="*/ 4070816 w 7885772"/>
              <a:gd name="connsiteY87" fmla="*/ 2136459 h 3217707"/>
              <a:gd name="connsiteX88" fmla="*/ 4104194 w 7885772"/>
              <a:gd name="connsiteY88" fmla="*/ 2114326 h 3217707"/>
              <a:gd name="connsiteX89" fmla="*/ 4138495 w 7885772"/>
              <a:gd name="connsiteY89" fmla="*/ 2091729 h 3217707"/>
              <a:gd name="connsiteX90" fmla="*/ 4173753 w 7885772"/>
              <a:gd name="connsiteY90" fmla="*/ 2068703 h 3217707"/>
              <a:gd name="connsiteX91" fmla="*/ 4210002 w 7885772"/>
              <a:gd name="connsiteY91" fmla="*/ 2045283 h 3217707"/>
              <a:gd name="connsiteX92" fmla="*/ 4247275 w 7885772"/>
              <a:gd name="connsiteY92" fmla="*/ 2021505 h 3217707"/>
              <a:gd name="connsiteX93" fmla="*/ 4285608 w 7885772"/>
              <a:gd name="connsiteY93" fmla="*/ 1997404 h 3217707"/>
              <a:gd name="connsiteX94" fmla="*/ 4325032 w 7885772"/>
              <a:gd name="connsiteY94" fmla="*/ 1973017 h 3217707"/>
              <a:gd name="connsiteX95" fmla="*/ 4365583 w 7885772"/>
              <a:gd name="connsiteY95" fmla="*/ 1948377 h 3217707"/>
              <a:gd name="connsiteX96" fmla="*/ 4407293 w 7885772"/>
              <a:gd name="connsiteY96" fmla="*/ 1923521 h 3217707"/>
              <a:gd name="connsiteX97" fmla="*/ 4450198 w 7885772"/>
              <a:gd name="connsiteY97" fmla="*/ 1898484 h 3217707"/>
              <a:gd name="connsiteX98" fmla="*/ 4494330 w 7885772"/>
              <a:gd name="connsiteY98" fmla="*/ 1873301 h 3217707"/>
              <a:gd name="connsiteX99" fmla="*/ 4539724 w 7885772"/>
              <a:gd name="connsiteY99" fmla="*/ 1848008 h 3217707"/>
              <a:gd name="connsiteX100" fmla="*/ 4586412 w 7885772"/>
              <a:gd name="connsiteY100" fmla="*/ 1822641 h 3217707"/>
              <a:gd name="connsiteX101" fmla="*/ 4634430 w 7885772"/>
              <a:gd name="connsiteY101" fmla="*/ 1797234 h 3217707"/>
              <a:gd name="connsiteX102" fmla="*/ 4683811 w 7885772"/>
              <a:gd name="connsiteY102" fmla="*/ 1771823 h 3217707"/>
              <a:gd name="connsiteX103" fmla="*/ 4734589 w 7885772"/>
              <a:gd name="connsiteY103" fmla="*/ 1746443 h 3217707"/>
              <a:gd name="connsiteX104" fmla="*/ 4786798 w 7885772"/>
              <a:gd name="connsiteY104" fmla="*/ 1721130 h 3217707"/>
              <a:gd name="connsiteX105" fmla="*/ 4840470 w 7885772"/>
              <a:gd name="connsiteY105" fmla="*/ 1695919 h 3217707"/>
              <a:gd name="connsiteX106" fmla="*/ 4895641 w 7885772"/>
              <a:gd name="connsiteY106" fmla="*/ 1670847 h 3217707"/>
              <a:gd name="connsiteX107" fmla="*/ 4952345 w 7885772"/>
              <a:gd name="connsiteY107" fmla="*/ 1645947 h 3217707"/>
              <a:gd name="connsiteX108" fmla="*/ 5010614 w 7885772"/>
              <a:gd name="connsiteY108" fmla="*/ 1621255 h 3217707"/>
              <a:gd name="connsiteX109" fmla="*/ 5070483 w 7885772"/>
              <a:gd name="connsiteY109" fmla="*/ 1596808 h 3217707"/>
              <a:gd name="connsiteX110" fmla="*/ 5131985 w 7885772"/>
              <a:gd name="connsiteY110" fmla="*/ 1572639 h 3217707"/>
              <a:gd name="connsiteX111" fmla="*/ 5195155 w 7885772"/>
              <a:gd name="connsiteY111" fmla="*/ 1548786 h 3217707"/>
              <a:gd name="connsiteX112" fmla="*/ 5260026 w 7885772"/>
              <a:gd name="connsiteY112" fmla="*/ 1525282 h 3217707"/>
              <a:gd name="connsiteX113" fmla="*/ 5326632 w 7885772"/>
              <a:gd name="connsiteY113" fmla="*/ 1502164 h 3217707"/>
              <a:gd name="connsiteX114" fmla="*/ 5395007 w 7885772"/>
              <a:gd name="connsiteY114" fmla="*/ 1479467 h 3217707"/>
              <a:gd name="connsiteX115" fmla="*/ 5465185 w 7885772"/>
              <a:gd name="connsiteY115" fmla="*/ 1457227 h 3217707"/>
              <a:gd name="connsiteX116" fmla="*/ 5537200 w 7885772"/>
              <a:gd name="connsiteY116" fmla="*/ 1435478 h 3217707"/>
              <a:gd name="connsiteX117" fmla="*/ 5596884 w 7885772"/>
              <a:gd name="connsiteY117" fmla="*/ 1418280 h 3217707"/>
              <a:gd name="connsiteX118" fmla="*/ 5657145 w 7885772"/>
              <a:gd name="connsiteY118" fmla="*/ 1401672 h 3217707"/>
              <a:gd name="connsiteX119" fmla="*/ 5717914 w 7885772"/>
              <a:gd name="connsiteY119" fmla="*/ 1385645 h 3217707"/>
              <a:gd name="connsiteX120" fmla="*/ 5779125 w 7885772"/>
              <a:gd name="connsiteY120" fmla="*/ 1370191 h 3217707"/>
              <a:gd name="connsiteX121" fmla="*/ 5840711 w 7885772"/>
              <a:gd name="connsiteY121" fmla="*/ 1355302 h 3217707"/>
              <a:gd name="connsiteX122" fmla="*/ 5902607 w 7885772"/>
              <a:gd name="connsiteY122" fmla="*/ 1340971 h 3217707"/>
              <a:gd name="connsiteX123" fmla="*/ 5964746 w 7885772"/>
              <a:gd name="connsiteY123" fmla="*/ 1327189 h 3217707"/>
              <a:gd name="connsiteX124" fmla="*/ 6027061 w 7885772"/>
              <a:gd name="connsiteY124" fmla="*/ 1313947 h 3217707"/>
              <a:gd name="connsiteX125" fmla="*/ 6089485 w 7885772"/>
              <a:gd name="connsiteY125" fmla="*/ 1301239 h 3217707"/>
              <a:gd name="connsiteX126" fmla="*/ 6151953 w 7885772"/>
              <a:gd name="connsiteY126" fmla="*/ 1289055 h 3217707"/>
              <a:gd name="connsiteX127" fmla="*/ 6214397 w 7885772"/>
              <a:gd name="connsiteY127" fmla="*/ 1277388 h 3217707"/>
              <a:gd name="connsiteX128" fmla="*/ 6276751 w 7885772"/>
              <a:gd name="connsiteY128" fmla="*/ 1266229 h 3217707"/>
              <a:gd name="connsiteX129" fmla="*/ 6338949 w 7885772"/>
              <a:gd name="connsiteY129" fmla="*/ 1255571 h 3217707"/>
              <a:gd name="connsiteX130" fmla="*/ 6400924 w 7885772"/>
              <a:gd name="connsiteY130" fmla="*/ 1245406 h 3217707"/>
              <a:gd name="connsiteX131" fmla="*/ 6462610 w 7885772"/>
              <a:gd name="connsiteY131" fmla="*/ 1235725 h 3217707"/>
              <a:gd name="connsiteX132" fmla="*/ 6523940 w 7885772"/>
              <a:gd name="connsiteY132" fmla="*/ 1226520 h 3217707"/>
              <a:gd name="connsiteX133" fmla="*/ 6584847 w 7885772"/>
              <a:gd name="connsiteY133" fmla="*/ 1217783 h 3217707"/>
              <a:gd name="connsiteX134" fmla="*/ 6645266 w 7885772"/>
              <a:gd name="connsiteY134" fmla="*/ 1209507 h 3217707"/>
              <a:gd name="connsiteX135" fmla="*/ 6705129 w 7885772"/>
              <a:gd name="connsiteY135" fmla="*/ 1201682 h 3217707"/>
              <a:gd name="connsiteX136" fmla="*/ 6764370 w 7885772"/>
              <a:gd name="connsiteY136" fmla="*/ 1194302 h 3217707"/>
              <a:gd name="connsiteX137" fmla="*/ 6822922 w 7885772"/>
              <a:gd name="connsiteY137" fmla="*/ 1187357 h 3217707"/>
              <a:gd name="connsiteX138" fmla="*/ 6880720 w 7885772"/>
              <a:gd name="connsiteY138" fmla="*/ 1180840 h 3217707"/>
              <a:gd name="connsiteX139" fmla="*/ 6937697 w 7885772"/>
              <a:gd name="connsiteY139" fmla="*/ 1174743 h 3217707"/>
              <a:gd name="connsiteX140" fmla="*/ 6993785 w 7885772"/>
              <a:gd name="connsiteY140" fmla="*/ 1169058 h 3217707"/>
              <a:gd name="connsiteX141" fmla="*/ 7048919 w 7885772"/>
              <a:gd name="connsiteY141" fmla="*/ 1163776 h 3217707"/>
              <a:gd name="connsiteX142" fmla="*/ 7103032 w 7885772"/>
              <a:gd name="connsiteY142" fmla="*/ 1158889 h 3217707"/>
              <a:gd name="connsiteX143" fmla="*/ 7156057 w 7885772"/>
              <a:gd name="connsiteY143" fmla="*/ 1154390 h 3217707"/>
              <a:gd name="connsiteX144" fmla="*/ 7207928 w 7885772"/>
              <a:gd name="connsiteY144" fmla="*/ 1150270 h 3217707"/>
              <a:gd name="connsiteX145" fmla="*/ 7258579 w 7885772"/>
              <a:gd name="connsiteY145" fmla="*/ 1146521 h 3217707"/>
              <a:gd name="connsiteX146" fmla="*/ 7307943 w 7885772"/>
              <a:gd name="connsiteY146" fmla="*/ 1143136 h 3217707"/>
              <a:gd name="connsiteX147" fmla="*/ 7355954 w 7885772"/>
              <a:gd name="connsiteY147" fmla="*/ 1140105 h 3217707"/>
              <a:gd name="connsiteX148" fmla="*/ 7402544 w 7885772"/>
              <a:gd name="connsiteY148" fmla="*/ 1137422 h 3217707"/>
              <a:gd name="connsiteX149" fmla="*/ 7447648 w 7885772"/>
              <a:gd name="connsiteY149" fmla="*/ 1135077 h 3217707"/>
              <a:gd name="connsiteX150" fmla="*/ 7491199 w 7885772"/>
              <a:gd name="connsiteY150" fmla="*/ 1133063 h 3217707"/>
              <a:gd name="connsiteX151" fmla="*/ 7533130 w 7885772"/>
              <a:gd name="connsiteY151" fmla="*/ 1131372 h 3217707"/>
              <a:gd name="connsiteX152" fmla="*/ 7573375 w 7885772"/>
              <a:gd name="connsiteY152" fmla="*/ 1129995 h 3217707"/>
              <a:gd name="connsiteX153" fmla="*/ 7611868 w 7885772"/>
              <a:gd name="connsiteY153" fmla="*/ 1128925 h 3217707"/>
              <a:gd name="connsiteX154" fmla="*/ 7683330 w 7885772"/>
              <a:gd name="connsiteY154" fmla="*/ 1127673 h 3217707"/>
              <a:gd name="connsiteX155" fmla="*/ 7716166 w 7885772"/>
              <a:gd name="connsiteY155" fmla="*/ 1127474 h 3217707"/>
              <a:gd name="connsiteX156" fmla="*/ 7746983 w 7885772"/>
              <a:gd name="connsiteY156" fmla="*/ 1127549 h 3217707"/>
              <a:gd name="connsiteX157" fmla="*/ 7802296 w 7885772"/>
              <a:gd name="connsiteY157" fmla="*/ 1128490 h 3217707"/>
              <a:gd name="connsiteX158" fmla="*/ 7848736 w 7885772"/>
              <a:gd name="connsiteY158" fmla="*/ 1130431 h 3217707"/>
              <a:gd name="connsiteX159" fmla="*/ 7868463 w 7885772"/>
              <a:gd name="connsiteY159" fmla="*/ 1131756 h 3217707"/>
              <a:gd name="connsiteX160" fmla="*/ 7885772 w 7885772"/>
              <a:gd name="connsiteY160"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3043982 w 7885772"/>
              <a:gd name="connsiteY78" fmla="*/ 2494838 h 3217707"/>
              <a:gd name="connsiteX79" fmla="*/ 3584640 w 7885772"/>
              <a:gd name="connsiteY79" fmla="*/ 2438159 h 3217707"/>
              <a:gd name="connsiteX80" fmla="*/ 3780370 w 7885772"/>
              <a:gd name="connsiteY80" fmla="*/ 2324465 h 3217707"/>
              <a:gd name="connsiteX81" fmla="*/ 3832968 w 7885772"/>
              <a:gd name="connsiteY81" fmla="*/ 2292561 h 3217707"/>
              <a:gd name="connsiteX82" fmla="*/ 3888041 w 7885772"/>
              <a:gd name="connsiteY82" fmla="*/ 2257525 h 3217707"/>
              <a:gd name="connsiteX83" fmla="*/ 3945860 w 7885772"/>
              <a:gd name="connsiteY83" fmla="*/ 2219641 h 3217707"/>
              <a:gd name="connsiteX84" fmla="*/ 4006694 w 7885772"/>
              <a:gd name="connsiteY84" fmla="*/ 2179191 h 3217707"/>
              <a:gd name="connsiteX85" fmla="*/ 4038327 w 7885772"/>
              <a:gd name="connsiteY85" fmla="*/ 2158093 h 3217707"/>
              <a:gd name="connsiteX86" fmla="*/ 4070816 w 7885772"/>
              <a:gd name="connsiteY86" fmla="*/ 2136459 h 3217707"/>
              <a:gd name="connsiteX87" fmla="*/ 4104194 w 7885772"/>
              <a:gd name="connsiteY87" fmla="*/ 2114326 h 3217707"/>
              <a:gd name="connsiteX88" fmla="*/ 4138495 w 7885772"/>
              <a:gd name="connsiteY88" fmla="*/ 2091729 h 3217707"/>
              <a:gd name="connsiteX89" fmla="*/ 4173753 w 7885772"/>
              <a:gd name="connsiteY89" fmla="*/ 2068703 h 3217707"/>
              <a:gd name="connsiteX90" fmla="*/ 4210002 w 7885772"/>
              <a:gd name="connsiteY90" fmla="*/ 2045283 h 3217707"/>
              <a:gd name="connsiteX91" fmla="*/ 4247275 w 7885772"/>
              <a:gd name="connsiteY91" fmla="*/ 2021505 h 3217707"/>
              <a:gd name="connsiteX92" fmla="*/ 4285608 w 7885772"/>
              <a:gd name="connsiteY92" fmla="*/ 1997404 h 3217707"/>
              <a:gd name="connsiteX93" fmla="*/ 4325032 w 7885772"/>
              <a:gd name="connsiteY93" fmla="*/ 1973017 h 3217707"/>
              <a:gd name="connsiteX94" fmla="*/ 4365583 w 7885772"/>
              <a:gd name="connsiteY94" fmla="*/ 1948377 h 3217707"/>
              <a:gd name="connsiteX95" fmla="*/ 4407293 w 7885772"/>
              <a:gd name="connsiteY95" fmla="*/ 1923521 h 3217707"/>
              <a:gd name="connsiteX96" fmla="*/ 4450198 w 7885772"/>
              <a:gd name="connsiteY96" fmla="*/ 1898484 h 3217707"/>
              <a:gd name="connsiteX97" fmla="*/ 4494330 w 7885772"/>
              <a:gd name="connsiteY97" fmla="*/ 1873301 h 3217707"/>
              <a:gd name="connsiteX98" fmla="*/ 4539724 w 7885772"/>
              <a:gd name="connsiteY98" fmla="*/ 1848008 h 3217707"/>
              <a:gd name="connsiteX99" fmla="*/ 4586412 w 7885772"/>
              <a:gd name="connsiteY99" fmla="*/ 1822641 h 3217707"/>
              <a:gd name="connsiteX100" fmla="*/ 4634430 w 7885772"/>
              <a:gd name="connsiteY100" fmla="*/ 1797234 h 3217707"/>
              <a:gd name="connsiteX101" fmla="*/ 4683811 w 7885772"/>
              <a:gd name="connsiteY101" fmla="*/ 1771823 h 3217707"/>
              <a:gd name="connsiteX102" fmla="*/ 4734589 w 7885772"/>
              <a:gd name="connsiteY102" fmla="*/ 1746443 h 3217707"/>
              <a:gd name="connsiteX103" fmla="*/ 4786798 w 7885772"/>
              <a:gd name="connsiteY103" fmla="*/ 1721130 h 3217707"/>
              <a:gd name="connsiteX104" fmla="*/ 4840470 w 7885772"/>
              <a:gd name="connsiteY104" fmla="*/ 1695919 h 3217707"/>
              <a:gd name="connsiteX105" fmla="*/ 4895641 w 7885772"/>
              <a:gd name="connsiteY105" fmla="*/ 1670847 h 3217707"/>
              <a:gd name="connsiteX106" fmla="*/ 4952345 w 7885772"/>
              <a:gd name="connsiteY106" fmla="*/ 1645947 h 3217707"/>
              <a:gd name="connsiteX107" fmla="*/ 5010614 w 7885772"/>
              <a:gd name="connsiteY107" fmla="*/ 1621255 h 3217707"/>
              <a:gd name="connsiteX108" fmla="*/ 5070483 w 7885772"/>
              <a:gd name="connsiteY108" fmla="*/ 1596808 h 3217707"/>
              <a:gd name="connsiteX109" fmla="*/ 5131985 w 7885772"/>
              <a:gd name="connsiteY109" fmla="*/ 1572639 h 3217707"/>
              <a:gd name="connsiteX110" fmla="*/ 5195155 w 7885772"/>
              <a:gd name="connsiteY110" fmla="*/ 1548786 h 3217707"/>
              <a:gd name="connsiteX111" fmla="*/ 5260026 w 7885772"/>
              <a:gd name="connsiteY111" fmla="*/ 1525282 h 3217707"/>
              <a:gd name="connsiteX112" fmla="*/ 5326632 w 7885772"/>
              <a:gd name="connsiteY112" fmla="*/ 1502164 h 3217707"/>
              <a:gd name="connsiteX113" fmla="*/ 5395007 w 7885772"/>
              <a:gd name="connsiteY113" fmla="*/ 1479467 h 3217707"/>
              <a:gd name="connsiteX114" fmla="*/ 5465185 w 7885772"/>
              <a:gd name="connsiteY114" fmla="*/ 1457227 h 3217707"/>
              <a:gd name="connsiteX115" fmla="*/ 5537200 w 7885772"/>
              <a:gd name="connsiteY115" fmla="*/ 1435478 h 3217707"/>
              <a:gd name="connsiteX116" fmla="*/ 5596884 w 7885772"/>
              <a:gd name="connsiteY116" fmla="*/ 1418280 h 3217707"/>
              <a:gd name="connsiteX117" fmla="*/ 5657145 w 7885772"/>
              <a:gd name="connsiteY117" fmla="*/ 1401672 h 3217707"/>
              <a:gd name="connsiteX118" fmla="*/ 5717914 w 7885772"/>
              <a:gd name="connsiteY118" fmla="*/ 1385645 h 3217707"/>
              <a:gd name="connsiteX119" fmla="*/ 5779125 w 7885772"/>
              <a:gd name="connsiteY119" fmla="*/ 1370191 h 3217707"/>
              <a:gd name="connsiteX120" fmla="*/ 5840711 w 7885772"/>
              <a:gd name="connsiteY120" fmla="*/ 1355302 h 3217707"/>
              <a:gd name="connsiteX121" fmla="*/ 5902607 w 7885772"/>
              <a:gd name="connsiteY121" fmla="*/ 1340971 h 3217707"/>
              <a:gd name="connsiteX122" fmla="*/ 5964746 w 7885772"/>
              <a:gd name="connsiteY122" fmla="*/ 1327189 h 3217707"/>
              <a:gd name="connsiteX123" fmla="*/ 6027061 w 7885772"/>
              <a:gd name="connsiteY123" fmla="*/ 1313947 h 3217707"/>
              <a:gd name="connsiteX124" fmla="*/ 6089485 w 7885772"/>
              <a:gd name="connsiteY124" fmla="*/ 1301239 h 3217707"/>
              <a:gd name="connsiteX125" fmla="*/ 6151953 w 7885772"/>
              <a:gd name="connsiteY125" fmla="*/ 1289055 h 3217707"/>
              <a:gd name="connsiteX126" fmla="*/ 6214397 w 7885772"/>
              <a:gd name="connsiteY126" fmla="*/ 1277388 h 3217707"/>
              <a:gd name="connsiteX127" fmla="*/ 6276751 w 7885772"/>
              <a:gd name="connsiteY127" fmla="*/ 1266229 h 3217707"/>
              <a:gd name="connsiteX128" fmla="*/ 6338949 w 7885772"/>
              <a:gd name="connsiteY128" fmla="*/ 1255571 h 3217707"/>
              <a:gd name="connsiteX129" fmla="*/ 6400924 w 7885772"/>
              <a:gd name="connsiteY129" fmla="*/ 1245406 h 3217707"/>
              <a:gd name="connsiteX130" fmla="*/ 6462610 w 7885772"/>
              <a:gd name="connsiteY130" fmla="*/ 1235725 h 3217707"/>
              <a:gd name="connsiteX131" fmla="*/ 6523940 w 7885772"/>
              <a:gd name="connsiteY131" fmla="*/ 1226520 h 3217707"/>
              <a:gd name="connsiteX132" fmla="*/ 6584847 w 7885772"/>
              <a:gd name="connsiteY132" fmla="*/ 1217783 h 3217707"/>
              <a:gd name="connsiteX133" fmla="*/ 6645266 w 7885772"/>
              <a:gd name="connsiteY133" fmla="*/ 1209507 h 3217707"/>
              <a:gd name="connsiteX134" fmla="*/ 6705129 w 7885772"/>
              <a:gd name="connsiteY134" fmla="*/ 1201682 h 3217707"/>
              <a:gd name="connsiteX135" fmla="*/ 6764370 w 7885772"/>
              <a:gd name="connsiteY135" fmla="*/ 1194302 h 3217707"/>
              <a:gd name="connsiteX136" fmla="*/ 6822922 w 7885772"/>
              <a:gd name="connsiteY136" fmla="*/ 1187357 h 3217707"/>
              <a:gd name="connsiteX137" fmla="*/ 6880720 w 7885772"/>
              <a:gd name="connsiteY137" fmla="*/ 1180840 h 3217707"/>
              <a:gd name="connsiteX138" fmla="*/ 6937697 w 7885772"/>
              <a:gd name="connsiteY138" fmla="*/ 1174743 h 3217707"/>
              <a:gd name="connsiteX139" fmla="*/ 6993785 w 7885772"/>
              <a:gd name="connsiteY139" fmla="*/ 1169058 h 3217707"/>
              <a:gd name="connsiteX140" fmla="*/ 7048919 w 7885772"/>
              <a:gd name="connsiteY140" fmla="*/ 1163776 h 3217707"/>
              <a:gd name="connsiteX141" fmla="*/ 7103032 w 7885772"/>
              <a:gd name="connsiteY141" fmla="*/ 1158889 h 3217707"/>
              <a:gd name="connsiteX142" fmla="*/ 7156057 w 7885772"/>
              <a:gd name="connsiteY142" fmla="*/ 1154390 h 3217707"/>
              <a:gd name="connsiteX143" fmla="*/ 7207928 w 7885772"/>
              <a:gd name="connsiteY143" fmla="*/ 1150270 h 3217707"/>
              <a:gd name="connsiteX144" fmla="*/ 7258579 w 7885772"/>
              <a:gd name="connsiteY144" fmla="*/ 1146521 h 3217707"/>
              <a:gd name="connsiteX145" fmla="*/ 7307943 w 7885772"/>
              <a:gd name="connsiteY145" fmla="*/ 1143136 h 3217707"/>
              <a:gd name="connsiteX146" fmla="*/ 7355954 w 7885772"/>
              <a:gd name="connsiteY146" fmla="*/ 1140105 h 3217707"/>
              <a:gd name="connsiteX147" fmla="*/ 7402544 w 7885772"/>
              <a:gd name="connsiteY147" fmla="*/ 1137422 h 3217707"/>
              <a:gd name="connsiteX148" fmla="*/ 7447648 w 7885772"/>
              <a:gd name="connsiteY148" fmla="*/ 1135077 h 3217707"/>
              <a:gd name="connsiteX149" fmla="*/ 7491199 w 7885772"/>
              <a:gd name="connsiteY149" fmla="*/ 1133063 h 3217707"/>
              <a:gd name="connsiteX150" fmla="*/ 7533130 w 7885772"/>
              <a:gd name="connsiteY150" fmla="*/ 1131372 h 3217707"/>
              <a:gd name="connsiteX151" fmla="*/ 7573375 w 7885772"/>
              <a:gd name="connsiteY151" fmla="*/ 1129995 h 3217707"/>
              <a:gd name="connsiteX152" fmla="*/ 7611868 w 7885772"/>
              <a:gd name="connsiteY152" fmla="*/ 1128925 h 3217707"/>
              <a:gd name="connsiteX153" fmla="*/ 7683330 w 7885772"/>
              <a:gd name="connsiteY153" fmla="*/ 1127673 h 3217707"/>
              <a:gd name="connsiteX154" fmla="*/ 7716166 w 7885772"/>
              <a:gd name="connsiteY154" fmla="*/ 1127474 h 3217707"/>
              <a:gd name="connsiteX155" fmla="*/ 7746983 w 7885772"/>
              <a:gd name="connsiteY155" fmla="*/ 1127549 h 3217707"/>
              <a:gd name="connsiteX156" fmla="*/ 7802296 w 7885772"/>
              <a:gd name="connsiteY156" fmla="*/ 1128490 h 3217707"/>
              <a:gd name="connsiteX157" fmla="*/ 7848736 w 7885772"/>
              <a:gd name="connsiteY157" fmla="*/ 1130431 h 3217707"/>
              <a:gd name="connsiteX158" fmla="*/ 7868463 w 7885772"/>
              <a:gd name="connsiteY158" fmla="*/ 1131756 h 3217707"/>
              <a:gd name="connsiteX159" fmla="*/ 7885772 w 7885772"/>
              <a:gd name="connsiteY159"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3043982 w 7885772"/>
              <a:gd name="connsiteY78" fmla="*/ 2494838 h 3217707"/>
              <a:gd name="connsiteX79" fmla="*/ 3584640 w 7885772"/>
              <a:gd name="connsiteY79" fmla="*/ 2438159 h 3217707"/>
              <a:gd name="connsiteX80" fmla="*/ 3780370 w 7885772"/>
              <a:gd name="connsiteY80" fmla="*/ 2324465 h 3217707"/>
              <a:gd name="connsiteX81" fmla="*/ 3832968 w 7885772"/>
              <a:gd name="connsiteY81" fmla="*/ 2292561 h 3217707"/>
              <a:gd name="connsiteX82" fmla="*/ 3888041 w 7885772"/>
              <a:gd name="connsiteY82" fmla="*/ 2257525 h 3217707"/>
              <a:gd name="connsiteX83" fmla="*/ 3945860 w 7885772"/>
              <a:gd name="connsiteY83" fmla="*/ 2219641 h 3217707"/>
              <a:gd name="connsiteX84" fmla="*/ 4006694 w 7885772"/>
              <a:gd name="connsiteY84" fmla="*/ 2179191 h 3217707"/>
              <a:gd name="connsiteX85" fmla="*/ 4038327 w 7885772"/>
              <a:gd name="connsiteY85" fmla="*/ 2158093 h 3217707"/>
              <a:gd name="connsiteX86" fmla="*/ 4070816 w 7885772"/>
              <a:gd name="connsiteY86" fmla="*/ 2136459 h 3217707"/>
              <a:gd name="connsiteX87" fmla="*/ 4104194 w 7885772"/>
              <a:gd name="connsiteY87" fmla="*/ 2114326 h 3217707"/>
              <a:gd name="connsiteX88" fmla="*/ 4138495 w 7885772"/>
              <a:gd name="connsiteY88" fmla="*/ 2091729 h 3217707"/>
              <a:gd name="connsiteX89" fmla="*/ 4173753 w 7885772"/>
              <a:gd name="connsiteY89" fmla="*/ 2068703 h 3217707"/>
              <a:gd name="connsiteX90" fmla="*/ 4210002 w 7885772"/>
              <a:gd name="connsiteY90" fmla="*/ 2045283 h 3217707"/>
              <a:gd name="connsiteX91" fmla="*/ 4247275 w 7885772"/>
              <a:gd name="connsiteY91" fmla="*/ 2021505 h 3217707"/>
              <a:gd name="connsiteX92" fmla="*/ 4285608 w 7885772"/>
              <a:gd name="connsiteY92" fmla="*/ 1997404 h 3217707"/>
              <a:gd name="connsiteX93" fmla="*/ 4325032 w 7885772"/>
              <a:gd name="connsiteY93" fmla="*/ 1973017 h 3217707"/>
              <a:gd name="connsiteX94" fmla="*/ 4365583 w 7885772"/>
              <a:gd name="connsiteY94" fmla="*/ 1948377 h 3217707"/>
              <a:gd name="connsiteX95" fmla="*/ 4407293 w 7885772"/>
              <a:gd name="connsiteY95" fmla="*/ 1923521 h 3217707"/>
              <a:gd name="connsiteX96" fmla="*/ 4450198 w 7885772"/>
              <a:gd name="connsiteY96" fmla="*/ 1898484 h 3217707"/>
              <a:gd name="connsiteX97" fmla="*/ 4494330 w 7885772"/>
              <a:gd name="connsiteY97" fmla="*/ 1873301 h 3217707"/>
              <a:gd name="connsiteX98" fmla="*/ 4539724 w 7885772"/>
              <a:gd name="connsiteY98" fmla="*/ 1848008 h 3217707"/>
              <a:gd name="connsiteX99" fmla="*/ 4586412 w 7885772"/>
              <a:gd name="connsiteY99" fmla="*/ 1822641 h 3217707"/>
              <a:gd name="connsiteX100" fmla="*/ 4634430 w 7885772"/>
              <a:gd name="connsiteY100" fmla="*/ 1797234 h 3217707"/>
              <a:gd name="connsiteX101" fmla="*/ 4683811 w 7885772"/>
              <a:gd name="connsiteY101" fmla="*/ 1771823 h 3217707"/>
              <a:gd name="connsiteX102" fmla="*/ 4734589 w 7885772"/>
              <a:gd name="connsiteY102" fmla="*/ 1746443 h 3217707"/>
              <a:gd name="connsiteX103" fmla="*/ 4786798 w 7885772"/>
              <a:gd name="connsiteY103" fmla="*/ 1721130 h 3217707"/>
              <a:gd name="connsiteX104" fmla="*/ 4840470 w 7885772"/>
              <a:gd name="connsiteY104" fmla="*/ 1695919 h 3217707"/>
              <a:gd name="connsiteX105" fmla="*/ 4895641 w 7885772"/>
              <a:gd name="connsiteY105" fmla="*/ 1670847 h 3217707"/>
              <a:gd name="connsiteX106" fmla="*/ 4952345 w 7885772"/>
              <a:gd name="connsiteY106" fmla="*/ 1645947 h 3217707"/>
              <a:gd name="connsiteX107" fmla="*/ 5010614 w 7885772"/>
              <a:gd name="connsiteY107" fmla="*/ 1621255 h 3217707"/>
              <a:gd name="connsiteX108" fmla="*/ 5070483 w 7885772"/>
              <a:gd name="connsiteY108" fmla="*/ 1596808 h 3217707"/>
              <a:gd name="connsiteX109" fmla="*/ 5131985 w 7885772"/>
              <a:gd name="connsiteY109" fmla="*/ 1572639 h 3217707"/>
              <a:gd name="connsiteX110" fmla="*/ 5195155 w 7885772"/>
              <a:gd name="connsiteY110" fmla="*/ 1548786 h 3217707"/>
              <a:gd name="connsiteX111" fmla="*/ 5260026 w 7885772"/>
              <a:gd name="connsiteY111" fmla="*/ 1525282 h 3217707"/>
              <a:gd name="connsiteX112" fmla="*/ 5326632 w 7885772"/>
              <a:gd name="connsiteY112" fmla="*/ 1502164 h 3217707"/>
              <a:gd name="connsiteX113" fmla="*/ 5395007 w 7885772"/>
              <a:gd name="connsiteY113" fmla="*/ 1479467 h 3217707"/>
              <a:gd name="connsiteX114" fmla="*/ 5465185 w 7885772"/>
              <a:gd name="connsiteY114" fmla="*/ 1457227 h 3217707"/>
              <a:gd name="connsiteX115" fmla="*/ 5537200 w 7885772"/>
              <a:gd name="connsiteY115" fmla="*/ 1435478 h 3217707"/>
              <a:gd name="connsiteX116" fmla="*/ 5596884 w 7885772"/>
              <a:gd name="connsiteY116" fmla="*/ 1418280 h 3217707"/>
              <a:gd name="connsiteX117" fmla="*/ 5657145 w 7885772"/>
              <a:gd name="connsiteY117" fmla="*/ 1401672 h 3217707"/>
              <a:gd name="connsiteX118" fmla="*/ 5717914 w 7885772"/>
              <a:gd name="connsiteY118" fmla="*/ 1385645 h 3217707"/>
              <a:gd name="connsiteX119" fmla="*/ 5779125 w 7885772"/>
              <a:gd name="connsiteY119" fmla="*/ 1370191 h 3217707"/>
              <a:gd name="connsiteX120" fmla="*/ 5840711 w 7885772"/>
              <a:gd name="connsiteY120" fmla="*/ 1355302 h 3217707"/>
              <a:gd name="connsiteX121" fmla="*/ 5902607 w 7885772"/>
              <a:gd name="connsiteY121" fmla="*/ 1340971 h 3217707"/>
              <a:gd name="connsiteX122" fmla="*/ 5964746 w 7885772"/>
              <a:gd name="connsiteY122" fmla="*/ 1327189 h 3217707"/>
              <a:gd name="connsiteX123" fmla="*/ 6027061 w 7885772"/>
              <a:gd name="connsiteY123" fmla="*/ 1313947 h 3217707"/>
              <a:gd name="connsiteX124" fmla="*/ 6089485 w 7885772"/>
              <a:gd name="connsiteY124" fmla="*/ 1301239 h 3217707"/>
              <a:gd name="connsiteX125" fmla="*/ 6151953 w 7885772"/>
              <a:gd name="connsiteY125" fmla="*/ 1289055 h 3217707"/>
              <a:gd name="connsiteX126" fmla="*/ 6214397 w 7885772"/>
              <a:gd name="connsiteY126" fmla="*/ 1277388 h 3217707"/>
              <a:gd name="connsiteX127" fmla="*/ 6276751 w 7885772"/>
              <a:gd name="connsiteY127" fmla="*/ 1266229 h 3217707"/>
              <a:gd name="connsiteX128" fmla="*/ 6338949 w 7885772"/>
              <a:gd name="connsiteY128" fmla="*/ 1255571 h 3217707"/>
              <a:gd name="connsiteX129" fmla="*/ 6400924 w 7885772"/>
              <a:gd name="connsiteY129" fmla="*/ 1245406 h 3217707"/>
              <a:gd name="connsiteX130" fmla="*/ 6462610 w 7885772"/>
              <a:gd name="connsiteY130" fmla="*/ 1235725 h 3217707"/>
              <a:gd name="connsiteX131" fmla="*/ 6523940 w 7885772"/>
              <a:gd name="connsiteY131" fmla="*/ 1226520 h 3217707"/>
              <a:gd name="connsiteX132" fmla="*/ 6584847 w 7885772"/>
              <a:gd name="connsiteY132" fmla="*/ 1217783 h 3217707"/>
              <a:gd name="connsiteX133" fmla="*/ 6645266 w 7885772"/>
              <a:gd name="connsiteY133" fmla="*/ 1209507 h 3217707"/>
              <a:gd name="connsiteX134" fmla="*/ 6705129 w 7885772"/>
              <a:gd name="connsiteY134" fmla="*/ 1201682 h 3217707"/>
              <a:gd name="connsiteX135" fmla="*/ 6764370 w 7885772"/>
              <a:gd name="connsiteY135" fmla="*/ 1194302 h 3217707"/>
              <a:gd name="connsiteX136" fmla="*/ 6822922 w 7885772"/>
              <a:gd name="connsiteY136" fmla="*/ 1187357 h 3217707"/>
              <a:gd name="connsiteX137" fmla="*/ 6880720 w 7885772"/>
              <a:gd name="connsiteY137" fmla="*/ 1180840 h 3217707"/>
              <a:gd name="connsiteX138" fmla="*/ 6937697 w 7885772"/>
              <a:gd name="connsiteY138" fmla="*/ 1174743 h 3217707"/>
              <a:gd name="connsiteX139" fmla="*/ 6993785 w 7885772"/>
              <a:gd name="connsiteY139" fmla="*/ 1169058 h 3217707"/>
              <a:gd name="connsiteX140" fmla="*/ 7048919 w 7885772"/>
              <a:gd name="connsiteY140" fmla="*/ 1163776 h 3217707"/>
              <a:gd name="connsiteX141" fmla="*/ 7103032 w 7885772"/>
              <a:gd name="connsiteY141" fmla="*/ 1158889 h 3217707"/>
              <a:gd name="connsiteX142" fmla="*/ 7156057 w 7885772"/>
              <a:gd name="connsiteY142" fmla="*/ 1154390 h 3217707"/>
              <a:gd name="connsiteX143" fmla="*/ 7207928 w 7885772"/>
              <a:gd name="connsiteY143" fmla="*/ 1150270 h 3217707"/>
              <a:gd name="connsiteX144" fmla="*/ 7258579 w 7885772"/>
              <a:gd name="connsiteY144" fmla="*/ 1146521 h 3217707"/>
              <a:gd name="connsiteX145" fmla="*/ 7307943 w 7885772"/>
              <a:gd name="connsiteY145" fmla="*/ 1143136 h 3217707"/>
              <a:gd name="connsiteX146" fmla="*/ 7355954 w 7885772"/>
              <a:gd name="connsiteY146" fmla="*/ 1140105 h 3217707"/>
              <a:gd name="connsiteX147" fmla="*/ 7402544 w 7885772"/>
              <a:gd name="connsiteY147" fmla="*/ 1137422 h 3217707"/>
              <a:gd name="connsiteX148" fmla="*/ 7447648 w 7885772"/>
              <a:gd name="connsiteY148" fmla="*/ 1135077 h 3217707"/>
              <a:gd name="connsiteX149" fmla="*/ 7491199 w 7885772"/>
              <a:gd name="connsiteY149" fmla="*/ 1133063 h 3217707"/>
              <a:gd name="connsiteX150" fmla="*/ 7533130 w 7885772"/>
              <a:gd name="connsiteY150" fmla="*/ 1131372 h 3217707"/>
              <a:gd name="connsiteX151" fmla="*/ 7573375 w 7885772"/>
              <a:gd name="connsiteY151" fmla="*/ 1129995 h 3217707"/>
              <a:gd name="connsiteX152" fmla="*/ 7611868 w 7885772"/>
              <a:gd name="connsiteY152" fmla="*/ 1128925 h 3217707"/>
              <a:gd name="connsiteX153" fmla="*/ 7683330 w 7885772"/>
              <a:gd name="connsiteY153" fmla="*/ 1127673 h 3217707"/>
              <a:gd name="connsiteX154" fmla="*/ 7716166 w 7885772"/>
              <a:gd name="connsiteY154" fmla="*/ 1127474 h 3217707"/>
              <a:gd name="connsiteX155" fmla="*/ 7746983 w 7885772"/>
              <a:gd name="connsiteY155" fmla="*/ 1127549 h 3217707"/>
              <a:gd name="connsiteX156" fmla="*/ 7802296 w 7885772"/>
              <a:gd name="connsiteY156" fmla="*/ 1128490 h 3217707"/>
              <a:gd name="connsiteX157" fmla="*/ 7848736 w 7885772"/>
              <a:gd name="connsiteY157" fmla="*/ 1130431 h 3217707"/>
              <a:gd name="connsiteX158" fmla="*/ 7868463 w 7885772"/>
              <a:gd name="connsiteY158" fmla="*/ 1131756 h 3217707"/>
              <a:gd name="connsiteX159" fmla="*/ 7885772 w 7885772"/>
              <a:gd name="connsiteY159"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544334 w 7885772"/>
              <a:gd name="connsiteY77" fmla="*/ 1893210 h 3217707"/>
              <a:gd name="connsiteX78" fmla="*/ 3043982 w 7885772"/>
              <a:gd name="connsiteY78" fmla="*/ 2494838 h 3217707"/>
              <a:gd name="connsiteX79" fmla="*/ 3584640 w 7885772"/>
              <a:gd name="connsiteY79" fmla="*/ 2438159 h 3217707"/>
              <a:gd name="connsiteX80" fmla="*/ 3780370 w 7885772"/>
              <a:gd name="connsiteY80" fmla="*/ 2324465 h 3217707"/>
              <a:gd name="connsiteX81" fmla="*/ 3832968 w 7885772"/>
              <a:gd name="connsiteY81" fmla="*/ 2292561 h 3217707"/>
              <a:gd name="connsiteX82" fmla="*/ 3888041 w 7885772"/>
              <a:gd name="connsiteY82" fmla="*/ 2257525 h 3217707"/>
              <a:gd name="connsiteX83" fmla="*/ 3945860 w 7885772"/>
              <a:gd name="connsiteY83" fmla="*/ 2219641 h 3217707"/>
              <a:gd name="connsiteX84" fmla="*/ 4006694 w 7885772"/>
              <a:gd name="connsiteY84" fmla="*/ 2179191 h 3217707"/>
              <a:gd name="connsiteX85" fmla="*/ 4038327 w 7885772"/>
              <a:gd name="connsiteY85" fmla="*/ 2158093 h 3217707"/>
              <a:gd name="connsiteX86" fmla="*/ 4070816 w 7885772"/>
              <a:gd name="connsiteY86" fmla="*/ 2136459 h 3217707"/>
              <a:gd name="connsiteX87" fmla="*/ 4104194 w 7885772"/>
              <a:gd name="connsiteY87" fmla="*/ 2114326 h 3217707"/>
              <a:gd name="connsiteX88" fmla="*/ 4138495 w 7885772"/>
              <a:gd name="connsiteY88" fmla="*/ 2091729 h 3217707"/>
              <a:gd name="connsiteX89" fmla="*/ 4173753 w 7885772"/>
              <a:gd name="connsiteY89" fmla="*/ 2068703 h 3217707"/>
              <a:gd name="connsiteX90" fmla="*/ 4210002 w 7885772"/>
              <a:gd name="connsiteY90" fmla="*/ 2045283 h 3217707"/>
              <a:gd name="connsiteX91" fmla="*/ 4247275 w 7885772"/>
              <a:gd name="connsiteY91" fmla="*/ 2021505 h 3217707"/>
              <a:gd name="connsiteX92" fmla="*/ 4285608 w 7885772"/>
              <a:gd name="connsiteY92" fmla="*/ 1997404 h 3217707"/>
              <a:gd name="connsiteX93" fmla="*/ 4325032 w 7885772"/>
              <a:gd name="connsiteY93" fmla="*/ 1973017 h 3217707"/>
              <a:gd name="connsiteX94" fmla="*/ 4365583 w 7885772"/>
              <a:gd name="connsiteY94" fmla="*/ 1948377 h 3217707"/>
              <a:gd name="connsiteX95" fmla="*/ 4407293 w 7885772"/>
              <a:gd name="connsiteY95" fmla="*/ 1923521 h 3217707"/>
              <a:gd name="connsiteX96" fmla="*/ 4450198 w 7885772"/>
              <a:gd name="connsiteY96" fmla="*/ 1898484 h 3217707"/>
              <a:gd name="connsiteX97" fmla="*/ 4494330 w 7885772"/>
              <a:gd name="connsiteY97" fmla="*/ 1873301 h 3217707"/>
              <a:gd name="connsiteX98" fmla="*/ 4539724 w 7885772"/>
              <a:gd name="connsiteY98" fmla="*/ 1848008 h 3217707"/>
              <a:gd name="connsiteX99" fmla="*/ 4586412 w 7885772"/>
              <a:gd name="connsiteY99" fmla="*/ 1822641 h 3217707"/>
              <a:gd name="connsiteX100" fmla="*/ 4634430 w 7885772"/>
              <a:gd name="connsiteY100" fmla="*/ 1797234 h 3217707"/>
              <a:gd name="connsiteX101" fmla="*/ 4683811 w 7885772"/>
              <a:gd name="connsiteY101" fmla="*/ 1771823 h 3217707"/>
              <a:gd name="connsiteX102" fmla="*/ 4734589 w 7885772"/>
              <a:gd name="connsiteY102" fmla="*/ 1746443 h 3217707"/>
              <a:gd name="connsiteX103" fmla="*/ 4786798 w 7885772"/>
              <a:gd name="connsiteY103" fmla="*/ 1721130 h 3217707"/>
              <a:gd name="connsiteX104" fmla="*/ 4840470 w 7885772"/>
              <a:gd name="connsiteY104" fmla="*/ 1695919 h 3217707"/>
              <a:gd name="connsiteX105" fmla="*/ 4895641 w 7885772"/>
              <a:gd name="connsiteY105" fmla="*/ 1670847 h 3217707"/>
              <a:gd name="connsiteX106" fmla="*/ 4952345 w 7885772"/>
              <a:gd name="connsiteY106" fmla="*/ 1645947 h 3217707"/>
              <a:gd name="connsiteX107" fmla="*/ 5010614 w 7885772"/>
              <a:gd name="connsiteY107" fmla="*/ 1621255 h 3217707"/>
              <a:gd name="connsiteX108" fmla="*/ 5070483 w 7885772"/>
              <a:gd name="connsiteY108" fmla="*/ 1596808 h 3217707"/>
              <a:gd name="connsiteX109" fmla="*/ 5131985 w 7885772"/>
              <a:gd name="connsiteY109" fmla="*/ 1572639 h 3217707"/>
              <a:gd name="connsiteX110" fmla="*/ 5195155 w 7885772"/>
              <a:gd name="connsiteY110" fmla="*/ 1548786 h 3217707"/>
              <a:gd name="connsiteX111" fmla="*/ 5260026 w 7885772"/>
              <a:gd name="connsiteY111" fmla="*/ 1525282 h 3217707"/>
              <a:gd name="connsiteX112" fmla="*/ 5326632 w 7885772"/>
              <a:gd name="connsiteY112" fmla="*/ 1502164 h 3217707"/>
              <a:gd name="connsiteX113" fmla="*/ 5395007 w 7885772"/>
              <a:gd name="connsiteY113" fmla="*/ 1479467 h 3217707"/>
              <a:gd name="connsiteX114" fmla="*/ 5465185 w 7885772"/>
              <a:gd name="connsiteY114" fmla="*/ 1457227 h 3217707"/>
              <a:gd name="connsiteX115" fmla="*/ 5537200 w 7885772"/>
              <a:gd name="connsiteY115" fmla="*/ 1435478 h 3217707"/>
              <a:gd name="connsiteX116" fmla="*/ 5596884 w 7885772"/>
              <a:gd name="connsiteY116" fmla="*/ 1418280 h 3217707"/>
              <a:gd name="connsiteX117" fmla="*/ 5657145 w 7885772"/>
              <a:gd name="connsiteY117" fmla="*/ 1401672 h 3217707"/>
              <a:gd name="connsiteX118" fmla="*/ 5717914 w 7885772"/>
              <a:gd name="connsiteY118" fmla="*/ 1385645 h 3217707"/>
              <a:gd name="connsiteX119" fmla="*/ 5779125 w 7885772"/>
              <a:gd name="connsiteY119" fmla="*/ 1370191 h 3217707"/>
              <a:gd name="connsiteX120" fmla="*/ 5840711 w 7885772"/>
              <a:gd name="connsiteY120" fmla="*/ 1355302 h 3217707"/>
              <a:gd name="connsiteX121" fmla="*/ 5902607 w 7885772"/>
              <a:gd name="connsiteY121" fmla="*/ 1340971 h 3217707"/>
              <a:gd name="connsiteX122" fmla="*/ 5964746 w 7885772"/>
              <a:gd name="connsiteY122" fmla="*/ 1327189 h 3217707"/>
              <a:gd name="connsiteX123" fmla="*/ 6027061 w 7885772"/>
              <a:gd name="connsiteY123" fmla="*/ 1313947 h 3217707"/>
              <a:gd name="connsiteX124" fmla="*/ 6089485 w 7885772"/>
              <a:gd name="connsiteY124" fmla="*/ 1301239 h 3217707"/>
              <a:gd name="connsiteX125" fmla="*/ 6151953 w 7885772"/>
              <a:gd name="connsiteY125" fmla="*/ 1289055 h 3217707"/>
              <a:gd name="connsiteX126" fmla="*/ 6214397 w 7885772"/>
              <a:gd name="connsiteY126" fmla="*/ 1277388 h 3217707"/>
              <a:gd name="connsiteX127" fmla="*/ 6276751 w 7885772"/>
              <a:gd name="connsiteY127" fmla="*/ 1266229 h 3217707"/>
              <a:gd name="connsiteX128" fmla="*/ 6338949 w 7885772"/>
              <a:gd name="connsiteY128" fmla="*/ 1255571 h 3217707"/>
              <a:gd name="connsiteX129" fmla="*/ 6400924 w 7885772"/>
              <a:gd name="connsiteY129" fmla="*/ 1245406 h 3217707"/>
              <a:gd name="connsiteX130" fmla="*/ 6462610 w 7885772"/>
              <a:gd name="connsiteY130" fmla="*/ 1235725 h 3217707"/>
              <a:gd name="connsiteX131" fmla="*/ 6523940 w 7885772"/>
              <a:gd name="connsiteY131" fmla="*/ 1226520 h 3217707"/>
              <a:gd name="connsiteX132" fmla="*/ 6584847 w 7885772"/>
              <a:gd name="connsiteY132" fmla="*/ 1217783 h 3217707"/>
              <a:gd name="connsiteX133" fmla="*/ 6645266 w 7885772"/>
              <a:gd name="connsiteY133" fmla="*/ 1209507 h 3217707"/>
              <a:gd name="connsiteX134" fmla="*/ 6705129 w 7885772"/>
              <a:gd name="connsiteY134" fmla="*/ 1201682 h 3217707"/>
              <a:gd name="connsiteX135" fmla="*/ 6764370 w 7885772"/>
              <a:gd name="connsiteY135" fmla="*/ 1194302 h 3217707"/>
              <a:gd name="connsiteX136" fmla="*/ 6822922 w 7885772"/>
              <a:gd name="connsiteY136" fmla="*/ 1187357 h 3217707"/>
              <a:gd name="connsiteX137" fmla="*/ 6880720 w 7885772"/>
              <a:gd name="connsiteY137" fmla="*/ 1180840 h 3217707"/>
              <a:gd name="connsiteX138" fmla="*/ 6937697 w 7885772"/>
              <a:gd name="connsiteY138" fmla="*/ 1174743 h 3217707"/>
              <a:gd name="connsiteX139" fmla="*/ 6993785 w 7885772"/>
              <a:gd name="connsiteY139" fmla="*/ 1169058 h 3217707"/>
              <a:gd name="connsiteX140" fmla="*/ 7048919 w 7885772"/>
              <a:gd name="connsiteY140" fmla="*/ 1163776 h 3217707"/>
              <a:gd name="connsiteX141" fmla="*/ 7103032 w 7885772"/>
              <a:gd name="connsiteY141" fmla="*/ 1158889 h 3217707"/>
              <a:gd name="connsiteX142" fmla="*/ 7156057 w 7885772"/>
              <a:gd name="connsiteY142" fmla="*/ 1154390 h 3217707"/>
              <a:gd name="connsiteX143" fmla="*/ 7207928 w 7885772"/>
              <a:gd name="connsiteY143" fmla="*/ 1150270 h 3217707"/>
              <a:gd name="connsiteX144" fmla="*/ 7258579 w 7885772"/>
              <a:gd name="connsiteY144" fmla="*/ 1146521 h 3217707"/>
              <a:gd name="connsiteX145" fmla="*/ 7307943 w 7885772"/>
              <a:gd name="connsiteY145" fmla="*/ 1143136 h 3217707"/>
              <a:gd name="connsiteX146" fmla="*/ 7355954 w 7885772"/>
              <a:gd name="connsiteY146" fmla="*/ 1140105 h 3217707"/>
              <a:gd name="connsiteX147" fmla="*/ 7402544 w 7885772"/>
              <a:gd name="connsiteY147" fmla="*/ 1137422 h 3217707"/>
              <a:gd name="connsiteX148" fmla="*/ 7447648 w 7885772"/>
              <a:gd name="connsiteY148" fmla="*/ 1135077 h 3217707"/>
              <a:gd name="connsiteX149" fmla="*/ 7491199 w 7885772"/>
              <a:gd name="connsiteY149" fmla="*/ 1133063 h 3217707"/>
              <a:gd name="connsiteX150" fmla="*/ 7533130 w 7885772"/>
              <a:gd name="connsiteY150" fmla="*/ 1131372 h 3217707"/>
              <a:gd name="connsiteX151" fmla="*/ 7573375 w 7885772"/>
              <a:gd name="connsiteY151" fmla="*/ 1129995 h 3217707"/>
              <a:gd name="connsiteX152" fmla="*/ 7611868 w 7885772"/>
              <a:gd name="connsiteY152" fmla="*/ 1128925 h 3217707"/>
              <a:gd name="connsiteX153" fmla="*/ 7683330 w 7885772"/>
              <a:gd name="connsiteY153" fmla="*/ 1127673 h 3217707"/>
              <a:gd name="connsiteX154" fmla="*/ 7716166 w 7885772"/>
              <a:gd name="connsiteY154" fmla="*/ 1127474 h 3217707"/>
              <a:gd name="connsiteX155" fmla="*/ 7746983 w 7885772"/>
              <a:gd name="connsiteY155" fmla="*/ 1127549 h 3217707"/>
              <a:gd name="connsiteX156" fmla="*/ 7802296 w 7885772"/>
              <a:gd name="connsiteY156" fmla="*/ 1128490 h 3217707"/>
              <a:gd name="connsiteX157" fmla="*/ 7848736 w 7885772"/>
              <a:gd name="connsiteY157" fmla="*/ 1130431 h 3217707"/>
              <a:gd name="connsiteX158" fmla="*/ 7868463 w 7885772"/>
              <a:gd name="connsiteY158" fmla="*/ 1131756 h 3217707"/>
              <a:gd name="connsiteX159" fmla="*/ 7885772 w 7885772"/>
              <a:gd name="connsiteY159"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3043982 w 7885772"/>
              <a:gd name="connsiteY77" fmla="*/ 2494838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3043982 w 7885772"/>
              <a:gd name="connsiteY77" fmla="*/ 2494838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3043982 w 7885772"/>
              <a:gd name="connsiteY77" fmla="*/ 2494838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3043982 w 7885772"/>
              <a:gd name="connsiteY77" fmla="*/ 2494838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3043982 w 7885772"/>
              <a:gd name="connsiteY77" fmla="*/ 2494838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780370 w 7885772"/>
              <a:gd name="connsiteY79" fmla="*/ 2324465 h 3217707"/>
              <a:gd name="connsiteX80" fmla="*/ 3832968 w 7885772"/>
              <a:gd name="connsiteY80" fmla="*/ 2292561 h 3217707"/>
              <a:gd name="connsiteX81" fmla="*/ 3888041 w 7885772"/>
              <a:gd name="connsiteY81" fmla="*/ 2257525 h 3217707"/>
              <a:gd name="connsiteX82" fmla="*/ 3945860 w 7885772"/>
              <a:gd name="connsiteY82" fmla="*/ 2219641 h 3217707"/>
              <a:gd name="connsiteX83" fmla="*/ 4006694 w 7885772"/>
              <a:gd name="connsiteY83" fmla="*/ 2179191 h 3217707"/>
              <a:gd name="connsiteX84" fmla="*/ 4038327 w 7885772"/>
              <a:gd name="connsiteY84" fmla="*/ 2158093 h 3217707"/>
              <a:gd name="connsiteX85" fmla="*/ 4070816 w 7885772"/>
              <a:gd name="connsiteY85" fmla="*/ 2136459 h 3217707"/>
              <a:gd name="connsiteX86" fmla="*/ 4104194 w 7885772"/>
              <a:gd name="connsiteY86" fmla="*/ 2114326 h 3217707"/>
              <a:gd name="connsiteX87" fmla="*/ 4138495 w 7885772"/>
              <a:gd name="connsiteY87" fmla="*/ 2091729 h 3217707"/>
              <a:gd name="connsiteX88" fmla="*/ 4173753 w 7885772"/>
              <a:gd name="connsiteY88" fmla="*/ 2068703 h 3217707"/>
              <a:gd name="connsiteX89" fmla="*/ 4210002 w 7885772"/>
              <a:gd name="connsiteY89" fmla="*/ 2045283 h 3217707"/>
              <a:gd name="connsiteX90" fmla="*/ 4247275 w 7885772"/>
              <a:gd name="connsiteY90" fmla="*/ 2021505 h 3217707"/>
              <a:gd name="connsiteX91" fmla="*/ 4285608 w 7885772"/>
              <a:gd name="connsiteY91" fmla="*/ 1997404 h 3217707"/>
              <a:gd name="connsiteX92" fmla="*/ 4325032 w 7885772"/>
              <a:gd name="connsiteY92" fmla="*/ 1973017 h 3217707"/>
              <a:gd name="connsiteX93" fmla="*/ 4365583 w 7885772"/>
              <a:gd name="connsiteY93" fmla="*/ 1948377 h 3217707"/>
              <a:gd name="connsiteX94" fmla="*/ 4407293 w 7885772"/>
              <a:gd name="connsiteY94" fmla="*/ 1923521 h 3217707"/>
              <a:gd name="connsiteX95" fmla="*/ 4450198 w 7885772"/>
              <a:gd name="connsiteY95" fmla="*/ 1898484 h 3217707"/>
              <a:gd name="connsiteX96" fmla="*/ 4494330 w 7885772"/>
              <a:gd name="connsiteY96" fmla="*/ 1873301 h 3217707"/>
              <a:gd name="connsiteX97" fmla="*/ 4539724 w 7885772"/>
              <a:gd name="connsiteY97" fmla="*/ 1848008 h 3217707"/>
              <a:gd name="connsiteX98" fmla="*/ 4586412 w 7885772"/>
              <a:gd name="connsiteY98" fmla="*/ 1822641 h 3217707"/>
              <a:gd name="connsiteX99" fmla="*/ 4634430 w 7885772"/>
              <a:gd name="connsiteY99" fmla="*/ 1797234 h 3217707"/>
              <a:gd name="connsiteX100" fmla="*/ 4683811 w 7885772"/>
              <a:gd name="connsiteY100" fmla="*/ 1771823 h 3217707"/>
              <a:gd name="connsiteX101" fmla="*/ 4734589 w 7885772"/>
              <a:gd name="connsiteY101" fmla="*/ 1746443 h 3217707"/>
              <a:gd name="connsiteX102" fmla="*/ 4786798 w 7885772"/>
              <a:gd name="connsiteY102" fmla="*/ 1721130 h 3217707"/>
              <a:gd name="connsiteX103" fmla="*/ 4840470 w 7885772"/>
              <a:gd name="connsiteY103" fmla="*/ 1695919 h 3217707"/>
              <a:gd name="connsiteX104" fmla="*/ 4895641 w 7885772"/>
              <a:gd name="connsiteY104" fmla="*/ 1670847 h 3217707"/>
              <a:gd name="connsiteX105" fmla="*/ 4952345 w 7885772"/>
              <a:gd name="connsiteY105" fmla="*/ 1645947 h 3217707"/>
              <a:gd name="connsiteX106" fmla="*/ 5010614 w 7885772"/>
              <a:gd name="connsiteY106" fmla="*/ 1621255 h 3217707"/>
              <a:gd name="connsiteX107" fmla="*/ 5070483 w 7885772"/>
              <a:gd name="connsiteY107" fmla="*/ 1596808 h 3217707"/>
              <a:gd name="connsiteX108" fmla="*/ 5131985 w 7885772"/>
              <a:gd name="connsiteY108" fmla="*/ 1572639 h 3217707"/>
              <a:gd name="connsiteX109" fmla="*/ 5195155 w 7885772"/>
              <a:gd name="connsiteY109" fmla="*/ 1548786 h 3217707"/>
              <a:gd name="connsiteX110" fmla="*/ 5260026 w 7885772"/>
              <a:gd name="connsiteY110" fmla="*/ 1525282 h 3217707"/>
              <a:gd name="connsiteX111" fmla="*/ 5326632 w 7885772"/>
              <a:gd name="connsiteY111" fmla="*/ 1502164 h 3217707"/>
              <a:gd name="connsiteX112" fmla="*/ 5395007 w 7885772"/>
              <a:gd name="connsiteY112" fmla="*/ 1479467 h 3217707"/>
              <a:gd name="connsiteX113" fmla="*/ 5465185 w 7885772"/>
              <a:gd name="connsiteY113" fmla="*/ 1457227 h 3217707"/>
              <a:gd name="connsiteX114" fmla="*/ 5537200 w 7885772"/>
              <a:gd name="connsiteY114" fmla="*/ 1435478 h 3217707"/>
              <a:gd name="connsiteX115" fmla="*/ 5596884 w 7885772"/>
              <a:gd name="connsiteY115" fmla="*/ 1418280 h 3217707"/>
              <a:gd name="connsiteX116" fmla="*/ 5657145 w 7885772"/>
              <a:gd name="connsiteY116" fmla="*/ 1401672 h 3217707"/>
              <a:gd name="connsiteX117" fmla="*/ 5717914 w 7885772"/>
              <a:gd name="connsiteY117" fmla="*/ 1385645 h 3217707"/>
              <a:gd name="connsiteX118" fmla="*/ 5779125 w 7885772"/>
              <a:gd name="connsiteY118" fmla="*/ 1370191 h 3217707"/>
              <a:gd name="connsiteX119" fmla="*/ 5840711 w 7885772"/>
              <a:gd name="connsiteY119" fmla="*/ 1355302 h 3217707"/>
              <a:gd name="connsiteX120" fmla="*/ 5902607 w 7885772"/>
              <a:gd name="connsiteY120" fmla="*/ 1340971 h 3217707"/>
              <a:gd name="connsiteX121" fmla="*/ 5964746 w 7885772"/>
              <a:gd name="connsiteY121" fmla="*/ 1327189 h 3217707"/>
              <a:gd name="connsiteX122" fmla="*/ 6027061 w 7885772"/>
              <a:gd name="connsiteY122" fmla="*/ 1313947 h 3217707"/>
              <a:gd name="connsiteX123" fmla="*/ 6089485 w 7885772"/>
              <a:gd name="connsiteY123" fmla="*/ 1301239 h 3217707"/>
              <a:gd name="connsiteX124" fmla="*/ 6151953 w 7885772"/>
              <a:gd name="connsiteY124" fmla="*/ 1289055 h 3217707"/>
              <a:gd name="connsiteX125" fmla="*/ 6214397 w 7885772"/>
              <a:gd name="connsiteY125" fmla="*/ 1277388 h 3217707"/>
              <a:gd name="connsiteX126" fmla="*/ 6276751 w 7885772"/>
              <a:gd name="connsiteY126" fmla="*/ 1266229 h 3217707"/>
              <a:gd name="connsiteX127" fmla="*/ 6338949 w 7885772"/>
              <a:gd name="connsiteY127" fmla="*/ 1255571 h 3217707"/>
              <a:gd name="connsiteX128" fmla="*/ 6400924 w 7885772"/>
              <a:gd name="connsiteY128" fmla="*/ 1245406 h 3217707"/>
              <a:gd name="connsiteX129" fmla="*/ 6462610 w 7885772"/>
              <a:gd name="connsiteY129" fmla="*/ 1235725 h 3217707"/>
              <a:gd name="connsiteX130" fmla="*/ 6523940 w 7885772"/>
              <a:gd name="connsiteY130" fmla="*/ 1226520 h 3217707"/>
              <a:gd name="connsiteX131" fmla="*/ 6584847 w 7885772"/>
              <a:gd name="connsiteY131" fmla="*/ 1217783 h 3217707"/>
              <a:gd name="connsiteX132" fmla="*/ 6645266 w 7885772"/>
              <a:gd name="connsiteY132" fmla="*/ 1209507 h 3217707"/>
              <a:gd name="connsiteX133" fmla="*/ 6705129 w 7885772"/>
              <a:gd name="connsiteY133" fmla="*/ 1201682 h 3217707"/>
              <a:gd name="connsiteX134" fmla="*/ 6764370 w 7885772"/>
              <a:gd name="connsiteY134" fmla="*/ 1194302 h 3217707"/>
              <a:gd name="connsiteX135" fmla="*/ 6822922 w 7885772"/>
              <a:gd name="connsiteY135" fmla="*/ 1187357 h 3217707"/>
              <a:gd name="connsiteX136" fmla="*/ 6880720 w 7885772"/>
              <a:gd name="connsiteY136" fmla="*/ 1180840 h 3217707"/>
              <a:gd name="connsiteX137" fmla="*/ 6937697 w 7885772"/>
              <a:gd name="connsiteY137" fmla="*/ 1174743 h 3217707"/>
              <a:gd name="connsiteX138" fmla="*/ 6993785 w 7885772"/>
              <a:gd name="connsiteY138" fmla="*/ 1169058 h 3217707"/>
              <a:gd name="connsiteX139" fmla="*/ 7048919 w 7885772"/>
              <a:gd name="connsiteY139" fmla="*/ 1163776 h 3217707"/>
              <a:gd name="connsiteX140" fmla="*/ 7103032 w 7885772"/>
              <a:gd name="connsiteY140" fmla="*/ 1158889 h 3217707"/>
              <a:gd name="connsiteX141" fmla="*/ 7156057 w 7885772"/>
              <a:gd name="connsiteY141" fmla="*/ 1154390 h 3217707"/>
              <a:gd name="connsiteX142" fmla="*/ 7207928 w 7885772"/>
              <a:gd name="connsiteY142" fmla="*/ 1150270 h 3217707"/>
              <a:gd name="connsiteX143" fmla="*/ 7258579 w 7885772"/>
              <a:gd name="connsiteY143" fmla="*/ 1146521 h 3217707"/>
              <a:gd name="connsiteX144" fmla="*/ 7307943 w 7885772"/>
              <a:gd name="connsiteY144" fmla="*/ 1143136 h 3217707"/>
              <a:gd name="connsiteX145" fmla="*/ 7355954 w 7885772"/>
              <a:gd name="connsiteY145" fmla="*/ 1140105 h 3217707"/>
              <a:gd name="connsiteX146" fmla="*/ 7402544 w 7885772"/>
              <a:gd name="connsiteY146" fmla="*/ 1137422 h 3217707"/>
              <a:gd name="connsiteX147" fmla="*/ 7447648 w 7885772"/>
              <a:gd name="connsiteY147" fmla="*/ 1135077 h 3217707"/>
              <a:gd name="connsiteX148" fmla="*/ 7491199 w 7885772"/>
              <a:gd name="connsiteY148" fmla="*/ 1133063 h 3217707"/>
              <a:gd name="connsiteX149" fmla="*/ 7533130 w 7885772"/>
              <a:gd name="connsiteY149" fmla="*/ 1131372 h 3217707"/>
              <a:gd name="connsiteX150" fmla="*/ 7573375 w 7885772"/>
              <a:gd name="connsiteY150" fmla="*/ 1129995 h 3217707"/>
              <a:gd name="connsiteX151" fmla="*/ 7611868 w 7885772"/>
              <a:gd name="connsiteY151" fmla="*/ 1128925 h 3217707"/>
              <a:gd name="connsiteX152" fmla="*/ 7683330 w 7885772"/>
              <a:gd name="connsiteY152" fmla="*/ 1127673 h 3217707"/>
              <a:gd name="connsiteX153" fmla="*/ 7716166 w 7885772"/>
              <a:gd name="connsiteY153" fmla="*/ 1127474 h 3217707"/>
              <a:gd name="connsiteX154" fmla="*/ 7746983 w 7885772"/>
              <a:gd name="connsiteY154" fmla="*/ 1127549 h 3217707"/>
              <a:gd name="connsiteX155" fmla="*/ 7802296 w 7885772"/>
              <a:gd name="connsiteY155" fmla="*/ 1128490 h 3217707"/>
              <a:gd name="connsiteX156" fmla="*/ 7848736 w 7885772"/>
              <a:gd name="connsiteY156" fmla="*/ 1130431 h 3217707"/>
              <a:gd name="connsiteX157" fmla="*/ 7868463 w 7885772"/>
              <a:gd name="connsiteY157" fmla="*/ 1131756 h 3217707"/>
              <a:gd name="connsiteX158" fmla="*/ 7885772 w 7885772"/>
              <a:gd name="connsiteY158"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832968 w 7885772"/>
              <a:gd name="connsiteY79" fmla="*/ 2292561 h 3217707"/>
              <a:gd name="connsiteX80" fmla="*/ 3888041 w 7885772"/>
              <a:gd name="connsiteY80" fmla="*/ 2257525 h 3217707"/>
              <a:gd name="connsiteX81" fmla="*/ 3945860 w 7885772"/>
              <a:gd name="connsiteY81" fmla="*/ 2219641 h 3217707"/>
              <a:gd name="connsiteX82" fmla="*/ 4006694 w 7885772"/>
              <a:gd name="connsiteY82" fmla="*/ 2179191 h 3217707"/>
              <a:gd name="connsiteX83" fmla="*/ 4038327 w 7885772"/>
              <a:gd name="connsiteY83" fmla="*/ 2158093 h 3217707"/>
              <a:gd name="connsiteX84" fmla="*/ 4070816 w 7885772"/>
              <a:gd name="connsiteY84" fmla="*/ 2136459 h 3217707"/>
              <a:gd name="connsiteX85" fmla="*/ 4104194 w 7885772"/>
              <a:gd name="connsiteY85" fmla="*/ 2114326 h 3217707"/>
              <a:gd name="connsiteX86" fmla="*/ 4138495 w 7885772"/>
              <a:gd name="connsiteY86" fmla="*/ 2091729 h 3217707"/>
              <a:gd name="connsiteX87" fmla="*/ 4173753 w 7885772"/>
              <a:gd name="connsiteY87" fmla="*/ 2068703 h 3217707"/>
              <a:gd name="connsiteX88" fmla="*/ 4210002 w 7885772"/>
              <a:gd name="connsiteY88" fmla="*/ 2045283 h 3217707"/>
              <a:gd name="connsiteX89" fmla="*/ 4247275 w 7885772"/>
              <a:gd name="connsiteY89" fmla="*/ 2021505 h 3217707"/>
              <a:gd name="connsiteX90" fmla="*/ 4285608 w 7885772"/>
              <a:gd name="connsiteY90" fmla="*/ 1997404 h 3217707"/>
              <a:gd name="connsiteX91" fmla="*/ 4325032 w 7885772"/>
              <a:gd name="connsiteY91" fmla="*/ 1973017 h 3217707"/>
              <a:gd name="connsiteX92" fmla="*/ 4365583 w 7885772"/>
              <a:gd name="connsiteY92" fmla="*/ 1948377 h 3217707"/>
              <a:gd name="connsiteX93" fmla="*/ 4407293 w 7885772"/>
              <a:gd name="connsiteY93" fmla="*/ 1923521 h 3217707"/>
              <a:gd name="connsiteX94" fmla="*/ 4450198 w 7885772"/>
              <a:gd name="connsiteY94" fmla="*/ 1898484 h 3217707"/>
              <a:gd name="connsiteX95" fmla="*/ 4494330 w 7885772"/>
              <a:gd name="connsiteY95" fmla="*/ 1873301 h 3217707"/>
              <a:gd name="connsiteX96" fmla="*/ 4539724 w 7885772"/>
              <a:gd name="connsiteY96" fmla="*/ 1848008 h 3217707"/>
              <a:gd name="connsiteX97" fmla="*/ 4586412 w 7885772"/>
              <a:gd name="connsiteY97" fmla="*/ 1822641 h 3217707"/>
              <a:gd name="connsiteX98" fmla="*/ 4634430 w 7885772"/>
              <a:gd name="connsiteY98" fmla="*/ 1797234 h 3217707"/>
              <a:gd name="connsiteX99" fmla="*/ 4683811 w 7885772"/>
              <a:gd name="connsiteY99" fmla="*/ 1771823 h 3217707"/>
              <a:gd name="connsiteX100" fmla="*/ 4734589 w 7885772"/>
              <a:gd name="connsiteY100" fmla="*/ 1746443 h 3217707"/>
              <a:gd name="connsiteX101" fmla="*/ 4786798 w 7885772"/>
              <a:gd name="connsiteY101" fmla="*/ 1721130 h 3217707"/>
              <a:gd name="connsiteX102" fmla="*/ 4840470 w 7885772"/>
              <a:gd name="connsiteY102" fmla="*/ 1695919 h 3217707"/>
              <a:gd name="connsiteX103" fmla="*/ 4895641 w 7885772"/>
              <a:gd name="connsiteY103" fmla="*/ 1670847 h 3217707"/>
              <a:gd name="connsiteX104" fmla="*/ 4952345 w 7885772"/>
              <a:gd name="connsiteY104" fmla="*/ 1645947 h 3217707"/>
              <a:gd name="connsiteX105" fmla="*/ 5010614 w 7885772"/>
              <a:gd name="connsiteY105" fmla="*/ 1621255 h 3217707"/>
              <a:gd name="connsiteX106" fmla="*/ 5070483 w 7885772"/>
              <a:gd name="connsiteY106" fmla="*/ 1596808 h 3217707"/>
              <a:gd name="connsiteX107" fmla="*/ 5131985 w 7885772"/>
              <a:gd name="connsiteY107" fmla="*/ 1572639 h 3217707"/>
              <a:gd name="connsiteX108" fmla="*/ 5195155 w 7885772"/>
              <a:gd name="connsiteY108" fmla="*/ 1548786 h 3217707"/>
              <a:gd name="connsiteX109" fmla="*/ 5260026 w 7885772"/>
              <a:gd name="connsiteY109" fmla="*/ 1525282 h 3217707"/>
              <a:gd name="connsiteX110" fmla="*/ 5326632 w 7885772"/>
              <a:gd name="connsiteY110" fmla="*/ 1502164 h 3217707"/>
              <a:gd name="connsiteX111" fmla="*/ 5395007 w 7885772"/>
              <a:gd name="connsiteY111" fmla="*/ 1479467 h 3217707"/>
              <a:gd name="connsiteX112" fmla="*/ 5465185 w 7885772"/>
              <a:gd name="connsiteY112" fmla="*/ 1457227 h 3217707"/>
              <a:gd name="connsiteX113" fmla="*/ 5537200 w 7885772"/>
              <a:gd name="connsiteY113" fmla="*/ 1435478 h 3217707"/>
              <a:gd name="connsiteX114" fmla="*/ 5596884 w 7885772"/>
              <a:gd name="connsiteY114" fmla="*/ 1418280 h 3217707"/>
              <a:gd name="connsiteX115" fmla="*/ 5657145 w 7885772"/>
              <a:gd name="connsiteY115" fmla="*/ 1401672 h 3217707"/>
              <a:gd name="connsiteX116" fmla="*/ 5717914 w 7885772"/>
              <a:gd name="connsiteY116" fmla="*/ 1385645 h 3217707"/>
              <a:gd name="connsiteX117" fmla="*/ 5779125 w 7885772"/>
              <a:gd name="connsiteY117" fmla="*/ 1370191 h 3217707"/>
              <a:gd name="connsiteX118" fmla="*/ 5840711 w 7885772"/>
              <a:gd name="connsiteY118" fmla="*/ 1355302 h 3217707"/>
              <a:gd name="connsiteX119" fmla="*/ 5902607 w 7885772"/>
              <a:gd name="connsiteY119" fmla="*/ 1340971 h 3217707"/>
              <a:gd name="connsiteX120" fmla="*/ 5964746 w 7885772"/>
              <a:gd name="connsiteY120" fmla="*/ 1327189 h 3217707"/>
              <a:gd name="connsiteX121" fmla="*/ 6027061 w 7885772"/>
              <a:gd name="connsiteY121" fmla="*/ 1313947 h 3217707"/>
              <a:gd name="connsiteX122" fmla="*/ 6089485 w 7885772"/>
              <a:gd name="connsiteY122" fmla="*/ 1301239 h 3217707"/>
              <a:gd name="connsiteX123" fmla="*/ 6151953 w 7885772"/>
              <a:gd name="connsiteY123" fmla="*/ 1289055 h 3217707"/>
              <a:gd name="connsiteX124" fmla="*/ 6214397 w 7885772"/>
              <a:gd name="connsiteY124" fmla="*/ 1277388 h 3217707"/>
              <a:gd name="connsiteX125" fmla="*/ 6276751 w 7885772"/>
              <a:gd name="connsiteY125" fmla="*/ 1266229 h 3217707"/>
              <a:gd name="connsiteX126" fmla="*/ 6338949 w 7885772"/>
              <a:gd name="connsiteY126" fmla="*/ 1255571 h 3217707"/>
              <a:gd name="connsiteX127" fmla="*/ 6400924 w 7885772"/>
              <a:gd name="connsiteY127" fmla="*/ 1245406 h 3217707"/>
              <a:gd name="connsiteX128" fmla="*/ 6462610 w 7885772"/>
              <a:gd name="connsiteY128" fmla="*/ 1235725 h 3217707"/>
              <a:gd name="connsiteX129" fmla="*/ 6523940 w 7885772"/>
              <a:gd name="connsiteY129" fmla="*/ 1226520 h 3217707"/>
              <a:gd name="connsiteX130" fmla="*/ 6584847 w 7885772"/>
              <a:gd name="connsiteY130" fmla="*/ 1217783 h 3217707"/>
              <a:gd name="connsiteX131" fmla="*/ 6645266 w 7885772"/>
              <a:gd name="connsiteY131" fmla="*/ 1209507 h 3217707"/>
              <a:gd name="connsiteX132" fmla="*/ 6705129 w 7885772"/>
              <a:gd name="connsiteY132" fmla="*/ 1201682 h 3217707"/>
              <a:gd name="connsiteX133" fmla="*/ 6764370 w 7885772"/>
              <a:gd name="connsiteY133" fmla="*/ 1194302 h 3217707"/>
              <a:gd name="connsiteX134" fmla="*/ 6822922 w 7885772"/>
              <a:gd name="connsiteY134" fmla="*/ 1187357 h 3217707"/>
              <a:gd name="connsiteX135" fmla="*/ 6880720 w 7885772"/>
              <a:gd name="connsiteY135" fmla="*/ 1180840 h 3217707"/>
              <a:gd name="connsiteX136" fmla="*/ 6937697 w 7885772"/>
              <a:gd name="connsiteY136" fmla="*/ 1174743 h 3217707"/>
              <a:gd name="connsiteX137" fmla="*/ 6993785 w 7885772"/>
              <a:gd name="connsiteY137" fmla="*/ 1169058 h 3217707"/>
              <a:gd name="connsiteX138" fmla="*/ 7048919 w 7885772"/>
              <a:gd name="connsiteY138" fmla="*/ 1163776 h 3217707"/>
              <a:gd name="connsiteX139" fmla="*/ 7103032 w 7885772"/>
              <a:gd name="connsiteY139" fmla="*/ 1158889 h 3217707"/>
              <a:gd name="connsiteX140" fmla="*/ 7156057 w 7885772"/>
              <a:gd name="connsiteY140" fmla="*/ 1154390 h 3217707"/>
              <a:gd name="connsiteX141" fmla="*/ 7207928 w 7885772"/>
              <a:gd name="connsiteY141" fmla="*/ 1150270 h 3217707"/>
              <a:gd name="connsiteX142" fmla="*/ 7258579 w 7885772"/>
              <a:gd name="connsiteY142" fmla="*/ 1146521 h 3217707"/>
              <a:gd name="connsiteX143" fmla="*/ 7307943 w 7885772"/>
              <a:gd name="connsiteY143" fmla="*/ 1143136 h 3217707"/>
              <a:gd name="connsiteX144" fmla="*/ 7355954 w 7885772"/>
              <a:gd name="connsiteY144" fmla="*/ 1140105 h 3217707"/>
              <a:gd name="connsiteX145" fmla="*/ 7402544 w 7885772"/>
              <a:gd name="connsiteY145" fmla="*/ 1137422 h 3217707"/>
              <a:gd name="connsiteX146" fmla="*/ 7447648 w 7885772"/>
              <a:gd name="connsiteY146" fmla="*/ 1135077 h 3217707"/>
              <a:gd name="connsiteX147" fmla="*/ 7491199 w 7885772"/>
              <a:gd name="connsiteY147" fmla="*/ 1133063 h 3217707"/>
              <a:gd name="connsiteX148" fmla="*/ 7533130 w 7885772"/>
              <a:gd name="connsiteY148" fmla="*/ 1131372 h 3217707"/>
              <a:gd name="connsiteX149" fmla="*/ 7573375 w 7885772"/>
              <a:gd name="connsiteY149" fmla="*/ 1129995 h 3217707"/>
              <a:gd name="connsiteX150" fmla="*/ 7611868 w 7885772"/>
              <a:gd name="connsiteY150" fmla="*/ 1128925 h 3217707"/>
              <a:gd name="connsiteX151" fmla="*/ 7683330 w 7885772"/>
              <a:gd name="connsiteY151" fmla="*/ 1127673 h 3217707"/>
              <a:gd name="connsiteX152" fmla="*/ 7716166 w 7885772"/>
              <a:gd name="connsiteY152" fmla="*/ 1127474 h 3217707"/>
              <a:gd name="connsiteX153" fmla="*/ 7746983 w 7885772"/>
              <a:gd name="connsiteY153" fmla="*/ 1127549 h 3217707"/>
              <a:gd name="connsiteX154" fmla="*/ 7802296 w 7885772"/>
              <a:gd name="connsiteY154" fmla="*/ 1128490 h 3217707"/>
              <a:gd name="connsiteX155" fmla="*/ 7848736 w 7885772"/>
              <a:gd name="connsiteY155" fmla="*/ 1130431 h 3217707"/>
              <a:gd name="connsiteX156" fmla="*/ 7868463 w 7885772"/>
              <a:gd name="connsiteY156" fmla="*/ 1131756 h 3217707"/>
              <a:gd name="connsiteX157" fmla="*/ 7885772 w 7885772"/>
              <a:gd name="connsiteY157"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832968 w 7885772"/>
              <a:gd name="connsiteY79" fmla="*/ 2292561 h 3217707"/>
              <a:gd name="connsiteX80" fmla="*/ 3888041 w 7885772"/>
              <a:gd name="connsiteY80" fmla="*/ 2257525 h 3217707"/>
              <a:gd name="connsiteX81" fmla="*/ 3945860 w 7885772"/>
              <a:gd name="connsiteY81" fmla="*/ 2219641 h 3217707"/>
              <a:gd name="connsiteX82" fmla="*/ 4006694 w 7885772"/>
              <a:gd name="connsiteY82" fmla="*/ 2179191 h 3217707"/>
              <a:gd name="connsiteX83" fmla="*/ 4038327 w 7885772"/>
              <a:gd name="connsiteY83" fmla="*/ 2158093 h 3217707"/>
              <a:gd name="connsiteX84" fmla="*/ 4070816 w 7885772"/>
              <a:gd name="connsiteY84" fmla="*/ 2136459 h 3217707"/>
              <a:gd name="connsiteX85" fmla="*/ 4104194 w 7885772"/>
              <a:gd name="connsiteY85" fmla="*/ 2114326 h 3217707"/>
              <a:gd name="connsiteX86" fmla="*/ 4138495 w 7885772"/>
              <a:gd name="connsiteY86" fmla="*/ 2091729 h 3217707"/>
              <a:gd name="connsiteX87" fmla="*/ 4173753 w 7885772"/>
              <a:gd name="connsiteY87" fmla="*/ 2068703 h 3217707"/>
              <a:gd name="connsiteX88" fmla="*/ 4210002 w 7885772"/>
              <a:gd name="connsiteY88" fmla="*/ 2045283 h 3217707"/>
              <a:gd name="connsiteX89" fmla="*/ 4247275 w 7885772"/>
              <a:gd name="connsiteY89" fmla="*/ 2021505 h 3217707"/>
              <a:gd name="connsiteX90" fmla="*/ 4285608 w 7885772"/>
              <a:gd name="connsiteY90" fmla="*/ 1997404 h 3217707"/>
              <a:gd name="connsiteX91" fmla="*/ 4325032 w 7885772"/>
              <a:gd name="connsiteY91" fmla="*/ 1973017 h 3217707"/>
              <a:gd name="connsiteX92" fmla="*/ 4365583 w 7885772"/>
              <a:gd name="connsiteY92" fmla="*/ 1948377 h 3217707"/>
              <a:gd name="connsiteX93" fmla="*/ 4407293 w 7885772"/>
              <a:gd name="connsiteY93" fmla="*/ 1923521 h 3217707"/>
              <a:gd name="connsiteX94" fmla="*/ 4450198 w 7885772"/>
              <a:gd name="connsiteY94" fmla="*/ 1898484 h 3217707"/>
              <a:gd name="connsiteX95" fmla="*/ 4494330 w 7885772"/>
              <a:gd name="connsiteY95" fmla="*/ 1873301 h 3217707"/>
              <a:gd name="connsiteX96" fmla="*/ 4539724 w 7885772"/>
              <a:gd name="connsiteY96" fmla="*/ 1848008 h 3217707"/>
              <a:gd name="connsiteX97" fmla="*/ 4586412 w 7885772"/>
              <a:gd name="connsiteY97" fmla="*/ 1822641 h 3217707"/>
              <a:gd name="connsiteX98" fmla="*/ 4634430 w 7885772"/>
              <a:gd name="connsiteY98" fmla="*/ 1797234 h 3217707"/>
              <a:gd name="connsiteX99" fmla="*/ 4683811 w 7885772"/>
              <a:gd name="connsiteY99" fmla="*/ 1771823 h 3217707"/>
              <a:gd name="connsiteX100" fmla="*/ 4734589 w 7885772"/>
              <a:gd name="connsiteY100" fmla="*/ 1746443 h 3217707"/>
              <a:gd name="connsiteX101" fmla="*/ 4786798 w 7885772"/>
              <a:gd name="connsiteY101" fmla="*/ 1721130 h 3217707"/>
              <a:gd name="connsiteX102" fmla="*/ 4840470 w 7885772"/>
              <a:gd name="connsiteY102" fmla="*/ 1695919 h 3217707"/>
              <a:gd name="connsiteX103" fmla="*/ 4895641 w 7885772"/>
              <a:gd name="connsiteY103" fmla="*/ 1670847 h 3217707"/>
              <a:gd name="connsiteX104" fmla="*/ 4952345 w 7885772"/>
              <a:gd name="connsiteY104" fmla="*/ 1645947 h 3217707"/>
              <a:gd name="connsiteX105" fmla="*/ 5010614 w 7885772"/>
              <a:gd name="connsiteY105" fmla="*/ 1621255 h 3217707"/>
              <a:gd name="connsiteX106" fmla="*/ 5070483 w 7885772"/>
              <a:gd name="connsiteY106" fmla="*/ 1596808 h 3217707"/>
              <a:gd name="connsiteX107" fmla="*/ 5131985 w 7885772"/>
              <a:gd name="connsiteY107" fmla="*/ 1572639 h 3217707"/>
              <a:gd name="connsiteX108" fmla="*/ 5195155 w 7885772"/>
              <a:gd name="connsiteY108" fmla="*/ 1548786 h 3217707"/>
              <a:gd name="connsiteX109" fmla="*/ 5260026 w 7885772"/>
              <a:gd name="connsiteY109" fmla="*/ 1525282 h 3217707"/>
              <a:gd name="connsiteX110" fmla="*/ 5326632 w 7885772"/>
              <a:gd name="connsiteY110" fmla="*/ 1502164 h 3217707"/>
              <a:gd name="connsiteX111" fmla="*/ 5395007 w 7885772"/>
              <a:gd name="connsiteY111" fmla="*/ 1479467 h 3217707"/>
              <a:gd name="connsiteX112" fmla="*/ 5465185 w 7885772"/>
              <a:gd name="connsiteY112" fmla="*/ 1457227 h 3217707"/>
              <a:gd name="connsiteX113" fmla="*/ 5537200 w 7885772"/>
              <a:gd name="connsiteY113" fmla="*/ 1435478 h 3217707"/>
              <a:gd name="connsiteX114" fmla="*/ 5596884 w 7885772"/>
              <a:gd name="connsiteY114" fmla="*/ 1418280 h 3217707"/>
              <a:gd name="connsiteX115" fmla="*/ 5657145 w 7885772"/>
              <a:gd name="connsiteY115" fmla="*/ 1401672 h 3217707"/>
              <a:gd name="connsiteX116" fmla="*/ 5717914 w 7885772"/>
              <a:gd name="connsiteY116" fmla="*/ 1385645 h 3217707"/>
              <a:gd name="connsiteX117" fmla="*/ 5779125 w 7885772"/>
              <a:gd name="connsiteY117" fmla="*/ 1370191 h 3217707"/>
              <a:gd name="connsiteX118" fmla="*/ 5840711 w 7885772"/>
              <a:gd name="connsiteY118" fmla="*/ 1355302 h 3217707"/>
              <a:gd name="connsiteX119" fmla="*/ 5902607 w 7885772"/>
              <a:gd name="connsiteY119" fmla="*/ 1340971 h 3217707"/>
              <a:gd name="connsiteX120" fmla="*/ 5964746 w 7885772"/>
              <a:gd name="connsiteY120" fmla="*/ 1327189 h 3217707"/>
              <a:gd name="connsiteX121" fmla="*/ 6027061 w 7885772"/>
              <a:gd name="connsiteY121" fmla="*/ 1313947 h 3217707"/>
              <a:gd name="connsiteX122" fmla="*/ 6089485 w 7885772"/>
              <a:gd name="connsiteY122" fmla="*/ 1301239 h 3217707"/>
              <a:gd name="connsiteX123" fmla="*/ 6151953 w 7885772"/>
              <a:gd name="connsiteY123" fmla="*/ 1289055 h 3217707"/>
              <a:gd name="connsiteX124" fmla="*/ 6214397 w 7885772"/>
              <a:gd name="connsiteY124" fmla="*/ 1277388 h 3217707"/>
              <a:gd name="connsiteX125" fmla="*/ 6276751 w 7885772"/>
              <a:gd name="connsiteY125" fmla="*/ 1266229 h 3217707"/>
              <a:gd name="connsiteX126" fmla="*/ 6338949 w 7885772"/>
              <a:gd name="connsiteY126" fmla="*/ 1255571 h 3217707"/>
              <a:gd name="connsiteX127" fmla="*/ 6400924 w 7885772"/>
              <a:gd name="connsiteY127" fmla="*/ 1245406 h 3217707"/>
              <a:gd name="connsiteX128" fmla="*/ 6462610 w 7885772"/>
              <a:gd name="connsiteY128" fmla="*/ 1235725 h 3217707"/>
              <a:gd name="connsiteX129" fmla="*/ 6523940 w 7885772"/>
              <a:gd name="connsiteY129" fmla="*/ 1226520 h 3217707"/>
              <a:gd name="connsiteX130" fmla="*/ 6584847 w 7885772"/>
              <a:gd name="connsiteY130" fmla="*/ 1217783 h 3217707"/>
              <a:gd name="connsiteX131" fmla="*/ 6645266 w 7885772"/>
              <a:gd name="connsiteY131" fmla="*/ 1209507 h 3217707"/>
              <a:gd name="connsiteX132" fmla="*/ 6705129 w 7885772"/>
              <a:gd name="connsiteY132" fmla="*/ 1201682 h 3217707"/>
              <a:gd name="connsiteX133" fmla="*/ 6764370 w 7885772"/>
              <a:gd name="connsiteY133" fmla="*/ 1194302 h 3217707"/>
              <a:gd name="connsiteX134" fmla="*/ 6822922 w 7885772"/>
              <a:gd name="connsiteY134" fmla="*/ 1187357 h 3217707"/>
              <a:gd name="connsiteX135" fmla="*/ 6880720 w 7885772"/>
              <a:gd name="connsiteY135" fmla="*/ 1180840 h 3217707"/>
              <a:gd name="connsiteX136" fmla="*/ 6937697 w 7885772"/>
              <a:gd name="connsiteY136" fmla="*/ 1174743 h 3217707"/>
              <a:gd name="connsiteX137" fmla="*/ 6993785 w 7885772"/>
              <a:gd name="connsiteY137" fmla="*/ 1169058 h 3217707"/>
              <a:gd name="connsiteX138" fmla="*/ 7048919 w 7885772"/>
              <a:gd name="connsiteY138" fmla="*/ 1163776 h 3217707"/>
              <a:gd name="connsiteX139" fmla="*/ 7103032 w 7885772"/>
              <a:gd name="connsiteY139" fmla="*/ 1158889 h 3217707"/>
              <a:gd name="connsiteX140" fmla="*/ 7156057 w 7885772"/>
              <a:gd name="connsiteY140" fmla="*/ 1154390 h 3217707"/>
              <a:gd name="connsiteX141" fmla="*/ 7207928 w 7885772"/>
              <a:gd name="connsiteY141" fmla="*/ 1150270 h 3217707"/>
              <a:gd name="connsiteX142" fmla="*/ 7258579 w 7885772"/>
              <a:gd name="connsiteY142" fmla="*/ 1146521 h 3217707"/>
              <a:gd name="connsiteX143" fmla="*/ 7307943 w 7885772"/>
              <a:gd name="connsiteY143" fmla="*/ 1143136 h 3217707"/>
              <a:gd name="connsiteX144" fmla="*/ 7355954 w 7885772"/>
              <a:gd name="connsiteY144" fmla="*/ 1140105 h 3217707"/>
              <a:gd name="connsiteX145" fmla="*/ 7402544 w 7885772"/>
              <a:gd name="connsiteY145" fmla="*/ 1137422 h 3217707"/>
              <a:gd name="connsiteX146" fmla="*/ 7447648 w 7885772"/>
              <a:gd name="connsiteY146" fmla="*/ 1135077 h 3217707"/>
              <a:gd name="connsiteX147" fmla="*/ 7491199 w 7885772"/>
              <a:gd name="connsiteY147" fmla="*/ 1133063 h 3217707"/>
              <a:gd name="connsiteX148" fmla="*/ 7533130 w 7885772"/>
              <a:gd name="connsiteY148" fmla="*/ 1131372 h 3217707"/>
              <a:gd name="connsiteX149" fmla="*/ 7573375 w 7885772"/>
              <a:gd name="connsiteY149" fmla="*/ 1129995 h 3217707"/>
              <a:gd name="connsiteX150" fmla="*/ 7611868 w 7885772"/>
              <a:gd name="connsiteY150" fmla="*/ 1128925 h 3217707"/>
              <a:gd name="connsiteX151" fmla="*/ 7683330 w 7885772"/>
              <a:gd name="connsiteY151" fmla="*/ 1127673 h 3217707"/>
              <a:gd name="connsiteX152" fmla="*/ 7716166 w 7885772"/>
              <a:gd name="connsiteY152" fmla="*/ 1127474 h 3217707"/>
              <a:gd name="connsiteX153" fmla="*/ 7746983 w 7885772"/>
              <a:gd name="connsiteY153" fmla="*/ 1127549 h 3217707"/>
              <a:gd name="connsiteX154" fmla="*/ 7802296 w 7885772"/>
              <a:gd name="connsiteY154" fmla="*/ 1128490 h 3217707"/>
              <a:gd name="connsiteX155" fmla="*/ 7848736 w 7885772"/>
              <a:gd name="connsiteY155" fmla="*/ 1130431 h 3217707"/>
              <a:gd name="connsiteX156" fmla="*/ 7868463 w 7885772"/>
              <a:gd name="connsiteY156" fmla="*/ 1131756 h 3217707"/>
              <a:gd name="connsiteX157" fmla="*/ 7885772 w 7885772"/>
              <a:gd name="connsiteY157"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832968 w 7885772"/>
              <a:gd name="connsiteY79" fmla="*/ 2292561 h 3217707"/>
              <a:gd name="connsiteX80" fmla="*/ 3888041 w 7885772"/>
              <a:gd name="connsiteY80" fmla="*/ 2257525 h 3217707"/>
              <a:gd name="connsiteX81" fmla="*/ 3945860 w 7885772"/>
              <a:gd name="connsiteY81" fmla="*/ 2219641 h 3217707"/>
              <a:gd name="connsiteX82" fmla="*/ 4006694 w 7885772"/>
              <a:gd name="connsiteY82" fmla="*/ 2179191 h 3217707"/>
              <a:gd name="connsiteX83" fmla="*/ 4038327 w 7885772"/>
              <a:gd name="connsiteY83" fmla="*/ 2158093 h 3217707"/>
              <a:gd name="connsiteX84" fmla="*/ 4070816 w 7885772"/>
              <a:gd name="connsiteY84" fmla="*/ 2136459 h 3217707"/>
              <a:gd name="connsiteX85" fmla="*/ 4104194 w 7885772"/>
              <a:gd name="connsiteY85" fmla="*/ 2114326 h 3217707"/>
              <a:gd name="connsiteX86" fmla="*/ 4138495 w 7885772"/>
              <a:gd name="connsiteY86" fmla="*/ 2091729 h 3217707"/>
              <a:gd name="connsiteX87" fmla="*/ 4173753 w 7885772"/>
              <a:gd name="connsiteY87" fmla="*/ 2068703 h 3217707"/>
              <a:gd name="connsiteX88" fmla="*/ 4210002 w 7885772"/>
              <a:gd name="connsiteY88" fmla="*/ 2045283 h 3217707"/>
              <a:gd name="connsiteX89" fmla="*/ 4247275 w 7885772"/>
              <a:gd name="connsiteY89" fmla="*/ 2021505 h 3217707"/>
              <a:gd name="connsiteX90" fmla="*/ 4285608 w 7885772"/>
              <a:gd name="connsiteY90" fmla="*/ 1997404 h 3217707"/>
              <a:gd name="connsiteX91" fmla="*/ 4325032 w 7885772"/>
              <a:gd name="connsiteY91" fmla="*/ 1973017 h 3217707"/>
              <a:gd name="connsiteX92" fmla="*/ 4365583 w 7885772"/>
              <a:gd name="connsiteY92" fmla="*/ 1948377 h 3217707"/>
              <a:gd name="connsiteX93" fmla="*/ 4407293 w 7885772"/>
              <a:gd name="connsiteY93" fmla="*/ 1923521 h 3217707"/>
              <a:gd name="connsiteX94" fmla="*/ 4450198 w 7885772"/>
              <a:gd name="connsiteY94" fmla="*/ 1898484 h 3217707"/>
              <a:gd name="connsiteX95" fmla="*/ 4494330 w 7885772"/>
              <a:gd name="connsiteY95" fmla="*/ 1873301 h 3217707"/>
              <a:gd name="connsiteX96" fmla="*/ 4539724 w 7885772"/>
              <a:gd name="connsiteY96" fmla="*/ 1848008 h 3217707"/>
              <a:gd name="connsiteX97" fmla="*/ 4586412 w 7885772"/>
              <a:gd name="connsiteY97" fmla="*/ 1822641 h 3217707"/>
              <a:gd name="connsiteX98" fmla="*/ 4634430 w 7885772"/>
              <a:gd name="connsiteY98" fmla="*/ 1797234 h 3217707"/>
              <a:gd name="connsiteX99" fmla="*/ 4683811 w 7885772"/>
              <a:gd name="connsiteY99" fmla="*/ 1771823 h 3217707"/>
              <a:gd name="connsiteX100" fmla="*/ 4734589 w 7885772"/>
              <a:gd name="connsiteY100" fmla="*/ 1746443 h 3217707"/>
              <a:gd name="connsiteX101" fmla="*/ 4786798 w 7885772"/>
              <a:gd name="connsiteY101" fmla="*/ 1721130 h 3217707"/>
              <a:gd name="connsiteX102" fmla="*/ 4840470 w 7885772"/>
              <a:gd name="connsiteY102" fmla="*/ 1695919 h 3217707"/>
              <a:gd name="connsiteX103" fmla="*/ 4895641 w 7885772"/>
              <a:gd name="connsiteY103" fmla="*/ 1670847 h 3217707"/>
              <a:gd name="connsiteX104" fmla="*/ 4952345 w 7885772"/>
              <a:gd name="connsiteY104" fmla="*/ 1645947 h 3217707"/>
              <a:gd name="connsiteX105" fmla="*/ 5010614 w 7885772"/>
              <a:gd name="connsiteY105" fmla="*/ 1621255 h 3217707"/>
              <a:gd name="connsiteX106" fmla="*/ 5070483 w 7885772"/>
              <a:gd name="connsiteY106" fmla="*/ 1596808 h 3217707"/>
              <a:gd name="connsiteX107" fmla="*/ 5131985 w 7885772"/>
              <a:gd name="connsiteY107" fmla="*/ 1572639 h 3217707"/>
              <a:gd name="connsiteX108" fmla="*/ 5195155 w 7885772"/>
              <a:gd name="connsiteY108" fmla="*/ 1548786 h 3217707"/>
              <a:gd name="connsiteX109" fmla="*/ 5260026 w 7885772"/>
              <a:gd name="connsiteY109" fmla="*/ 1525282 h 3217707"/>
              <a:gd name="connsiteX110" fmla="*/ 5326632 w 7885772"/>
              <a:gd name="connsiteY110" fmla="*/ 1502164 h 3217707"/>
              <a:gd name="connsiteX111" fmla="*/ 5395007 w 7885772"/>
              <a:gd name="connsiteY111" fmla="*/ 1479467 h 3217707"/>
              <a:gd name="connsiteX112" fmla="*/ 5465185 w 7885772"/>
              <a:gd name="connsiteY112" fmla="*/ 1457227 h 3217707"/>
              <a:gd name="connsiteX113" fmla="*/ 5537200 w 7885772"/>
              <a:gd name="connsiteY113" fmla="*/ 1435478 h 3217707"/>
              <a:gd name="connsiteX114" fmla="*/ 5596884 w 7885772"/>
              <a:gd name="connsiteY114" fmla="*/ 1418280 h 3217707"/>
              <a:gd name="connsiteX115" fmla="*/ 5657145 w 7885772"/>
              <a:gd name="connsiteY115" fmla="*/ 1401672 h 3217707"/>
              <a:gd name="connsiteX116" fmla="*/ 5717914 w 7885772"/>
              <a:gd name="connsiteY116" fmla="*/ 1385645 h 3217707"/>
              <a:gd name="connsiteX117" fmla="*/ 5779125 w 7885772"/>
              <a:gd name="connsiteY117" fmla="*/ 1370191 h 3217707"/>
              <a:gd name="connsiteX118" fmla="*/ 5840711 w 7885772"/>
              <a:gd name="connsiteY118" fmla="*/ 1355302 h 3217707"/>
              <a:gd name="connsiteX119" fmla="*/ 5902607 w 7885772"/>
              <a:gd name="connsiteY119" fmla="*/ 1340971 h 3217707"/>
              <a:gd name="connsiteX120" fmla="*/ 5964746 w 7885772"/>
              <a:gd name="connsiteY120" fmla="*/ 1327189 h 3217707"/>
              <a:gd name="connsiteX121" fmla="*/ 6027061 w 7885772"/>
              <a:gd name="connsiteY121" fmla="*/ 1313947 h 3217707"/>
              <a:gd name="connsiteX122" fmla="*/ 6089485 w 7885772"/>
              <a:gd name="connsiteY122" fmla="*/ 1301239 h 3217707"/>
              <a:gd name="connsiteX123" fmla="*/ 6151953 w 7885772"/>
              <a:gd name="connsiteY123" fmla="*/ 1289055 h 3217707"/>
              <a:gd name="connsiteX124" fmla="*/ 6214397 w 7885772"/>
              <a:gd name="connsiteY124" fmla="*/ 1277388 h 3217707"/>
              <a:gd name="connsiteX125" fmla="*/ 6276751 w 7885772"/>
              <a:gd name="connsiteY125" fmla="*/ 1266229 h 3217707"/>
              <a:gd name="connsiteX126" fmla="*/ 6338949 w 7885772"/>
              <a:gd name="connsiteY126" fmla="*/ 1255571 h 3217707"/>
              <a:gd name="connsiteX127" fmla="*/ 6400924 w 7885772"/>
              <a:gd name="connsiteY127" fmla="*/ 1245406 h 3217707"/>
              <a:gd name="connsiteX128" fmla="*/ 6462610 w 7885772"/>
              <a:gd name="connsiteY128" fmla="*/ 1235725 h 3217707"/>
              <a:gd name="connsiteX129" fmla="*/ 6523940 w 7885772"/>
              <a:gd name="connsiteY129" fmla="*/ 1226520 h 3217707"/>
              <a:gd name="connsiteX130" fmla="*/ 6584847 w 7885772"/>
              <a:gd name="connsiteY130" fmla="*/ 1217783 h 3217707"/>
              <a:gd name="connsiteX131" fmla="*/ 6645266 w 7885772"/>
              <a:gd name="connsiteY131" fmla="*/ 1209507 h 3217707"/>
              <a:gd name="connsiteX132" fmla="*/ 6705129 w 7885772"/>
              <a:gd name="connsiteY132" fmla="*/ 1201682 h 3217707"/>
              <a:gd name="connsiteX133" fmla="*/ 6764370 w 7885772"/>
              <a:gd name="connsiteY133" fmla="*/ 1194302 h 3217707"/>
              <a:gd name="connsiteX134" fmla="*/ 6822922 w 7885772"/>
              <a:gd name="connsiteY134" fmla="*/ 1187357 h 3217707"/>
              <a:gd name="connsiteX135" fmla="*/ 6880720 w 7885772"/>
              <a:gd name="connsiteY135" fmla="*/ 1180840 h 3217707"/>
              <a:gd name="connsiteX136" fmla="*/ 6937697 w 7885772"/>
              <a:gd name="connsiteY136" fmla="*/ 1174743 h 3217707"/>
              <a:gd name="connsiteX137" fmla="*/ 6993785 w 7885772"/>
              <a:gd name="connsiteY137" fmla="*/ 1169058 h 3217707"/>
              <a:gd name="connsiteX138" fmla="*/ 7048919 w 7885772"/>
              <a:gd name="connsiteY138" fmla="*/ 1163776 h 3217707"/>
              <a:gd name="connsiteX139" fmla="*/ 7103032 w 7885772"/>
              <a:gd name="connsiteY139" fmla="*/ 1158889 h 3217707"/>
              <a:gd name="connsiteX140" fmla="*/ 7156057 w 7885772"/>
              <a:gd name="connsiteY140" fmla="*/ 1154390 h 3217707"/>
              <a:gd name="connsiteX141" fmla="*/ 7207928 w 7885772"/>
              <a:gd name="connsiteY141" fmla="*/ 1150270 h 3217707"/>
              <a:gd name="connsiteX142" fmla="*/ 7258579 w 7885772"/>
              <a:gd name="connsiteY142" fmla="*/ 1146521 h 3217707"/>
              <a:gd name="connsiteX143" fmla="*/ 7307943 w 7885772"/>
              <a:gd name="connsiteY143" fmla="*/ 1143136 h 3217707"/>
              <a:gd name="connsiteX144" fmla="*/ 7355954 w 7885772"/>
              <a:gd name="connsiteY144" fmla="*/ 1140105 h 3217707"/>
              <a:gd name="connsiteX145" fmla="*/ 7402544 w 7885772"/>
              <a:gd name="connsiteY145" fmla="*/ 1137422 h 3217707"/>
              <a:gd name="connsiteX146" fmla="*/ 7447648 w 7885772"/>
              <a:gd name="connsiteY146" fmla="*/ 1135077 h 3217707"/>
              <a:gd name="connsiteX147" fmla="*/ 7491199 w 7885772"/>
              <a:gd name="connsiteY147" fmla="*/ 1133063 h 3217707"/>
              <a:gd name="connsiteX148" fmla="*/ 7533130 w 7885772"/>
              <a:gd name="connsiteY148" fmla="*/ 1131372 h 3217707"/>
              <a:gd name="connsiteX149" fmla="*/ 7573375 w 7885772"/>
              <a:gd name="connsiteY149" fmla="*/ 1129995 h 3217707"/>
              <a:gd name="connsiteX150" fmla="*/ 7611868 w 7885772"/>
              <a:gd name="connsiteY150" fmla="*/ 1128925 h 3217707"/>
              <a:gd name="connsiteX151" fmla="*/ 7683330 w 7885772"/>
              <a:gd name="connsiteY151" fmla="*/ 1127673 h 3217707"/>
              <a:gd name="connsiteX152" fmla="*/ 7716166 w 7885772"/>
              <a:gd name="connsiteY152" fmla="*/ 1127474 h 3217707"/>
              <a:gd name="connsiteX153" fmla="*/ 7746983 w 7885772"/>
              <a:gd name="connsiteY153" fmla="*/ 1127549 h 3217707"/>
              <a:gd name="connsiteX154" fmla="*/ 7802296 w 7885772"/>
              <a:gd name="connsiteY154" fmla="*/ 1128490 h 3217707"/>
              <a:gd name="connsiteX155" fmla="*/ 7848736 w 7885772"/>
              <a:gd name="connsiteY155" fmla="*/ 1130431 h 3217707"/>
              <a:gd name="connsiteX156" fmla="*/ 7868463 w 7885772"/>
              <a:gd name="connsiteY156" fmla="*/ 1131756 h 3217707"/>
              <a:gd name="connsiteX157" fmla="*/ 7885772 w 7885772"/>
              <a:gd name="connsiteY157" fmla="*/ 1133307 h 3217707"/>
              <a:gd name="connsiteX0" fmla="*/ 0 w 7885772"/>
              <a:gd name="connsiteY0" fmla="*/ 3217707 h 3217707"/>
              <a:gd name="connsiteX1" fmla="*/ 292962 w 7885772"/>
              <a:gd name="connsiteY1" fmla="*/ 2296031 h 3217707"/>
              <a:gd name="connsiteX2" fmla="*/ 454556 w 7885772"/>
              <a:gd name="connsiteY2" fmla="*/ 1797423 h 3217707"/>
              <a:gd name="connsiteX3" fmla="*/ 542330 w 7885772"/>
              <a:gd name="connsiteY3" fmla="*/ 1549639 h 3217707"/>
              <a:gd name="connsiteX4" fmla="*/ 613829 w 7885772"/>
              <a:gd name="connsiteY4" fmla="*/ 1380436 h 3217707"/>
              <a:gd name="connsiteX5" fmla="*/ 623182 w 7885772"/>
              <a:gd name="connsiteY5" fmla="*/ 1358968 h 3217707"/>
              <a:gd name="connsiteX6" fmla="*/ 633844 w 7885772"/>
              <a:gd name="connsiteY6" fmla="*/ 1334143 h 3217707"/>
              <a:gd name="connsiteX7" fmla="*/ 645785 w 7885772"/>
              <a:gd name="connsiteY7" fmla="*/ 1306172 h 3217707"/>
              <a:gd name="connsiteX8" fmla="*/ 658976 w 7885772"/>
              <a:gd name="connsiteY8" fmla="*/ 1275269 h 3217707"/>
              <a:gd name="connsiteX9" fmla="*/ 673390 w 7885772"/>
              <a:gd name="connsiteY9" fmla="*/ 1241648 h 3217707"/>
              <a:gd name="connsiteX10" fmla="*/ 688997 w 7885772"/>
              <a:gd name="connsiteY10" fmla="*/ 1205520 h 3217707"/>
              <a:gd name="connsiteX11" fmla="*/ 705769 w 7885772"/>
              <a:gd name="connsiteY11" fmla="*/ 1167099 h 3217707"/>
              <a:gd name="connsiteX12" fmla="*/ 723677 w 7885772"/>
              <a:gd name="connsiteY12" fmla="*/ 1126597 h 3217707"/>
              <a:gd name="connsiteX13" fmla="*/ 742691 w 7885772"/>
              <a:gd name="connsiteY13" fmla="*/ 1084229 h 3217707"/>
              <a:gd name="connsiteX14" fmla="*/ 762785 w 7885772"/>
              <a:gd name="connsiteY14" fmla="*/ 1040205 h 3217707"/>
              <a:gd name="connsiteX15" fmla="*/ 783928 w 7885772"/>
              <a:gd name="connsiteY15" fmla="*/ 994741 h 3217707"/>
              <a:gd name="connsiteX16" fmla="*/ 806092 w 7885772"/>
              <a:gd name="connsiteY16" fmla="*/ 948047 h 3217707"/>
              <a:gd name="connsiteX17" fmla="*/ 829249 w 7885772"/>
              <a:gd name="connsiteY17" fmla="*/ 900339 h 3217707"/>
              <a:gd name="connsiteX18" fmla="*/ 853370 w 7885772"/>
              <a:gd name="connsiteY18" fmla="*/ 851827 h 3217707"/>
              <a:gd name="connsiteX19" fmla="*/ 878426 w 7885772"/>
              <a:gd name="connsiteY19" fmla="*/ 802726 h 3217707"/>
              <a:gd name="connsiteX20" fmla="*/ 904387 w 7885772"/>
              <a:gd name="connsiteY20" fmla="*/ 753248 h 3217707"/>
              <a:gd name="connsiteX21" fmla="*/ 931227 w 7885772"/>
              <a:gd name="connsiteY21" fmla="*/ 703606 h 3217707"/>
              <a:gd name="connsiteX22" fmla="*/ 958916 w 7885772"/>
              <a:gd name="connsiteY22" fmla="*/ 654013 h 3217707"/>
              <a:gd name="connsiteX23" fmla="*/ 987424 w 7885772"/>
              <a:gd name="connsiteY23" fmla="*/ 604682 h 3217707"/>
              <a:gd name="connsiteX24" fmla="*/ 1016725 w 7885772"/>
              <a:gd name="connsiteY24" fmla="*/ 555826 h 3217707"/>
              <a:gd name="connsiteX25" fmla="*/ 1046788 w 7885772"/>
              <a:gd name="connsiteY25" fmla="*/ 507658 h 3217707"/>
              <a:gd name="connsiteX26" fmla="*/ 1077585 w 7885772"/>
              <a:gd name="connsiteY26" fmla="*/ 460390 h 3217707"/>
              <a:gd name="connsiteX27" fmla="*/ 1109088 w 7885772"/>
              <a:gd name="connsiteY27" fmla="*/ 414237 h 3217707"/>
              <a:gd name="connsiteX28" fmla="*/ 1141268 w 7885772"/>
              <a:gd name="connsiteY28" fmla="*/ 369410 h 3217707"/>
              <a:gd name="connsiteX29" fmla="*/ 1174096 w 7885772"/>
              <a:gd name="connsiteY29" fmla="*/ 326123 h 3217707"/>
              <a:gd name="connsiteX30" fmla="*/ 1207543 w 7885772"/>
              <a:gd name="connsiteY30" fmla="*/ 284588 h 3217707"/>
              <a:gd name="connsiteX31" fmla="*/ 1241580 w 7885772"/>
              <a:gd name="connsiteY31" fmla="*/ 245019 h 3217707"/>
              <a:gd name="connsiteX32" fmla="*/ 1276180 w 7885772"/>
              <a:gd name="connsiteY32" fmla="*/ 207628 h 3217707"/>
              <a:gd name="connsiteX33" fmla="*/ 1311313 w 7885772"/>
              <a:gd name="connsiteY33" fmla="*/ 172628 h 3217707"/>
              <a:gd name="connsiteX34" fmla="*/ 1346950 w 7885772"/>
              <a:gd name="connsiteY34" fmla="*/ 140233 h 3217707"/>
              <a:gd name="connsiteX35" fmla="*/ 1383064 w 7885772"/>
              <a:gd name="connsiteY35" fmla="*/ 110655 h 3217707"/>
              <a:gd name="connsiteX36" fmla="*/ 1419624 w 7885772"/>
              <a:gd name="connsiteY36" fmla="*/ 84107 h 3217707"/>
              <a:gd name="connsiteX37" fmla="*/ 1456603 w 7885772"/>
              <a:gd name="connsiteY37" fmla="*/ 60802 h 3217707"/>
              <a:gd name="connsiteX38" fmla="*/ 1493972 w 7885772"/>
              <a:gd name="connsiteY38" fmla="*/ 40954 h 3217707"/>
              <a:gd name="connsiteX39" fmla="*/ 1531702 w 7885772"/>
              <a:gd name="connsiteY39" fmla="*/ 24774 h 3217707"/>
              <a:gd name="connsiteX40" fmla="*/ 1569764 w 7885772"/>
              <a:gd name="connsiteY40" fmla="*/ 12476 h 3217707"/>
              <a:gd name="connsiteX41" fmla="*/ 1608130 w 7885772"/>
              <a:gd name="connsiteY41" fmla="*/ 4273 h 3217707"/>
              <a:gd name="connsiteX42" fmla="*/ 1646770 w 7885772"/>
              <a:gd name="connsiteY42" fmla="*/ 378 h 3217707"/>
              <a:gd name="connsiteX43" fmla="*/ 1679610 w 7885772"/>
              <a:gd name="connsiteY43" fmla="*/ 0 h 3217707"/>
              <a:gd name="connsiteX44" fmla="*/ 1711195 w 7885772"/>
              <a:gd name="connsiteY44" fmla="*/ 1736 h 3217707"/>
              <a:gd name="connsiteX45" fmla="*/ 1770785 w 7885772"/>
              <a:gd name="connsiteY45" fmla="*/ 11455 h 3217707"/>
              <a:gd name="connsiteX46" fmla="*/ 1825900 w 7885772"/>
              <a:gd name="connsiteY46" fmla="*/ 29341 h 3217707"/>
              <a:gd name="connsiteX47" fmla="*/ 1876900 w 7885772"/>
              <a:gd name="connsiteY47" fmla="*/ 55203 h 3217707"/>
              <a:gd name="connsiteX48" fmla="*/ 1924146 w 7885772"/>
              <a:gd name="connsiteY48" fmla="*/ 88845 h 3217707"/>
              <a:gd name="connsiteX49" fmla="*/ 1967997 w 7885772"/>
              <a:gd name="connsiteY49" fmla="*/ 130076 h 3217707"/>
              <a:gd name="connsiteX50" fmla="*/ 2008814 w 7885772"/>
              <a:gd name="connsiteY50" fmla="*/ 178701 h 3217707"/>
              <a:gd name="connsiteX51" fmla="*/ 2046957 w 7885772"/>
              <a:gd name="connsiteY51" fmla="*/ 234529 h 3217707"/>
              <a:gd name="connsiteX52" fmla="*/ 2082786 w 7885772"/>
              <a:gd name="connsiteY52" fmla="*/ 297364 h 3217707"/>
              <a:gd name="connsiteX53" fmla="*/ 2116662 w 7885772"/>
              <a:gd name="connsiteY53" fmla="*/ 367015 h 3217707"/>
              <a:gd name="connsiteX54" fmla="*/ 2132980 w 7885772"/>
              <a:gd name="connsiteY54" fmla="*/ 404335 h 3217707"/>
              <a:gd name="connsiteX55" fmla="*/ 2148944 w 7885772"/>
              <a:gd name="connsiteY55" fmla="*/ 443287 h 3217707"/>
              <a:gd name="connsiteX56" fmla="*/ 2164600 w 7885772"/>
              <a:gd name="connsiteY56" fmla="*/ 483846 h 3217707"/>
              <a:gd name="connsiteX57" fmla="*/ 2179993 w 7885772"/>
              <a:gd name="connsiteY57" fmla="*/ 525988 h 3217707"/>
              <a:gd name="connsiteX58" fmla="*/ 2195168 w 7885772"/>
              <a:gd name="connsiteY58" fmla="*/ 569689 h 3217707"/>
              <a:gd name="connsiteX59" fmla="*/ 2210169 w 7885772"/>
              <a:gd name="connsiteY59" fmla="*/ 614925 h 3217707"/>
              <a:gd name="connsiteX60" fmla="*/ 2225043 w 7885772"/>
              <a:gd name="connsiteY60" fmla="*/ 661671 h 3217707"/>
              <a:gd name="connsiteX61" fmla="*/ 2239833 w 7885772"/>
              <a:gd name="connsiteY61" fmla="*/ 709904 h 3217707"/>
              <a:gd name="connsiteX62" fmla="*/ 2254585 w 7885772"/>
              <a:gd name="connsiteY62" fmla="*/ 759598 h 3217707"/>
              <a:gd name="connsiteX63" fmla="*/ 2269343 w 7885772"/>
              <a:gd name="connsiteY63" fmla="*/ 810731 h 3217707"/>
              <a:gd name="connsiteX64" fmla="*/ 2284154 w 7885772"/>
              <a:gd name="connsiteY64" fmla="*/ 863278 h 3217707"/>
              <a:gd name="connsiteX65" fmla="*/ 2299061 w 7885772"/>
              <a:gd name="connsiteY65" fmla="*/ 917215 h 3217707"/>
              <a:gd name="connsiteX66" fmla="*/ 2314111 w 7885772"/>
              <a:gd name="connsiteY66" fmla="*/ 972517 h 3217707"/>
              <a:gd name="connsiteX67" fmla="*/ 2329347 w 7885772"/>
              <a:gd name="connsiteY67" fmla="*/ 1029161 h 3217707"/>
              <a:gd name="connsiteX68" fmla="*/ 2344816 w 7885772"/>
              <a:gd name="connsiteY68" fmla="*/ 1087122 h 3217707"/>
              <a:gd name="connsiteX69" fmla="*/ 2360561 w 7885772"/>
              <a:gd name="connsiteY69" fmla="*/ 1146376 h 3217707"/>
              <a:gd name="connsiteX70" fmla="*/ 2376629 w 7885772"/>
              <a:gd name="connsiteY70" fmla="*/ 1206899 h 3217707"/>
              <a:gd name="connsiteX71" fmla="*/ 2393063 w 7885772"/>
              <a:gd name="connsiteY71" fmla="*/ 1268667 h 3217707"/>
              <a:gd name="connsiteX72" fmla="*/ 2409910 w 7885772"/>
              <a:gd name="connsiteY72" fmla="*/ 1331656 h 3217707"/>
              <a:gd name="connsiteX73" fmla="*/ 2427213 w 7885772"/>
              <a:gd name="connsiteY73" fmla="*/ 1395841 h 3217707"/>
              <a:gd name="connsiteX74" fmla="*/ 2445019 w 7885772"/>
              <a:gd name="connsiteY74" fmla="*/ 1461199 h 3217707"/>
              <a:gd name="connsiteX75" fmla="*/ 2463372 w 7885772"/>
              <a:gd name="connsiteY75" fmla="*/ 1527705 h 3217707"/>
              <a:gd name="connsiteX76" fmla="*/ 2510213 w 7885772"/>
              <a:gd name="connsiteY76" fmla="*/ 1725515 h 3217707"/>
              <a:gd name="connsiteX77" fmla="*/ 2941697 w 7885772"/>
              <a:gd name="connsiteY77" fmla="*/ 2434397 h 3217707"/>
              <a:gd name="connsiteX78" fmla="*/ 3584640 w 7885772"/>
              <a:gd name="connsiteY78" fmla="*/ 2438159 h 3217707"/>
              <a:gd name="connsiteX79" fmla="*/ 3832968 w 7885772"/>
              <a:gd name="connsiteY79" fmla="*/ 2292561 h 3217707"/>
              <a:gd name="connsiteX80" fmla="*/ 3888041 w 7885772"/>
              <a:gd name="connsiteY80" fmla="*/ 2257525 h 3217707"/>
              <a:gd name="connsiteX81" fmla="*/ 3945860 w 7885772"/>
              <a:gd name="connsiteY81" fmla="*/ 2219641 h 3217707"/>
              <a:gd name="connsiteX82" fmla="*/ 4006694 w 7885772"/>
              <a:gd name="connsiteY82" fmla="*/ 2179191 h 3217707"/>
              <a:gd name="connsiteX83" fmla="*/ 4038327 w 7885772"/>
              <a:gd name="connsiteY83" fmla="*/ 2158093 h 3217707"/>
              <a:gd name="connsiteX84" fmla="*/ 4070816 w 7885772"/>
              <a:gd name="connsiteY84" fmla="*/ 2136459 h 3217707"/>
              <a:gd name="connsiteX85" fmla="*/ 4104194 w 7885772"/>
              <a:gd name="connsiteY85" fmla="*/ 2114326 h 3217707"/>
              <a:gd name="connsiteX86" fmla="*/ 4138495 w 7885772"/>
              <a:gd name="connsiteY86" fmla="*/ 2091729 h 3217707"/>
              <a:gd name="connsiteX87" fmla="*/ 4173753 w 7885772"/>
              <a:gd name="connsiteY87" fmla="*/ 2068703 h 3217707"/>
              <a:gd name="connsiteX88" fmla="*/ 4210002 w 7885772"/>
              <a:gd name="connsiteY88" fmla="*/ 2045283 h 3217707"/>
              <a:gd name="connsiteX89" fmla="*/ 4247275 w 7885772"/>
              <a:gd name="connsiteY89" fmla="*/ 2021505 h 3217707"/>
              <a:gd name="connsiteX90" fmla="*/ 4285608 w 7885772"/>
              <a:gd name="connsiteY90" fmla="*/ 1997404 h 3217707"/>
              <a:gd name="connsiteX91" fmla="*/ 4325032 w 7885772"/>
              <a:gd name="connsiteY91" fmla="*/ 1973017 h 3217707"/>
              <a:gd name="connsiteX92" fmla="*/ 4365583 w 7885772"/>
              <a:gd name="connsiteY92" fmla="*/ 1948377 h 3217707"/>
              <a:gd name="connsiteX93" fmla="*/ 4407293 w 7885772"/>
              <a:gd name="connsiteY93" fmla="*/ 1923521 h 3217707"/>
              <a:gd name="connsiteX94" fmla="*/ 4450198 w 7885772"/>
              <a:gd name="connsiteY94" fmla="*/ 1898484 h 3217707"/>
              <a:gd name="connsiteX95" fmla="*/ 4494330 w 7885772"/>
              <a:gd name="connsiteY95" fmla="*/ 1873301 h 3217707"/>
              <a:gd name="connsiteX96" fmla="*/ 4539724 w 7885772"/>
              <a:gd name="connsiteY96" fmla="*/ 1848008 h 3217707"/>
              <a:gd name="connsiteX97" fmla="*/ 4586412 w 7885772"/>
              <a:gd name="connsiteY97" fmla="*/ 1822641 h 3217707"/>
              <a:gd name="connsiteX98" fmla="*/ 4634430 w 7885772"/>
              <a:gd name="connsiteY98" fmla="*/ 1797234 h 3217707"/>
              <a:gd name="connsiteX99" fmla="*/ 4683811 w 7885772"/>
              <a:gd name="connsiteY99" fmla="*/ 1771823 h 3217707"/>
              <a:gd name="connsiteX100" fmla="*/ 4734589 w 7885772"/>
              <a:gd name="connsiteY100" fmla="*/ 1746443 h 3217707"/>
              <a:gd name="connsiteX101" fmla="*/ 4786798 w 7885772"/>
              <a:gd name="connsiteY101" fmla="*/ 1721130 h 3217707"/>
              <a:gd name="connsiteX102" fmla="*/ 4840470 w 7885772"/>
              <a:gd name="connsiteY102" fmla="*/ 1695919 h 3217707"/>
              <a:gd name="connsiteX103" fmla="*/ 4895641 w 7885772"/>
              <a:gd name="connsiteY103" fmla="*/ 1670847 h 3217707"/>
              <a:gd name="connsiteX104" fmla="*/ 4952345 w 7885772"/>
              <a:gd name="connsiteY104" fmla="*/ 1645947 h 3217707"/>
              <a:gd name="connsiteX105" fmla="*/ 5010614 w 7885772"/>
              <a:gd name="connsiteY105" fmla="*/ 1621255 h 3217707"/>
              <a:gd name="connsiteX106" fmla="*/ 5070483 w 7885772"/>
              <a:gd name="connsiteY106" fmla="*/ 1596808 h 3217707"/>
              <a:gd name="connsiteX107" fmla="*/ 5131985 w 7885772"/>
              <a:gd name="connsiteY107" fmla="*/ 1572639 h 3217707"/>
              <a:gd name="connsiteX108" fmla="*/ 5195155 w 7885772"/>
              <a:gd name="connsiteY108" fmla="*/ 1548786 h 3217707"/>
              <a:gd name="connsiteX109" fmla="*/ 5260026 w 7885772"/>
              <a:gd name="connsiteY109" fmla="*/ 1525282 h 3217707"/>
              <a:gd name="connsiteX110" fmla="*/ 5326632 w 7885772"/>
              <a:gd name="connsiteY110" fmla="*/ 1502164 h 3217707"/>
              <a:gd name="connsiteX111" fmla="*/ 5395007 w 7885772"/>
              <a:gd name="connsiteY111" fmla="*/ 1479467 h 3217707"/>
              <a:gd name="connsiteX112" fmla="*/ 5465185 w 7885772"/>
              <a:gd name="connsiteY112" fmla="*/ 1457227 h 3217707"/>
              <a:gd name="connsiteX113" fmla="*/ 5537200 w 7885772"/>
              <a:gd name="connsiteY113" fmla="*/ 1435478 h 3217707"/>
              <a:gd name="connsiteX114" fmla="*/ 5596884 w 7885772"/>
              <a:gd name="connsiteY114" fmla="*/ 1418280 h 3217707"/>
              <a:gd name="connsiteX115" fmla="*/ 5657145 w 7885772"/>
              <a:gd name="connsiteY115" fmla="*/ 1401672 h 3217707"/>
              <a:gd name="connsiteX116" fmla="*/ 5717914 w 7885772"/>
              <a:gd name="connsiteY116" fmla="*/ 1385645 h 3217707"/>
              <a:gd name="connsiteX117" fmla="*/ 5779125 w 7885772"/>
              <a:gd name="connsiteY117" fmla="*/ 1370191 h 3217707"/>
              <a:gd name="connsiteX118" fmla="*/ 5840711 w 7885772"/>
              <a:gd name="connsiteY118" fmla="*/ 1355302 h 3217707"/>
              <a:gd name="connsiteX119" fmla="*/ 5902607 w 7885772"/>
              <a:gd name="connsiteY119" fmla="*/ 1340971 h 3217707"/>
              <a:gd name="connsiteX120" fmla="*/ 5964746 w 7885772"/>
              <a:gd name="connsiteY120" fmla="*/ 1327189 h 3217707"/>
              <a:gd name="connsiteX121" fmla="*/ 6027061 w 7885772"/>
              <a:gd name="connsiteY121" fmla="*/ 1313947 h 3217707"/>
              <a:gd name="connsiteX122" fmla="*/ 6089485 w 7885772"/>
              <a:gd name="connsiteY122" fmla="*/ 1301239 h 3217707"/>
              <a:gd name="connsiteX123" fmla="*/ 6151953 w 7885772"/>
              <a:gd name="connsiteY123" fmla="*/ 1289055 h 3217707"/>
              <a:gd name="connsiteX124" fmla="*/ 6214397 w 7885772"/>
              <a:gd name="connsiteY124" fmla="*/ 1277388 h 3217707"/>
              <a:gd name="connsiteX125" fmla="*/ 6276751 w 7885772"/>
              <a:gd name="connsiteY125" fmla="*/ 1266229 h 3217707"/>
              <a:gd name="connsiteX126" fmla="*/ 6338949 w 7885772"/>
              <a:gd name="connsiteY126" fmla="*/ 1255571 h 3217707"/>
              <a:gd name="connsiteX127" fmla="*/ 6400924 w 7885772"/>
              <a:gd name="connsiteY127" fmla="*/ 1245406 h 3217707"/>
              <a:gd name="connsiteX128" fmla="*/ 6462610 w 7885772"/>
              <a:gd name="connsiteY128" fmla="*/ 1235725 h 3217707"/>
              <a:gd name="connsiteX129" fmla="*/ 6523940 w 7885772"/>
              <a:gd name="connsiteY129" fmla="*/ 1226520 h 3217707"/>
              <a:gd name="connsiteX130" fmla="*/ 6584847 w 7885772"/>
              <a:gd name="connsiteY130" fmla="*/ 1217783 h 3217707"/>
              <a:gd name="connsiteX131" fmla="*/ 6645266 w 7885772"/>
              <a:gd name="connsiteY131" fmla="*/ 1209507 h 3217707"/>
              <a:gd name="connsiteX132" fmla="*/ 6705129 w 7885772"/>
              <a:gd name="connsiteY132" fmla="*/ 1201682 h 3217707"/>
              <a:gd name="connsiteX133" fmla="*/ 6764370 w 7885772"/>
              <a:gd name="connsiteY133" fmla="*/ 1194302 h 3217707"/>
              <a:gd name="connsiteX134" fmla="*/ 6822922 w 7885772"/>
              <a:gd name="connsiteY134" fmla="*/ 1187357 h 3217707"/>
              <a:gd name="connsiteX135" fmla="*/ 6880720 w 7885772"/>
              <a:gd name="connsiteY135" fmla="*/ 1180840 h 3217707"/>
              <a:gd name="connsiteX136" fmla="*/ 6937697 w 7885772"/>
              <a:gd name="connsiteY136" fmla="*/ 1174743 h 3217707"/>
              <a:gd name="connsiteX137" fmla="*/ 6993785 w 7885772"/>
              <a:gd name="connsiteY137" fmla="*/ 1169058 h 3217707"/>
              <a:gd name="connsiteX138" fmla="*/ 7048919 w 7885772"/>
              <a:gd name="connsiteY138" fmla="*/ 1163776 h 3217707"/>
              <a:gd name="connsiteX139" fmla="*/ 7103032 w 7885772"/>
              <a:gd name="connsiteY139" fmla="*/ 1158889 h 3217707"/>
              <a:gd name="connsiteX140" fmla="*/ 7156057 w 7885772"/>
              <a:gd name="connsiteY140" fmla="*/ 1154390 h 3217707"/>
              <a:gd name="connsiteX141" fmla="*/ 7207928 w 7885772"/>
              <a:gd name="connsiteY141" fmla="*/ 1150270 h 3217707"/>
              <a:gd name="connsiteX142" fmla="*/ 7258579 w 7885772"/>
              <a:gd name="connsiteY142" fmla="*/ 1146521 h 3217707"/>
              <a:gd name="connsiteX143" fmla="*/ 7307943 w 7885772"/>
              <a:gd name="connsiteY143" fmla="*/ 1143136 h 3217707"/>
              <a:gd name="connsiteX144" fmla="*/ 7355954 w 7885772"/>
              <a:gd name="connsiteY144" fmla="*/ 1140105 h 3217707"/>
              <a:gd name="connsiteX145" fmla="*/ 7402544 w 7885772"/>
              <a:gd name="connsiteY145" fmla="*/ 1137422 h 3217707"/>
              <a:gd name="connsiteX146" fmla="*/ 7447648 w 7885772"/>
              <a:gd name="connsiteY146" fmla="*/ 1135077 h 3217707"/>
              <a:gd name="connsiteX147" fmla="*/ 7491199 w 7885772"/>
              <a:gd name="connsiteY147" fmla="*/ 1133063 h 3217707"/>
              <a:gd name="connsiteX148" fmla="*/ 7533130 w 7885772"/>
              <a:gd name="connsiteY148" fmla="*/ 1131372 h 3217707"/>
              <a:gd name="connsiteX149" fmla="*/ 7573375 w 7885772"/>
              <a:gd name="connsiteY149" fmla="*/ 1129995 h 3217707"/>
              <a:gd name="connsiteX150" fmla="*/ 7611868 w 7885772"/>
              <a:gd name="connsiteY150" fmla="*/ 1128925 h 3217707"/>
              <a:gd name="connsiteX151" fmla="*/ 7683330 w 7885772"/>
              <a:gd name="connsiteY151" fmla="*/ 1127673 h 3217707"/>
              <a:gd name="connsiteX152" fmla="*/ 7716166 w 7885772"/>
              <a:gd name="connsiteY152" fmla="*/ 1127474 h 3217707"/>
              <a:gd name="connsiteX153" fmla="*/ 7746983 w 7885772"/>
              <a:gd name="connsiteY153" fmla="*/ 1127549 h 3217707"/>
              <a:gd name="connsiteX154" fmla="*/ 7802296 w 7885772"/>
              <a:gd name="connsiteY154" fmla="*/ 1128490 h 3217707"/>
              <a:gd name="connsiteX155" fmla="*/ 7848736 w 7885772"/>
              <a:gd name="connsiteY155" fmla="*/ 1130431 h 3217707"/>
              <a:gd name="connsiteX156" fmla="*/ 7868463 w 7885772"/>
              <a:gd name="connsiteY156" fmla="*/ 1131756 h 3217707"/>
              <a:gd name="connsiteX157" fmla="*/ 7885772 w 7885772"/>
              <a:gd name="connsiteY157" fmla="*/ 1133307 h 321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7885772" h="3217707">
                <a:moveTo>
                  <a:pt x="0" y="3217707"/>
                </a:moveTo>
                <a:lnTo>
                  <a:pt x="292962" y="2296031"/>
                </a:lnTo>
                <a:lnTo>
                  <a:pt x="454556" y="1797423"/>
                </a:lnTo>
                <a:lnTo>
                  <a:pt x="542330" y="1549639"/>
                </a:lnTo>
                <a:lnTo>
                  <a:pt x="613829" y="1380436"/>
                </a:lnTo>
                <a:lnTo>
                  <a:pt x="623182" y="1358968"/>
                </a:lnTo>
                <a:lnTo>
                  <a:pt x="633844" y="1334143"/>
                </a:lnTo>
                <a:lnTo>
                  <a:pt x="645785" y="1306172"/>
                </a:lnTo>
                <a:lnTo>
                  <a:pt x="658976" y="1275269"/>
                </a:lnTo>
                <a:lnTo>
                  <a:pt x="673390" y="1241648"/>
                </a:lnTo>
                <a:lnTo>
                  <a:pt x="688997" y="1205520"/>
                </a:lnTo>
                <a:lnTo>
                  <a:pt x="705769" y="1167099"/>
                </a:lnTo>
                <a:lnTo>
                  <a:pt x="723677" y="1126597"/>
                </a:lnTo>
                <a:lnTo>
                  <a:pt x="742691" y="1084229"/>
                </a:lnTo>
                <a:lnTo>
                  <a:pt x="762785" y="1040205"/>
                </a:lnTo>
                <a:lnTo>
                  <a:pt x="783928" y="994741"/>
                </a:lnTo>
                <a:lnTo>
                  <a:pt x="806092" y="948047"/>
                </a:lnTo>
                <a:lnTo>
                  <a:pt x="829249" y="900339"/>
                </a:lnTo>
                <a:lnTo>
                  <a:pt x="853370" y="851827"/>
                </a:lnTo>
                <a:lnTo>
                  <a:pt x="878426" y="802726"/>
                </a:lnTo>
                <a:lnTo>
                  <a:pt x="904387" y="753248"/>
                </a:lnTo>
                <a:lnTo>
                  <a:pt x="931227" y="703606"/>
                </a:lnTo>
                <a:lnTo>
                  <a:pt x="958916" y="654013"/>
                </a:lnTo>
                <a:lnTo>
                  <a:pt x="987424" y="604682"/>
                </a:lnTo>
                <a:lnTo>
                  <a:pt x="1016725" y="555826"/>
                </a:lnTo>
                <a:lnTo>
                  <a:pt x="1046788" y="507658"/>
                </a:lnTo>
                <a:lnTo>
                  <a:pt x="1077585" y="460390"/>
                </a:lnTo>
                <a:lnTo>
                  <a:pt x="1109088" y="414237"/>
                </a:lnTo>
                <a:lnTo>
                  <a:pt x="1141268" y="369410"/>
                </a:lnTo>
                <a:lnTo>
                  <a:pt x="1174096" y="326123"/>
                </a:lnTo>
                <a:lnTo>
                  <a:pt x="1207543" y="284588"/>
                </a:lnTo>
                <a:lnTo>
                  <a:pt x="1241580" y="245019"/>
                </a:lnTo>
                <a:lnTo>
                  <a:pt x="1276180" y="207628"/>
                </a:lnTo>
                <a:lnTo>
                  <a:pt x="1311313" y="172628"/>
                </a:lnTo>
                <a:lnTo>
                  <a:pt x="1346950" y="140233"/>
                </a:lnTo>
                <a:lnTo>
                  <a:pt x="1383064" y="110655"/>
                </a:lnTo>
                <a:lnTo>
                  <a:pt x="1419624" y="84107"/>
                </a:lnTo>
                <a:lnTo>
                  <a:pt x="1456603" y="60802"/>
                </a:lnTo>
                <a:lnTo>
                  <a:pt x="1493972" y="40954"/>
                </a:lnTo>
                <a:lnTo>
                  <a:pt x="1531702" y="24774"/>
                </a:lnTo>
                <a:lnTo>
                  <a:pt x="1569764" y="12476"/>
                </a:lnTo>
                <a:lnTo>
                  <a:pt x="1608130" y="4273"/>
                </a:lnTo>
                <a:lnTo>
                  <a:pt x="1646770" y="378"/>
                </a:lnTo>
                <a:lnTo>
                  <a:pt x="1679610" y="0"/>
                </a:lnTo>
                <a:lnTo>
                  <a:pt x="1711195" y="1736"/>
                </a:lnTo>
                <a:lnTo>
                  <a:pt x="1770785" y="11455"/>
                </a:lnTo>
                <a:lnTo>
                  <a:pt x="1825900" y="29341"/>
                </a:lnTo>
                <a:lnTo>
                  <a:pt x="1876900" y="55203"/>
                </a:lnTo>
                <a:lnTo>
                  <a:pt x="1924146" y="88845"/>
                </a:lnTo>
                <a:lnTo>
                  <a:pt x="1967997" y="130076"/>
                </a:lnTo>
                <a:lnTo>
                  <a:pt x="2008814" y="178701"/>
                </a:lnTo>
                <a:lnTo>
                  <a:pt x="2046957" y="234529"/>
                </a:lnTo>
                <a:lnTo>
                  <a:pt x="2082786" y="297364"/>
                </a:lnTo>
                <a:lnTo>
                  <a:pt x="2116662" y="367015"/>
                </a:lnTo>
                <a:lnTo>
                  <a:pt x="2132980" y="404335"/>
                </a:lnTo>
                <a:lnTo>
                  <a:pt x="2148944" y="443287"/>
                </a:lnTo>
                <a:lnTo>
                  <a:pt x="2164600" y="483846"/>
                </a:lnTo>
                <a:lnTo>
                  <a:pt x="2179993" y="525988"/>
                </a:lnTo>
                <a:lnTo>
                  <a:pt x="2195168" y="569689"/>
                </a:lnTo>
                <a:lnTo>
                  <a:pt x="2210169" y="614925"/>
                </a:lnTo>
                <a:lnTo>
                  <a:pt x="2225043" y="661671"/>
                </a:lnTo>
                <a:lnTo>
                  <a:pt x="2239833" y="709904"/>
                </a:lnTo>
                <a:lnTo>
                  <a:pt x="2254585" y="759598"/>
                </a:lnTo>
                <a:lnTo>
                  <a:pt x="2269343" y="810731"/>
                </a:lnTo>
                <a:lnTo>
                  <a:pt x="2284154" y="863278"/>
                </a:lnTo>
                <a:lnTo>
                  <a:pt x="2299061" y="917215"/>
                </a:lnTo>
                <a:lnTo>
                  <a:pt x="2314111" y="972517"/>
                </a:lnTo>
                <a:lnTo>
                  <a:pt x="2329347" y="1029161"/>
                </a:lnTo>
                <a:lnTo>
                  <a:pt x="2344816" y="1087122"/>
                </a:lnTo>
                <a:lnTo>
                  <a:pt x="2360561" y="1146376"/>
                </a:lnTo>
                <a:lnTo>
                  <a:pt x="2376629" y="1206899"/>
                </a:lnTo>
                <a:lnTo>
                  <a:pt x="2393063" y="1268667"/>
                </a:lnTo>
                <a:lnTo>
                  <a:pt x="2409910" y="1331656"/>
                </a:lnTo>
                <a:lnTo>
                  <a:pt x="2427213" y="1395841"/>
                </a:lnTo>
                <a:lnTo>
                  <a:pt x="2445019" y="1461199"/>
                </a:lnTo>
                <a:lnTo>
                  <a:pt x="2463372" y="1527705"/>
                </a:lnTo>
                <a:lnTo>
                  <a:pt x="2510213" y="1725515"/>
                </a:lnTo>
                <a:cubicBezTo>
                  <a:pt x="2599800" y="2260915"/>
                  <a:pt x="2828867" y="2373227"/>
                  <a:pt x="2941697" y="2434397"/>
                </a:cubicBezTo>
                <a:cubicBezTo>
                  <a:pt x="3272224" y="2635557"/>
                  <a:pt x="3522350" y="2461906"/>
                  <a:pt x="3584640" y="2438159"/>
                </a:cubicBezTo>
                <a:cubicBezTo>
                  <a:pt x="3761080" y="2349430"/>
                  <a:pt x="3712662" y="2364511"/>
                  <a:pt x="3832968" y="2292561"/>
                </a:cubicBezTo>
                <a:lnTo>
                  <a:pt x="3888041" y="2257525"/>
                </a:lnTo>
                <a:lnTo>
                  <a:pt x="3945860" y="2219641"/>
                </a:lnTo>
                <a:lnTo>
                  <a:pt x="4006694" y="2179191"/>
                </a:lnTo>
                <a:lnTo>
                  <a:pt x="4038327" y="2158093"/>
                </a:lnTo>
                <a:lnTo>
                  <a:pt x="4070816" y="2136459"/>
                </a:lnTo>
                <a:lnTo>
                  <a:pt x="4104194" y="2114326"/>
                </a:lnTo>
                <a:lnTo>
                  <a:pt x="4138495" y="2091729"/>
                </a:lnTo>
                <a:lnTo>
                  <a:pt x="4173753" y="2068703"/>
                </a:lnTo>
                <a:lnTo>
                  <a:pt x="4210002" y="2045283"/>
                </a:lnTo>
                <a:lnTo>
                  <a:pt x="4247275" y="2021505"/>
                </a:lnTo>
                <a:lnTo>
                  <a:pt x="4285608" y="1997404"/>
                </a:lnTo>
                <a:lnTo>
                  <a:pt x="4325032" y="1973017"/>
                </a:lnTo>
                <a:lnTo>
                  <a:pt x="4365583" y="1948377"/>
                </a:lnTo>
                <a:lnTo>
                  <a:pt x="4407293" y="1923521"/>
                </a:lnTo>
                <a:lnTo>
                  <a:pt x="4450198" y="1898484"/>
                </a:lnTo>
                <a:lnTo>
                  <a:pt x="4494330" y="1873301"/>
                </a:lnTo>
                <a:lnTo>
                  <a:pt x="4539724" y="1848008"/>
                </a:lnTo>
                <a:lnTo>
                  <a:pt x="4586412" y="1822641"/>
                </a:lnTo>
                <a:lnTo>
                  <a:pt x="4634430" y="1797234"/>
                </a:lnTo>
                <a:lnTo>
                  <a:pt x="4683811" y="1771823"/>
                </a:lnTo>
                <a:lnTo>
                  <a:pt x="4734589" y="1746443"/>
                </a:lnTo>
                <a:lnTo>
                  <a:pt x="4786798" y="1721130"/>
                </a:lnTo>
                <a:lnTo>
                  <a:pt x="4840470" y="1695919"/>
                </a:lnTo>
                <a:lnTo>
                  <a:pt x="4895641" y="1670847"/>
                </a:lnTo>
                <a:lnTo>
                  <a:pt x="4952345" y="1645947"/>
                </a:lnTo>
                <a:lnTo>
                  <a:pt x="5010614" y="1621255"/>
                </a:lnTo>
                <a:lnTo>
                  <a:pt x="5070483" y="1596808"/>
                </a:lnTo>
                <a:lnTo>
                  <a:pt x="5131985" y="1572639"/>
                </a:lnTo>
                <a:lnTo>
                  <a:pt x="5195155" y="1548786"/>
                </a:lnTo>
                <a:lnTo>
                  <a:pt x="5260026" y="1525282"/>
                </a:lnTo>
                <a:lnTo>
                  <a:pt x="5326632" y="1502164"/>
                </a:lnTo>
                <a:lnTo>
                  <a:pt x="5395007" y="1479467"/>
                </a:lnTo>
                <a:lnTo>
                  <a:pt x="5465185" y="1457227"/>
                </a:lnTo>
                <a:lnTo>
                  <a:pt x="5537200" y="1435478"/>
                </a:lnTo>
                <a:lnTo>
                  <a:pt x="5596884" y="1418280"/>
                </a:lnTo>
                <a:lnTo>
                  <a:pt x="5657145" y="1401672"/>
                </a:lnTo>
                <a:lnTo>
                  <a:pt x="5717914" y="1385645"/>
                </a:lnTo>
                <a:lnTo>
                  <a:pt x="5779125" y="1370191"/>
                </a:lnTo>
                <a:lnTo>
                  <a:pt x="5840711" y="1355302"/>
                </a:lnTo>
                <a:lnTo>
                  <a:pt x="5902607" y="1340971"/>
                </a:lnTo>
                <a:lnTo>
                  <a:pt x="5964746" y="1327189"/>
                </a:lnTo>
                <a:lnTo>
                  <a:pt x="6027061" y="1313947"/>
                </a:lnTo>
                <a:lnTo>
                  <a:pt x="6089485" y="1301239"/>
                </a:lnTo>
                <a:lnTo>
                  <a:pt x="6151953" y="1289055"/>
                </a:lnTo>
                <a:lnTo>
                  <a:pt x="6214397" y="1277388"/>
                </a:lnTo>
                <a:lnTo>
                  <a:pt x="6276751" y="1266229"/>
                </a:lnTo>
                <a:lnTo>
                  <a:pt x="6338949" y="1255571"/>
                </a:lnTo>
                <a:lnTo>
                  <a:pt x="6400924" y="1245406"/>
                </a:lnTo>
                <a:lnTo>
                  <a:pt x="6462610" y="1235725"/>
                </a:lnTo>
                <a:lnTo>
                  <a:pt x="6523940" y="1226520"/>
                </a:lnTo>
                <a:lnTo>
                  <a:pt x="6584847" y="1217783"/>
                </a:lnTo>
                <a:lnTo>
                  <a:pt x="6645266" y="1209507"/>
                </a:lnTo>
                <a:lnTo>
                  <a:pt x="6705129" y="1201682"/>
                </a:lnTo>
                <a:lnTo>
                  <a:pt x="6764370" y="1194302"/>
                </a:lnTo>
                <a:lnTo>
                  <a:pt x="6822922" y="1187357"/>
                </a:lnTo>
                <a:lnTo>
                  <a:pt x="6880720" y="1180840"/>
                </a:lnTo>
                <a:lnTo>
                  <a:pt x="6937697" y="1174743"/>
                </a:lnTo>
                <a:lnTo>
                  <a:pt x="6993785" y="1169058"/>
                </a:lnTo>
                <a:lnTo>
                  <a:pt x="7048919" y="1163776"/>
                </a:lnTo>
                <a:lnTo>
                  <a:pt x="7103032" y="1158889"/>
                </a:lnTo>
                <a:lnTo>
                  <a:pt x="7156057" y="1154390"/>
                </a:lnTo>
                <a:lnTo>
                  <a:pt x="7207928" y="1150270"/>
                </a:lnTo>
                <a:lnTo>
                  <a:pt x="7258579" y="1146521"/>
                </a:lnTo>
                <a:lnTo>
                  <a:pt x="7307943" y="1143136"/>
                </a:lnTo>
                <a:lnTo>
                  <a:pt x="7355954" y="1140105"/>
                </a:lnTo>
                <a:lnTo>
                  <a:pt x="7402544" y="1137422"/>
                </a:lnTo>
                <a:lnTo>
                  <a:pt x="7447648" y="1135077"/>
                </a:lnTo>
                <a:lnTo>
                  <a:pt x="7491199" y="1133063"/>
                </a:lnTo>
                <a:lnTo>
                  <a:pt x="7533130" y="1131372"/>
                </a:lnTo>
                <a:lnTo>
                  <a:pt x="7573375" y="1129995"/>
                </a:lnTo>
                <a:lnTo>
                  <a:pt x="7611868" y="1128925"/>
                </a:lnTo>
                <a:lnTo>
                  <a:pt x="7683330" y="1127673"/>
                </a:lnTo>
                <a:lnTo>
                  <a:pt x="7716166" y="1127474"/>
                </a:lnTo>
                <a:lnTo>
                  <a:pt x="7746983" y="1127549"/>
                </a:lnTo>
                <a:lnTo>
                  <a:pt x="7802296" y="1128490"/>
                </a:lnTo>
                <a:lnTo>
                  <a:pt x="7848736" y="1130431"/>
                </a:lnTo>
                <a:lnTo>
                  <a:pt x="7868463" y="1131756"/>
                </a:lnTo>
                <a:lnTo>
                  <a:pt x="7885772" y="1133307"/>
                </a:lnTo>
              </a:path>
            </a:pathLst>
          </a:custGeom>
          <a:ln w="12700">
            <a:solidFill>
              <a:srgbClr val="20419A"/>
            </a:solidFill>
          </a:ln>
        </p:spPr>
        <p:txBody>
          <a:bodyPr wrap="square" lIns="0" tIns="0" rIns="0" bIns="0" rtlCol="0"/>
          <a:lstStyle/>
          <a:p>
            <a:endParaRPr sz="1539"/>
          </a:p>
        </p:txBody>
      </p:sp>
      <p:sp>
        <p:nvSpPr>
          <p:cNvPr id="30" name="object 30"/>
          <p:cNvSpPr/>
          <p:nvPr/>
        </p:nvSpPr>
        <p:spPr>
          <a:xfrm>
            <a:off x="7662770" y="3460598"/>
            <a:ext cx="58133" cy="88486"/>
          </a:xfrm>
          <a:prstGeom prst="rect">
            <a:avLst/>
          </a:prstGeom>
          <a:blipFill>
            <a:blip r:embed="rId3" cstate="print"/>
            <a:stretch>
              <a:fillRect/>
            </a:stretch>
          </a:blipFill>
        </p:spPr>
        <p:txBody>
          <a:bodyPr wrap="square" lIns="0" tIns="0" rIns="0" bIns="0" rtlCol="0"/>
          <a:lstStyle/>
          <a:p>
            <a:endParaRPr sz="1539"/>
          </a:p>
        </p:txBody>
      </p:sp>
      <p:sp>
        <p:nvSpPr>
          <p:cNvPr id="31" name="object 31"/>
          <p:cNvSpPr/>
          <p:nvPr/>
        </p:nvSpPr>
        <p:spPr>
          <a:xfrm>
            <a:off x="774214" y="2011337"/>
            <a:ext cx="7004065" cy="3865566"/>
          </a:xfrm>
          <a:custGeom>
            <a:avLst/>
            <a:gdLst/>
            <a:ahLst/>
            <a:cxnLst/>
            <a:rect l="l" t="t" r="r" b="b"/>
            <a:pathLst>
              <a:path w="8190865" h="4520565">
                <a:moveTo>
                  <a:pt x="0" y="0"/>
                </a:moveTo>
                <a:lnTo>
                  <a:pt x="0" y="4515789"/>
                </a:lnTo>
                <a:lnTo>
                  <a:pt x="8190318" y="4520018"/>
                </a:lnTo>
              </a:path>
            </a:pathLst>
          </a:custGeom>
          <a:ln w="8889">
            <a:solidFill>
              <a:srgbClr val="231F20"/>
            </a:solidFill>
          </a:ln>
        </p:spPr>
        <p:txBody>
          <a:bodyPr wrap="square" lIns="0" tIns="0" rIns="0" bIns="0" rtlCol="0"/>
          <a:lstStyle/>
          <a:p>
            <a:endParaRPr sz="1539"/>
          </a:p>
        </p:txBody>
      </p:sp>
      <p:sp>
        <p:nvSpPr>
          <p:cNvPr id="32" name="object 32"/>
          <p:cNvSpPr/>
          <p:nvPr/>
        </p:nvSpPr>
        <p:spPr>
          <a:xfrm>
            <a:off x="743125" y="2003086"/>
            <a:ext cx="62444" cy="39095"/>
          </a:xfrm>
          <a:custGeom>
            <a:avLst/>
            <a:gdLst/>
            <a:ahLst/>
            <a:cxnLst/>
            <a:rect l="l" t="t" r="r" b="b"/>
            <a:pathLst>
              <a:path w="73025" h="45719">
                <a:moveTo>
                  <a:pt x="36347" y="0"/>
                </a:moveTo>
                <a:lnTo>
                  <a:pt x="0" y="39103"/>
                </a:lnTo>
                <a:lnTo>
                  <a:pt x="6515" y="45173"/>
                </a:lnTo>
                <a:lnTo>
                  <a:pt x="36347" y="13055"/>
                </a:lnTo>
                <a:lnTo>
                  <a:pt x="48487" y="13055"/>
                </a:lnTo>
                <a:lnTo>
                  <a:pt x="36347" y="0"/>
                </a:lnTo>
                <a:close/>
              </a:path>
              <a:path w="73025" h="45719">
                <a:moveTo>
                  <a:pt x="48487" y="13055"/>
                </a:moveTo>
                <a:lnTo>
                  <a:pt x="36347" y="13055"/>
                </a:lnTo>
                <a:lnTo>
                  <a:pt x="66192" y="45173"/>
                </a:lnTo>
                <a:lnTo>
                  <a:pt x="72707" y="39103"/>
                </a:lnTo>
                <a:lnTo>
                  <a:pt x="48487" y="13055"/>
                </a:lnTo>
                <a:close/>
              </a:path>
            </a:pathLst>
          </a:custGeom>
          <a:solidFill>
            <a:srgbClr val="231F20"/>
          </a:solidFill>
        </p:spPr>
        <p:txBody>
          <a:bodyPr wrap="square" lIns="0" tIns="0" rIns="0" bIns="0" rtlCol="0"/>
          <a:lstStyle/>
          <a:p>
            <a:endParaRPr sz="1539"/>
          </a:p>
        </p:txBody>
      </p:sp>
      <p:sp>
        <p:nvSpPr>
          <p:cNvPr id="33" name="object 33"/>
          <p:cNvSpPr/>
          <p:nvPr/>
        </p:nvSpPr>
        <p:spPr>
          <a:xfrm>
            <a:off x="7747426" y="5845333"/>
            <a:ext cx="39095" cy="62444"/>
          </a:xfrm>
          <a:custGeom>
            <a:avLst/>
            <a:gdLst/>
            <a:ahLst/>
            <a:cxnLst/>
            <a:rect l="l" t="t" r="r" b="b"/>
            <a:pathLst>
              <a:path w="45720" h="73025">
                <a:moveTo>
                  <a:pt x="6108" y="0"/>
                </a:moveTo>
                <a:lnTo>
                  <a:pt x="25" y="6515"/>
                </a:lnTo>
                <a:lnTo>
                  <a:pt x="32130" y="36385"/>
                </a:lnTo>
                <a:lnTo>
                  <a:pt x="0" y="66192"/>
                </a:lnTo>
                <a:lnTo>
                  <a:pt x="6070" y="72720"/>
                </a:lnTo>
                <a:lnTo>
                  <a:pt x="45186" y="36385"/>
                </a:lnTo>
                <a:lnTo>
                  <a:pt x="6108" y="0"/>
                </a:lnTo>
                <a:close/>
              </a:path>
            </a:pathLst>
          </a:custGeom>
          <a:solidFill>
            <a:srgbClr val="231F20"/>
          </a:solidFill>
        </p:spPr>
        <p:txBody>
          <a:bodyPr wrap="square" lIns="0" tIns="0" rIns="0" bIns="0" rtlCol="0"/>
          <a:lstStyle/>
          <a:p>
            <a:endParaRPr sz="1539"/>
          </a:p>
        </p:txBody>
      </p:sp>
      <p:sp>
        <p:nvSpPr>
          <p:cNvPr id="34" name="object 34"/>
          <p:cNvSpPr/>
          <p:nvPr/>
        </p:nvSpPr>
        <p:spPr>
          <a:xfrm>
            <a:off x="2518387" y="2538426"/>
            <a:ext cx="126299" cy="126299"/>
          </a:xfrm>
          <a:prstGeom prst="rect">
            <a:avLst/>
          </a:prstGeom>
          <a:blipFill>
            <a:blip r:embed="rId4" cstate="print"/>
            <a:stretch>
              <a:fillRect/>
            </a:stretch>
          </a:blipFill>
        </p:spPr>
        <p:txBody>
          <a:bodyPr wrap="square" lIns="0" tIns="0" rIns="0" bIns="0" rtlCol="0"/>
          <a:lstStyle/>
          <a:p>
            <a:endParaRPr sz="1539"/>
          </a:p>
        </p:txBody>
      </p:sp>
      <p:sp>
        <p:nvSpPr>
          <p:cNvPr id="35" name="object 35"/>
          <p:cNvSpPr/>
          <p:nvPr/>
        </p:nvSpPr>
        <p:spPr>
          <a:xfrm>
            <a:off x="3098554" y="4155808"/>
            <a:ext cx="126299" cy="126299"/>
          </a:xfrm>
          <a:prstGeom prst="rect">
            <a:avLst/>
          </a:prstGeom>
          <a:blipFill>
            <a:blip r:embed="rId5" cstate="print"/>
            <a:stretch>
              <a:fillRect/>
            </a:stretch>
          </a:blipFill>
        </p:spPr>
        <p:txBody>
          <a:bodyPr wrap="square" lIns="0" tIns="0" rIns="0" bIns="0" rtlCol="0"/>
          <a:lstStyle/>
          <a:p>
            <a:endParaRPr sz="1539"/>
          </a:p>
        </p:txBody>
      </p:sp>
      <p:sp>
        <p:nvSpPr>
          <p:cNvPr id="36" name="object 36"/>
          <p:cNvSpPr/>
          <p:nvPr/>
        </p:nvSpPr>
        <p:spPr>
          <a:xfrm>
            <a:off x="4296343" y="4349875"/>
            <a:ext cx="126299" cy="126289"/>
          </a:xfrm>
          <a:prstGeom prst="rect">
            <a:avLst/>
          </a:prstGeom>
          <a:blipFill>
            <a:blip r:embed="rId6" cstate="print"/>
            <a:stretch>
              <a:fillRect/>
            </a:stretch>
          </a:blipFill>
        </p:spPr>
        <p:txBody>
          <a:bodyPr wrap="square" lIns="0" tIns="0" rIns="0" bIns="0" rtlCol="0"/>
          <a:lstStyle/>
          <a:p>
            <a:endParaRPr sz="1539"/>
          </a:p>
        </p:txBody>
      </p:sp>
      <p:sp>
        <p:nvSpPr>
          <p:cNvPr id="37" name="object 37"/>
          <p:cNvSpPr/>
          <p:nvPr/>
        </p:nvSpPr>
        <p:spPr>
          <a:xfrm>
            <a:off x="5459053" y="3763389"/>
            <a:ext cx="126299" cy="126299"/>
          </a:xfrm>
          <a:prstGeom prst="rect">
            <a:avLst/>
          </a:prstGeom>
          <a:blipFill>
            <a:blip r:embed="rId7" cstate="print"/>
            <a:stretch>
              <a:fillRect/>
            </a:stretch>
          </a:blipFill>
        </p:spPr>
        <p:txBody>
          <a:bodyPr wrap="square" lIns="0" tIns="0" rIns="0" bIns="0" rtlCol="0"/>
          <a:lstStyle/>
          <a:p>
            <a:endParaRPr sz="1539"/>
          </a:p>
        </p:txBody>
      </p:sp>
      <p:sp>
        <p:nvSpPr>
          <p:cNvPr id="38" name="object 38"/>
          <p:cNvSpPr/>
          <p:nvPr/>
        </p:nvSpPr>
        <p:spPr>
          <a:xfrm>
            <a:off x="1868831" y="2803585"/>
            <a:ext cx="126299" cy="126299"/>
          </a:xfrm>
          <a:prstGeom prst="rect">
            <a:avLst/>
          </a:prstGeom>
          <a:blipFill>
            <a:blip r:embed="rId8" cstate="print"/>
            <a:stretch>
              <a:fillRect/>
            </a:stretch>
          </a:blipFill>
        </p:spPr>
        <p:txBody>
          <a:bodyPr wrap="square" lIns="0" tIns="0" rIns="0" bIns="0" rtlCol="0"/>
          <a:lstStyle/>
          <a:p>
            <a:endParaRPr sz="1539"/>
          </a:p>
        </p:txBody>
      </p:sp>
      <p:sp>
        <p:nvSpPr>
          <p:cNvPr id="39" name="object 39"/>
          <p:cNvSpPr/>
          <p:nvPr/>
        </p:nvSpPr>
        <p:spPr>
          <a:xfrm>
            <a:off x="2834590" y="3127288"/>
            <a:ext cx="126299" cy="126299"/>
          </a:xfrm>
          <a:prstGeom prst="rect">
            <a:avLst/>
          </a:prstGeom>
          <a:blipFill>
            <a:blip r:embed="rId9" cstate="print"/>
            <a:stretch>
              <a:fillRect/>
            </a:stretch>
          </a:blipFill>
        </p:spPr>
        <p:txBody>
          <a:bodyPr wrap="square" lIns="0" tIns="0" rIns="0" bIns="0" rtlCol="0"/>
          <a:lstStyle/>
          <a:p>
            <a:endParaRPr sz="1539"/>
          </a:p>
        </p:txBody>
      </p:sp>
      <p:sp>
        <p:nvSpPr>
          <p:cNvPr id="40" name="object 40"/>
          <p:cNvSpPr/>
          <p:nvPr/>
        </p:nvSpPr>
        <p:spPr>
          <a:xfrm>
            <a:off x="2698417" y="2740437"/>
            <a:ext cx="126299" cy="126299"/>
          </a:xfrm>
          <a:prstGeom prst="rect">
            <a:avLst/>
          </a:prstGeom>
          <a:blipFill>
            <a:blip r:embed="rId10" cstate="print"/>
            <a:stretch>
              <a:fillRect/>
            </a:stretch>
          </a:blipFill>
        </p:spPr>
        <p:txBody>
          <a:bodyPr wrap="square" lIns="0" tIns="0" rIns="0" bIns="0" rtlCol="0"/>
          <a:lstStyle/>
          <a:p>
            <a:endParaRPr sz="1539"/>
          </a:p>
        </p:txBody>
      </p:sp>
      <p:sp>
        <p:nvSpPr>
          <p:cNvPr id="41" name="object 41"/>
          <p:cNvSpPr/>
          <p:nvPr/>
        </p:nvSpPr>
        <p:spPr>
          <a:xfrm>
            <a:off x="1289907" y="4061717"/>
            <a:ext cx="126299" cy="126299"/>
          </a:xfrm>
          <a:prstGeom prst="rect">
            <a:avLst/>
          </a:prstGeom>
          <a:blipFill>
            <a:blip r:embed="rId11" cstate="print"/>
            <a:stretch>
              <a:fillRect/>
            </a:stretch>
          </a:blipFill>
        </p:spPr>
        <p:txBody>
          <a:bodyPr wrap="square" lIns="0" tIns="0" rIns="0" bIns="0" rtlCol="0"/>
          <a:lstStyle/>
          <a:p>
            <a:endParaRPr sz="1539"/>
          </a:p>
        </p:txBody>
      </p:sp>
      <p:sp>
        <p:nvSpPr>
          <p:cNvPr id="42" name="object 42"/>
          <p:cNvSpPr/>
          <p:nvPr/>
        </p:nvSpPr>
        <p:spPr>
          <a:xfrm>
            <a:off x="1079302" y="4670897"/>
            <a:ext cx="126299" cy="126289"/>
          </a:xfrm>
          <a:prstGeom prst="rect">
            <a:avLst/>
          </a:prstGeom>
          <a:blipFill>
            <a:blip r:embed="rId10" cstate="print"/>
            <a:stretch>
              <a:fillRect/>
            </a:stretch>
          </a:blipFill>
        </p:spPr>
        <p:txBody>
          <a:bodyPr wrap="square" lIns="0" tIns="0" rIns="0" bIns="0" rtlCol="0"/>
          <a:lstStyle/>
          <a:p>
            <a:endParaRPr sz="1539"/>
          </a:p>
        </p:txBody>
      </p:sp>
      <p:sp>
        <p:nvSpPr>
          <p:cNvPr id="5" name="Footer Placeholder 4"/>
          <p:cNvSpPr>
            <a:spLocks noGrp="1"/>
          </p:cNvSpPr>
          <p:nvPr>
            <p:ph type="ftr" sz="quarter" idx="11"/>
          </p:nvPr>
        </p:nvSpPr>
        <p:spPr/>
        <p:txBody>
          <a:bodyPr/>
          <a:lstStyle/>
          <a:p>
            <a:r>
              <a:rPr lang="en-GB" smtClean="0"/>
              <a:t>Next Generation investment solutions</a:t>
            </a:r>
            <a:endParaRPr lang="en-GB" dirty="0"/>
          </a:p>
        </p:txBody>
      </p:sp>
      <p:sp>
        <p:nvSpPr>
          <p:cNvPr id="6" name="Slide Number Placeholder 5"/>
          <p:cNvSpPr>
            <a:spLocks noGrp="1"/>
          </p:cNvSpPr>
          <p:nvPr>
            <p:ph type="sldNum" sz="quarter" idx="12"/>
          </p:nvPr>
        </p:nvSpPr>
        <p:spPr/>
        <p:txBody>
          <a:bodyPr/>
          <a:lstStyle/>
          <a:p>
            <a:fld id="{0A6ABA92-B65E-42F5-BB28-73DA50746AED}" type="slidenum">
              <a:rPr lang="en-GB" smtClean="0"/>
              <a:t>6</a:t>
            </a:fld>
            <a:endParaRPr lang="en-GB" dirty="0"/>
          </a:p>
        </p:txBody>
      </p:sp>
      <p:sp>
        <p:nvSpPr>
          <p:cNvPr id="43" name="Oval 100"/>
          <p:cNvSpPr>
            <a:spLocks noChangeArrowheads="1"/>
          </p:cNvSpPr>
          <p:nvPr/>
        </p:nvSpPr>
        <p:spPr bwMode="auto">
          <a:xfrm>
            <a:off x="2701225" y="2738618"/>
            <a:ext cx="126000" cy="126000"/>
          </a:xfrm>
          <a:prstGeom prst="ellipse">
            <a:avLst/>
          </a:prstGeom>
          <a:solidFill>
            <a:srgbClr val="971B2F"/>
          </a:solidFill>
          <a:ln w="12700" algn="ctr">
            <a:noFill/>
            <a:round/>
            <a:headEnd/>
            <a:tailEnd/>
          </a:ln>
        </p:spPr>
        <p:txBody>
          <a:bodyPr wrap="none" lIns="90000" tIns="46800" rIns="90000" bIns="46800" anchor="ctr"/>
          <a:lstStyle/>
          <a:p>
            <a:pPr algn="ctr" fontAlgn="base">
              <a:spcBef>
                <a:spcPct val="0"/>
              </a:spcBef>
              <a:spcAft>
                <a:spcPct val="0"/>
              </a:spcAft>
              <a:buClr>
                <a:srgbClr val="001489"/>
              </a:buClr>
              <a:buFont typeface="Wingdings" pitchFamily="2" charset="2"/>
              <a:buNone/>
            </a:pPr>
            <a:endParaRPr lang="en-GB" sz="800">
              <a:solidFill>
                <a:srgbClr val="CC8A00"/>
              </a:solidFill>
            </a:endParaRPr>
          </a:p>
        </p:txBody>
      </p:sp>
      <p:sp>
        <p:nvSpPr>
          <p:cNvPr id="44" name="Oval 100"/>
          <p:cNvSpPr>
            <a:spLocks noChangeArrowheads="1"/>
          </p:cNvSpPr>
          <p:nvPr/>
        </p:nvSpPr>
        <p:spPr bwMode="auto">
          <a:xfrm>
            <a:off x="1286849" y="4061866"/>
            <a:ext cx="126000" cy="126000"/>
          </a:xfrm>
          <a:prstGeom prst="ellipse">
            <a:avLst/>
          </a:prstGeom>
          <a:solidFill>
            <a:srgbClr val="971B2F"/>
          </a:solidFill>
          <a:ln w="12700" algn="ctr">
            <a:noFill/>
            <a:round/>
            <a:headEnd/>
            <a:tailEnd/>
          </a:ln>
        </p:spPr>
        <p:txBody>
          <a:bodyPr wrap="none" lIns="90000" tIns="46800" rIns="90000" bIns="46800" anchor="ctr"/>
          <a:lstStyle/>
          <a:p>
            <a:pPr algn="ctr" fontAlgn="base">
              <a:spcBef>
                <a:spcPct val="0"/>
              </a:spcBef>
              <a:spcAft>
                <a:spcPct val="0"/>
              </a:spcAft>
              <a:buClr>
                <a:srgbClr val="001489"/>
              </a:buClr>
              <a:buFont typeface="Wingdings" pitchFamily="2" charset="2"/>
              <a:buNone/>
            </a:pPr>
            <a:endParaRPr lang="en-GB" sz="800">
              <a:solidFill>
                <a:srgbClr val="CC8A00"/>
              </a:solidFill>
            </a:endParaRPr>
          </a:p>
        </p:txBody>
      </p:sp>
      <p:sp>
        <p:nvSpPr>
          <p:cNvPr id="45" name="Oval 100"/>
          <p:cNvSpPr>
            <a:spLocks noChangeArrowheads="1"/>
          </p:cNvSpPr>
          <p:nvPr/>
        </p:nvSpPr>
        <p:spPr bwMode="auto">
          <a:xfrm>
            <a:off x="1074267" y="4668978"/>
            <a:ext cx="126000" cy="126000"/>
          </a:xfrm>
          <a:prstGeom prst="ellipse">
            <a:avLst/>
          </a:prstGeom>
          <a:solidFill>
            <a:srgbClr val="971B2F"/>
          </a:solidFill>
          <a:ln w="12700" algn="ctr">
            <a:noFill/>
            <a:round/>
            <a:headEnd/>
            <a:tailEnd/>
          </a:ln>
        </p:spPr>
        <p:txBody>
          <a:bodyPr wrap="none" lIns="90000" tIns="46800" rIns="90000" bIns="46800" anchor="ctr"/>
          <a:lstStyle/>
          <a:p>
            <a:pPr algn="ctr" fontAlgn="base">
              <a:spcBef>
                <a:spcPct val="0"/>
              </a:spcBef>
              <a:spcAft>
                <a:spcPct val="0"/>
              </a:spcAft>
              <a:buClr>
                <a:srgbClr val="001489"/>
              </a:buClr>
              <a:buFont typeface="Wingdings" pitchFamily="2" charset="2"/>
              <a:buNone/>
            </a:pPr>
            <a:endParaRPr lang="en-GB" sz="800">
              <a:solidFill>
                <a:srgbClr val="CC8A00"/>
              </a:solidFill>
            </a:endParaRPr>
          </a:p>
        </p:txBody>
      </p:sp>
      <p:sp>
        <p:nvSpPr>
          <p:cNvPr id="46" name="object 16"/>
          <p:cNvSpPr txBox="1"/>
          <p:nvPr/>
        </p:nvSpPr>
        <p:spPr>
          <a:xfrm>
            <a:off x="2658707" y="2439791"/>
            <a:ext cx="1074583" cy="142541"/>
          </a:xfrm>
          <a:prstGeom prst="rect">
            <a:avLst/>
          </a:prstGeom>
        </p:spPr>
        <p:txBody>
          <a:bodyPr vert="horz" wrap="square" lIns="0" tIns="10860" rIns="0" bIns="0" rtlCol="0">
            <a:spAutoFit/>
          </a:bodyPr>
          <a:lstStyle/>
          <a:p>
            <a:pPr marL="10860">
              <a:spcBef>
                <a:spcPts val="86"/>
              </a:spcBef>
            </a:pPr>
            <a:r>
              <a:rPr lang="de-CH" sz="855" spc="-4" dirty="0" err="1" smtClean="0">
                <a:solidFill>
                  <a:srgbClr val="231F20"/>
                </a:solidFill>
                <a:latin typeface="Verlag Office"/>
                <a:cs typeface="Verlag Office"/>
              </a:rPr>
              <a:t>Machine</a:t>
            </a:r>
            <a:r>
              <a:rPr lang="de-CH" sz="855" spc="-4" dirty="0" smtClean="0">
                <a:solidFill>
                  <a:srgbClr val="231F20"/>
                </a:solidFill>
                <a:latin typeface="Verlag Office"/>
                <a:cs typeface="Verlag Office"/>
              </a:rPr>
              <a:t> </a:t>
            </a:r>
            <a:r>
              <a:rPr lang="de-CH" sz="855" spc="-4" dirty="0" err="1" smtClean="0">
                <a:solidFill>
                  <a:srgbClr val="231F20"/>
                </a:solidFill>
                <a:latin typeface="Verlag Office"/>
                <a:cs typeface="Verlag Office"/>
              </a:rPr>
              <a:t>learning</a:t>
            </a:r>
            <a:endParaRPr sz="855" dirty="0">
              <a:latin typeface="Verlag Office"/>
              <a:cs typeface="Verlag Office"/>
            </a:endParaRPr>
          </a:p>
        </p:txBody>
      </p:sp>
      <p:sp>
        <p:nvSpPr>
          <p:cNvPr id="47" name="object 26"/>
          <p:cNvSpPr txBox="1"/>
          <p:nvPr/>
        </p:nvSpPr>
        <p:spPr>
          <a:xfrm>
            <a:off x="3044030" y="1989004"/>
            <a:ext cx="3403478" cy="168830"/>
          </a:xfrm>
          <a:prstGeom prst="rect">
            <a:avLst/>
          </a:prstGeom>
          <a:solidFill>
            <a:srgbClr val="DFDDCB"/>
          </a:solidFill>
        </p:spPr>
        <p:txBody>
          <a:bodyPr vert="horz" wrap="square" lIns="0" tIns="10860" rIns="0" bIns="0" rtlCol="0">
            <a:spAutoFit/>
          </a:bodyPr>
          <a:lstStyle/>
          <a:p>
            <a:pPr marL="10860" marR="4344" indent="266607" algn="ctr">
              <a:spcBef>
                <a:spcPts val="86"/>
              </a:spcBef>
            </a:pPr>
            <a:r>
              <a:rPr lang="de-CH" sz="1026" spc="-13" dirty="0" smtClean="0">
                <a:latin typeface="Verlag Office"/>
                <a:cs typeface="Verlag Office"/>
              </a:rPr>
              <a:t>NEXT GENERATION</a:t>
            </a:r>
            <a:endParaRPr sz="1026" dirty="0">
              <a:latin typeface="Verlag Office"/>
              <a:cs typeface="Verlag Office"/>
            </a:endParaRPr>
          </a:p>
        </p:txBody>
      </p:sp>
    </p:spTree>
    <p:extLst>
      <p:ext uri="{BB962C8B-B14F-4D97-AF65-F5344CB8AC3E}">
        <p14:creationId xmlns:p14="http://schemas.microsoft.com/office/powerpoint/2010/main" val="70310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7" name="Text Placeholder 6"/>
          <p:cNvSpPr>
            <a:spLocks noGrp="1"/>
          </p:cNvSpPr>
          <p:nvPr>
            <p:ph type="body" sz="quarter" idx="13"/>
          </p:nvPr>
        </p:nvSpPr>
        <p:spPr/>
        <p:txBody>
          <a:bodyPr/>
          <a:lstStyle/>
          <a:p>
            <a:r>
              <a:rPr lang="de-CH" dirty="0" smtClean="0"/>
              <a:t>The </a:t>
            </a:r>
            <a:r>
              <a:rPr lang="de-CH" dirty="0" err="1" smtClean="0"/>
              <a:t>pandemic</a:t>
            </a:r>
            <a:r>
              <a:rPr lang="de-CH" dirty="0"/>
              <a:t> </a:t>
            </a:r>
            <a:r>
              <a:rPr lang="de-CH" dirty="0" err="1" smtClean="0"/>
              <a:t>is</a:t>
            </a:r>
            <a:r>
              <a:rPr lang="de-CH" dirty="0" smtClean="0"/>
              <a:t> </a:t>
            </a:r>
            <a:r>
              <a:rPr lang="de-CH" b="1" dirty="0" err="1" smtClean="0"/>
              <a:t>accelerating</a:t>
            </a:r>
            <a:r>
              <a:rPr lang="de-CH" dirty="0" smtClean="0"/>
              <a:t> </a:t>
            </a:r>
            <a:r>
              <a:rPr lang="de-CH" dirty="0" err="1" smtClean="0"/>
              <a:t>trends</a:t>
            </a:r>
            <a:r>
              <a:rPr lang="de-CH" dirty="0" smtClean="0"/>
              <a:t> in </a:t>
            </a:r>
            <a:r>
              <a:rPr lang="de-CH" b="1" i="1" dirty="0" err="1" smtClean="0"/>
              <a:t>technology</a:t>
            </a:r>
            <a:r>
              <a:rPr lang="de-CH" dirty="0" smtClean="0"/>
              <a:t> </a:t>
            </a:r>
            <a:r>
              <a:rPr lang="de-CH" dirty="0" err="1" smtClean="0"/>
              <a:t>and</a:t>
            </a:r>
            <a:r>
              <a:rPr lang="de-CH" dirty="0" smtClean="0"/>
              <a:t> </a:t>
            </a:r>
            <a:r>
              <a:rPr lang="de-CH" b="1" i="1" dirty="0" err="1" smtClean="0"/>
              <a:t>healthcare</a:t>
            </a:r>
            <a:endParaRPr lang="de-CH" b="1" i="1"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070377" y="1257726"/>
            <a:ext cx="899973" cy="862988"/>
          </a:xfrm>
          <a:prstGeom prst="rect">
            <a:avLst/>
          </a:prstGeom>
        </p:spPr>
      </p:pic>
      <p:sp>
        <p:nvSpPr>
          <p:cNvPr id="10" name="object 19"/>
          <p:cNvSpPr/>
          <p:nvPr/>
        </p:nvSpPr>
        <p:spPr>
          <a:xfrm>
            <a:off x="4160364" y="1347326"/>
            <a:ext cx="720000" cy="720000"/>
          </a:xfrm>
          <a:custGeom>
            <a:avLst/>
            <a:gdLst/>
            <a:ahLst/>
            <a:cxnLst/>
            <a:rect l="l" t="t" r="r" b="b"/>
            <a:pathLst>
              <a:path w="609600" h="609600">
                <a:moveTo>
                  <a:pt x="304800" y="0"/>
                </a:move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354240" y="605610"/>
                </a:lnTo>
                <a:lnTo>
                  <a:pt x="382290" y="598703"/>
                </a:lnTo>
                <a:lnTo>
                  <a:pt x="304800" y="598703"/>
                </a:lnTo>
                <a:lnTo>
                  <a:pt x="257188" y="594849"/>
                </a:lnTo>
                <a:lnTo>
                  <a:pt x="211999" y="583695"/>
                </a:lnTo>
                <a:lnTo>
                  <a:pt x="169843" y="565850"/>
                </a:lnTo>
                <a:lnTo>
                  <a:pt x="131329" y="541924"/>
                </a:lnTo>
                <a:lnTo>
                  <a:pt x="97067" y="512525"/>
                </a:lnTo>
                <a:lnTo>
                  <a:pt x="67667" y="478265"/>
                </a:lnTo>
                <a:lnTo>
                  <a:pt x="43739" y="439753"/>
                </a:lnTo>
                <a:lnTo>
                  <a:pt x="25892" y="397598"/>
                </a:lnTo>
                <a:lnTo>
                  <a:pt x="14737" y="352411"/>
                </a:lnTo>
                <a:lnTo>
                  <a:pt x="10883" y="304800"/>
                </a:lnTo>
                <a:lnTo>
                  <a:pt x="14737" y="257188"/>
                </a:lnTo>
                <a:lnTo>
                  <a:pt x="25892" y="211999"/>
                </a:lnTo>
                <a:lnTo>
                  <a:pt x="43739" y="169843"/>
                </a:lnTo>
                <a:lnTo>
                  <a:pt x="67667" y="131329"/>
                </a:lnTo>
                <a:lnTo>
                  <a:pt x="97067" y="97067"/>
                </a:lnTo>
                <a:lnTo>
                  <a:pt x="131329" y="67667"/>
                </a:lnTo>
                <a:lnTo>
                  <a:pt x="169843" y="43739"/>
                </a:lnTo>
                <a:lnTo>
                  <a:pt x="211999" y="25892"/>
                </a:lnTo>
                <a:lnTo>
                  <a:pt x="257188" y="14737"/>
                </a:lnTo>
                <a:lnTo>
                  <a:pt x="304800" y="10883"/>
                </a:lnTo>
                <a:lnTo>
                  <a:pt x="382238" y="10883"/>
                </a:lnTo>
                <a:lnTo>
                  <a:pt x="354240" y="3989"/>
                </a:lnTo>
                <a:lnTo>
                  <a:pt x="304800" y="0"/>
                </a:lnTo>
                <a:close/>
              </a:path>
              <a:path w="609600" h="609600">
                <a:moveTo>
                  <a:pt x="382238" y="10883"/>
                </a:moveTo>
                <a:lnTo>
                  <a:pt x="304800" y="10883"/>
                </a:lnTo>
                <a:lnTo>
                  <a:pt x="352411" y="14737"/>
                </a:lnTo>
                <a:lnTo>
                  <a:pt x="397598" y="25892"/>
                </a:lnTo>
                <a:lnTo>
                  <a:pt x="439753" y="43739"/>
                </a:lnTo>
                <a:lnTo>
                  <a:pt x="478265" y="67667"/>
                </a:lnTo>
                <a:lnTo>
                  <a:pt x="512525" y="97067"/>
                </a:lnTo>
                <a:lnTo>
                  <a:pt x="541924" y="131329"/>
                </a:lnTo>
                <a:lnTo>
                  <a:pt x="565850" y="169843"/>
                </a:lnTo>
                <a:lnTo>
                  <a:pt x="583695" y="211999"/>
                </a:lnTo>
                <a:lnTo>
                  <a:pt x="594849" y="257188"/>
                </a:lnTo>
                <a:lnTo>
                  <a:pt x="598703" y="304800"/>
                </a:lnTo>
                <a:lnTo>
                  <a:pt x="594849" y="352411"/>
                </a:lnTo>
                <a:lnTo>
                  <a:pt x="583695" y="397598"/>
                </a:lnTo>
                <a:lnTo>
                  <a:pt x="565850" y="439753"/>
                </a:lnTo>
                <a:lnTo>
                  <a:pt x="541924" y="478265"/>
                </a:lnTo>
                <a:lnTo>
                  <a:pt x="512525" y="512525"/>
                </a:lnTo>
                <a:lnTo>
                  <a:pt x="478265" y="541924"/>
                </a:lnTo>
                <a:lnTo>
                  <a:pt x="439753" y="565850"/>
                </a:lnTo>
                <a:lnTo>
                  <a:pt x="397598" y="583695"/>
                </a:lnTo>
                <a:lnTo>
                  <a:pt x="352411" y="594849"/>
                </a:lnTo>
                <a:lnTo>
                  <a:pt x="304800" y="598703"/>
                </a:lnTo>
                <a:lnTo>
                  <a:pt x="382290" y="598703"/>
                </a:lnTo>
                <a:lnTo>
                  <a:pt x="444874" y="575579"/>
                </a:lnTo>
                <a:lnTo>
                  <a:pt x="484811" y="550791"/>
                </a:lnTo>
                <a:lnTo>
                  <a:pt x="520326" y="520326"/>
                </a:lnTo>
                <a:lnTo>
                  <a:pt x="550791" y="484811"/>
                </a:lnTo>
                <a:lnTo>
                  <a:pt x="575579" y="444874"/>
                </a:lnTo>
                <a:lnTo>
                  <a:pt x="594061" y="401141"/>
                </a:lnTo>
                <a:lnTo>
                  <a:pt x="605610" y="354240"/>
                </a:lnTo>
                <a:lnTo>
                  <a:pt x="609600" y="304800"/>
                </a:lnTo>
                <a:lnTo>
                  <a:pt x="605610" y="255359"/>
                </a:lnTo>
                <a:lnTo>
                  <a:pt x="594061" y="208458"/>
                </a:lnTo>
                <a:lnTo>
                  <a:pt x="575579" y="164725"/>
                </a:lnTo>
                <a:lnTo>
                  <a:pt x="550791" y="124788"/>
                </a:lnTo>
                <a:lnTo>
                  <a:pt x="520326" y="89273"/>
                </a:lnTo>
                <a:lnTo>
                  <a:pt x="484811" y="58808"/>
                </a:lnTo>
                <a:lnTo>
                  <a:pt x="444874" y="34020"/>
                </a:lnTo>
                <a:lnTo>
                  <a:pt x="401141" y="15538"/>
                </a:lnTo>
                <a:lnTo>
                  <a:pt x="382238" y="10883"/>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000000"/>
              </a:solidFill>
              <a:effectLst/>
              <a:uLnTx/>
              <a:uFillTx/>
              <a:latin typeface="Verlag Office"/>
              <a:ea typeface="+mn-ea"/>
              <a:cs typeface="+mn-cs"/>
            </a:endParaRPr>
          </a:p>
        </p:txBody>
      </p:sp>
    </p:spTree>
    <p:extLst>
      <p:ext uri="{BB962C8B-B14F-4D97-AF65-F5344CB8AC3E}">
        <p14:creationId xmlns:p14="http://schemas.microsoft.com/office/powerpoint/2010/main" val="378748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8</a:t>
            </a:fld>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1" name="Text Placeholder 10"/>
          <p:cNvSpPr>
            <a:spLocks noGrp="1"/>
          </p:cNvSpPr>
          <p:nvPr>
            <p:ph type="body" sz="quarter" idx="13"/>
          </p:nvPr>
        </p:nvSpPr>
        <p:spPr/>
        <p:txBody>
          <a:bodyPr/>
          <a:lstStyle/>
          <a:p>
            <a:r>
              <a:rPr lang="de-CH" dirty="0" smtClean="0"/>
              <a:t>A </a:t>
            </a:r>
            <a:r>
              <a:rPr lang="de-CH" dirty="0" err="1" smtClean="0"/>
              <a:t>boost</a:t>
            </a:r>
            <a:r>
              <a:rPr lang="de-CH" dirty="0" smtClean="0"/>
              <a:t> </a:t>
            </a:r>
            <a:r>
              <a:rPr lang="de-CH" dirty="0" err="1" smtClean="0"/>
              <a:t>to</a:t>
            </a:r>
            <a:r>
              <a:rPr lang="de-CH" dirty="0" smtClean="0"/>
              <a:t> </a:t>
            </a:r>
            <a:r>
              <a:rPr lang="de-CH" b="1" i="1" dirty="0" smtClean="0"/>
              <a:t>Next </a:t>
            </a:r>
            <a:r>
              <a:rPr lang="de-CH" b="1" i="1" dirty="0" err="1" smtClean="0"/>
              <a:t>generation</a:t>
            </a:r>
            <a:r>
              <a:rPr lang="de-CH" b="1" i="1" dirty="0" smtClean="0"/>
              <a:t> </a:t>
            </a:r>
            <a:r>
              <a:rPr lang="de-CH" dirty="0" err="1" smtClean="0"/>
              <a:t>trends</a:t>
            </a:r>
            <a:r>
              <a:rPr lang="de-CH" dirty="0" smtClean="0"/>
              <a:t> in </a:t>
            </a:r>
            <a:r>
              <a:rPr lang="de-CH" b="1" i="1" dirty="0" smtClean="0"/>
              <a:t>Technology</a:t>
            </a:r>
            <a:endParaRPr lang="en-GB" b="1" i="1" dirty="0"/>
          </a:p>
        </p:txBody>
      </p:sp>
      <p:sp>
        <p:nvSpPr>
          <p:cNvPr id="12" name="Text Placeholder 11"/>
          <p:cNvSpPr>
            <a:spLocks noGrp="1"/>
          </p:cNvSpPr>
          <p:nvPr>
            <p:ph type="body" sz="quarter" idx="17"/>
          </p:nvPr>
        </p:nvSpPr>
        <p:spPr>
          <a:xfrm>
            <a:off x="395289" y="2881956"/>
            <a:ext cx="2702712" cy="3619896"/>
          </a:xfrm>
        </p:spPr>
        <p:txBody>
          <a:bodyPr/>
          <a:lstStyle/>
          <a:p>
            <a:pPr algn="ctr"/>
            <a:r>
              <a:rPr lang="en-US" dirty="0" smtClean="0"/>
              <a:t>Working from Home</a:t>
            </a:r>
          </a:p>
          <a:p>
            <a:pPr lvl="1" algn="ctr"/>
            <a:r>
              <a:rPr lang="en-US" i="1" dirty="0" smtClean="0"/>
              <a:t>Segments with Next Gen exposure</a:t>
            </a:r>
          </a:p>
          <a:p>
            <a:pPr marL="285750" lvl="1" indent="-285750">
              <a:buFont typeface="Wingdings" panose="05000000000000000000" pitchFamily="2" charset="2"/>
              <a:buChar char="Ø"/>
            </a:pPr>
            <a:endParaRPr lang="en-US" dirty="0" smtClean="0"/>
          </a:p>
          <a:p>
            <a:pPr marL="285750" lvl="1" indent="-285750">
              <a:buFont typeface="Wingdings" panose="05000000000000000000" pitchFamily="2" charset="2"/>
              <a:buChar char="Ø"/>
            </a:pPr>
            <a:r>
              <a:rPr lang="en-US" dirty="0" smtClean="0"/>
              <a:t>Cloud Computing Infrastructure &amp; Services </a:t>
            </a:r>
          </a:p>
          <a:p>
            <a:pPr marL="285750" lvl="1" indent="-285750">
              <a:buFont typeface="Wingdings" panose="05000000000000000000" pitchFamily="2" charset="2"/>
              <a:buChar char="Ø"/>
            </a:pPr>
            <a:r>
              <a:rPr lang="en-US" dirty="0" smtClean="0"/>
              <a:t>Cybersecurity</a:t>
            </a:r>
          </a:p>
          <a:p>
            <a:pPr marL="285750" lvl="1" indent="-285750">
              <a:buFont typeface="Wingdings" panose="05000000000000000000" pitchFamily="2" charset="2"/>
              <a:buChar char="Ø"/>
            </a:pPr>
            <a:r>
              <a:rPr lang="en-US" dirty="0" smtClean="0"/>
              <a:t>Cloud Software &amp; Apps</a:t>
            </a:r>
          </a:p>
          <a:p>
            <a:pPr marL="285750" lvl="1" indent="-285750">
              <a:buFont typeface="Wingdings" panose="05000000000000000000" pitchFamily="2" charset="2"/>
              <a:buChar char="Ø"/>
            </a:pPr>
            <a:r>
              <a:rPr lang="en-US" dirty="0" smtClean="0"/>
              <a:t>Compute &amp; Networking Semiconductor </a:t>
            </a:r>
            <a:endParaRPr lang="en-US" dirty="0"/>
          </a:p>
        </p:txBody>
      </p:sp>
      <p:sp>
        <p:nvSpPr>
          <p:cNvPr id="13" name="Text Placeholder 12"/>
          <p:cNvSpPr>
            <a:spLocks noGrp="1"/>
          </p:cNvSpPr>
          <p:nvPr>
            <p:ph type="body" sz="quarter" idx="18"/>
          </p:nvPr>
        </p:nvSpPr>
        <p:spPr>
          <a:xfrm>
            <a:off x="3276600" y="2881956"/>
            <a:ext cx="2590800" cy="3619896"/>
          </a:xfrm>
        </p:spPr>
        <p:txBody>
          <a:bodyPr/>
          <a:lstStyle/>
          <a:p>
            <a:pPr algn="ctr"/>
            <a:r>
              <a:rPr lang="de-CH" dirty="0" smtClean="0"/>
              <a:t>Online </a:t>
            </a:r>
            <a:r>
              <a:rPr lang="de-CH" dirty="0" err="1" smtClean="0"/>
              <a:t>shopping</a:t>
            </a:r>
            <a:r>
              <a:rPr lang="de-CH" dirty="0" smtClean="0"/>
              <a:t> </a:t>
            </a:r>
            <a:r>
              <a:rPr lang="de-CH" dirty="0" err="1" smtClean="0"/>
              <a:t>world</a:t>
            </a:r>
            <a:endParaRPr lang="de-CH" dirty="0" smtClean="0"/>
          </a:p>
          <a:p>
            <a:pPr lvl="1" algn="ctr"/>
            <a:r>
              <a:rPr lang="de-CH" i="1" dirty="0"/>
              <a:t>Segments </a:t>
            </a:r>
            <a:r>
              <a:rPr lang="de-CH" i="1" dirty="0" err="1"/>
              <a:t>with</a:t>
            </a:r>
            <a:r>
              <a:rPr lang="de-CH" i="1" dirty="0"/>
              <a:t> Next Gen </a:t>
            </a:r>
            <a:r>
              <a:rPr lang="de-CH" i="1" dirty="0" err="1"/>
              <a:t>exposure</a:t>
            </a:r>
            <a:endParaRPr lang="de-CH" i="1" dirty="0"/>
          </a:p>
          <a:p>
            <a:pPr lvl="1"/>
            <a:endParaRPr lang="de-CH" dirty="0" smtClean="0"/>
          </a:p>
          <a:p>
            <a:pPr marL="285750" lvl="1" indent="-285750">
              <a:buFont typeface="Wingdings" panose="05000000000000000000" pitchFamily="2" charset="2"/>
              <a:buChar char="Ø"/>
            </a:pPr>
            <a:r>
              <a:rPr lang="de-CH" dirty="0" smtClean="0"/>
              <a:t>Online Retail </a:t>
            </a:r>
            <a:endParaRPr lang="de-CH" dirty="0"/>
          </a:p>
          <a:p>
            <a:pPr marL="285750" lvl="1" indent="-285750">
              <a:buFont typeface="Wingdings" panose="05000000000000000000" pitchFamily="2" charset="2"/>
              <a:buChar char="Ø"/>
            </a:pPr>
            <a:r>
              <a:rPr lang="de-CH" dirty="0" smtClean="0"/>
              <a:t>Digital </a:t>
            </a:r>
            <a:r>
              <a:rPr lang="de-CH" dirty="0" err="1" smtClean="0"/>
              <a:t>Payments</a:t>
            </a:r>
            <a:endParaRPr lang="de-CH" dirty="0" smtClean="0"/>
          </a:p>
          <a:p>
            <a:pPr marL="285750" lvl="1" indent="-285750">
              <a:buFont typeface="Wingdings" panose="05000000000000000000" pitchFamily="2" charset="2"/>
              <a:buChar char="Ø"/>
            </a:pPr>
            <a:r>
              <a:rPr lang="de-CH" dirty="0" smtClean="0"/>
              <a:t>Food </a:t>
            </a:r>
            <a:r>
              <a:rPr lang="de-CH" dirty="0" err="1" smtClean="0"/>
              <a:t>Delivery</a:t>
            </a:r>
            <a:r>
              <a:rPr lang="de-CH" dirty="0" smtClean="0"/>
              <a:t> </a:t>
            </a:r>
            <a:endParaRPr lang="de-CH" dirty="0"/>
          </a:p>
          <a:p>
            <a:pPr marL="285750" lvl="1" indent="-285750">
              <a:buFont typeface="Wingdings" panose="05000000000000000000" pitchFamily="2" charset="2"/>
              <a:buChar char="Ø"/>
            </a:pPr>
            <a:r>
              <a:rPr lang="de-CH" dirty="0" smtClean="0"/>
              <a:t>Automation</a:t>
            </a:r>
            <a:endParaRPr lang="en-GB" dirty="0"/>
          </a:p>
          <a:p>
            <a:endParaRPr lang="en-GB" dirty="0"/>
          </a:p>
        </p:txBody>
      </p:sp>
      <p:sp>
        <p:nvSpPr>
          <p:cNvPr id="14" name="Text Placeholder 13"/>
          <p:cNvSpPr>
            <a:spLocks noGrp="1"/>
          </p:cNvSpPr>
          <p:nvPr>
            <p:ph type="body" sz="quarter" idx="19"/>
          </p:nvPr>
        </p:nvSpPr>
        <p:spPr>
          <a:xfrm>
            <a:off x="6156327" y="2881956"/>
            <a:ext cx="2592386" cy="3619895"/>
          </a:xfrm>
        </p:spPr>
        <p:txBody>
          <a:bodyPr/>
          <a:lstStyle/>
          <a:p>
            <a:pPr algn="ctr"/>
            <a:r>
              <a:rPr lang="de-CH" dirty="0" err="1" smtClean="0"/>
              <a:t>Stay</a:t>
            </a:r>
            <a:r>
              <a:rPr lang="de-CH" dirty="0" smtClean="0"/>
              <a:t> at </a:t>
            </a:r>
            <a:r>
              <a:rPr lang="de-CH" dirty="0" err="1" smtClean="0"/>
              <a:t>home</a:t>
            </a:r>
            <a:r>
              <a:rPr lang="de-CH" dirty="0" smtClean="0"/>
              <a:t> </a:t>
            </a:r>
            <a:r>
              <a:rPr lang="de-CH" dirty="0" err="1" smtClean="0"/>
              <a:t>economy</a:t>
            </a:r>
            <a:endParaRPr lang="de-CH" dirty="0" smtClean="0"/>
          </a:p>
          <a:p>
            <a:pPr lvl="1" algn="ctr"/>
            <a:r>
              <a:rPr lang="de-CH" i="1" dirty="0"/>
              <a:t>Segments </a:t>
            </a:r>
            <a:r>
              <a:rPr lang="de-CH" i="1" dirty="0" err="1"/>
              <a:t>with</a:t>
            </a:r>
            <a:r>
              <a:rPr lang="de-CH" i="1" dirty="0"/>
              <a:t> Next Gen </a:t>
            </a:r>
            <a:r>
              <a:rPr lang="de-CH" i="1" dirty="0" err="1"/>
              <a:t>exposure</a:t>
            </a:r>
            <a:endParaRPr lang="de-CH" i="1" dirty="0"/>
          </a:p>
          <a:p>
            <a:pPr marL="285750" lvl="1" indent="-285750">
              <a:buFont typeface="Wingdings" panose="05000000000000000000" pitchFamily="2" charset="2"/>
              <a:buChar char="Ø"/>
            </a:pPr>
            <a:endParaRPr lang="de-CH" dirty="0"/>
          </a:p>
          <a:p>
            <a:pPr marL="285750" lvl="1" indent="-285750">
              <a:buFont typeface="Wingdings" panose="05000000000000000000" pitchFamily="2" charset="2"/>
              <a:buChar char="Ø"/>
            </a:pPr>
            <a:r>
              <a:rPr lang="de-CH" dirty="0" smtClean="0"/>
              <a:t>Video Streaming</a:t>
            </a:r>
          </a:p>
          <a:p>
            <a:pPr marL="285750" lvl="1" indent="-285750">
              <a:buFont typeface="Wingdings" panose="05000000000000000000" pitchFamily="2" charset="2"/>
              <a:buChar char="Ø"/>
            </a:pPr>
            <a:r>
              <a:rPr lang="de-CH" dirty="0" smtClean="0"/>
              <a:t>Video Gaming &amp; </a:t>
            </a:r>
            <a:r>
              <a:rPr lang="de-CH" dirty="0" err="1" smtClean="0"/>
              <a:t>eSports</a:t>
            </a:r>
            <a:endParaRPr lang="de-CH" dirty="0"/>
          </a:p>
          <a:p>
            <a:pPr marL="285750" lvl="1" indent="-285750">
              <a:buFont typeface="Wingdings" panose="05000000000000000000" pitchFamily="2" charset="2"/>
              <a:buChar char="Ø"/>
            </a:pPr>
            <a:r>
              <a:rPr lang="de-CH" dirty="0" err="1" smtClean="0"/>
              <a:t>Telemedicine</a:t>
            </a:r>
            <a:endParaRPr lang="de-CH" dirty="0" smtClean="0"/>
          </a:p>
          <a:p>
            <a:pPr marL="285750" lvl="1" indent="-285750">
              <a:buFont typeface="Wingdings" panose="05000000000000000000" pitchFamily="2" charset="2"/>
              <a:buChar char="Ø"/>
            </a:pPr>
            <a:r>
              <a:rPr lang="de-CH" dirty="0" err="1" smtClean="0"/>
              <a:t>Social</a:t>
            </a:r>
            <a:r>
              <a:rPr lang="de-CH" dirty="0" smtClean="0"/>
              <a:t> Media</a:t>
            </a:r>
          </a:p>
          <a:p>
            <a:pPr marL="285750" lvl="1" indent="-285750">
              <a:buFont typeface="Wingdings" panose="05000000000000000000" pitchFamily="2" charset="2"/>
              <a:buChar char="Ø"/>
            </a:pPr>
            <a:r>
              <a:rPr lang="de-CH" dirty="0" smtClean="0"/>
              <a:t>Online Dating</a:t>
            </a:r>
            <a:endParaRPr lang="de-CH" dirty="0"/>
          </a:p>
        </p:txBody>
      </p:sp>
      <p:pic>
        <p:nvPicPr>
          <p:cNvPr id="10" name="Grafik 61" descr="Selfie">
            <a:extLst>
              <a:ext uri="{FF2B5EF4-FFF2-40B4-BE49-F238E27FC236}">
                <a16:creationId xmlns:a16="http://schemas.microsoft.com/office/drawing/2014/main" id="{719A7AA4-0A70-4B95-8917-A0BC95A382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6355922" y="1714124"/>
            <a:ext cx="989836" cy="989836"/>
          </a:xfrm>
          <a:prstGeom prst="rect">
            <a:avLst/>
          </a:prstGeom>
        </p:spPr>
      </p:pic>
      <p:sp>
        <p:nvSpPr>
          <p:cNvPr id="16" name="Text Placeholder 5"/>
          <p:cNvSpPr txBox="1">
            <a:spLocks/>
          </p:cNvSpPr>
          <p:nvPr/>
        </p:nvSpPr>
        <p:spPr>
          <a:xfrm>
            <a:off x="403577" y="6084931"/>
            <a:ext cx="8208962" cy="277769"/>
          </a:xfrm>
          <a:prstGeom prst="rect">
            <a:avLst/>
          </a:prstGeom>
        </p:spPr>
        <p:txBody>
          <a:bodyPr lIns="0" tIns="0" rIns="0" bIns="0"/>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a:ea typeface="+mn-ea"/>
                <a:cs typeface="+mn-cs"/>
              </a:rPr>
              <a:t>Source: </a:t>
            </a:r>
            <a:r>
              <a:rPr kumimoji="0" lang="en-GB" sz="800" b="0" i="0" u="none" strike="noStrike" kern="1200" cap="none" spc="0" normalizeH="0" baseline="0" noProof="0" dirty="0" smtClean="0">
                <a:ln>
                  <a:noFill/>
                </a:ln>
                <a:solidFill>
                  <a:srgbClr val="000000"/>
                </a:solidFill>
                <a:effectLst/>
                <a:uLnTx/>
                <a:uFillTx/>
                <a:latin typeface="Verlag Office"/>
                <a:ea typeface="+mn-ea"/>
                <a:cs typeface="+mn-cs"/>
              </a:rPr>
              <a:t>Julius Baer</a:t>
            </a:r>
            <a:endParaRPr kumimoji="0" lang="en-GB" sz="800" b="0" i="0" u="none" strike="noStrike" kern="1200" cap="none" spc="0" normalizeH="0" baseline="0" noProof="0" dirty="0">
              <a:ln>
                <a:noFill/>
              </a:ln>
              <a:solidFill>
                <a:srgbClr val="000000"/>
              </a:solidFill>
              <a:effectLst/>
              <a:uLnTx/>
              <a:uFillTx/>
              <a:latin typeface="Verlag Office"/>
              <a:ea typeface="+mn-ea"/>
              <a:cs typeface="+mn-cs"/>
            </a:endParaRPr>
          </a:p>
        </p:txBody>
      </p:sp>
      <p:sp>
        <p:nvSpPr>
          <p:cNvPr id="17" name="Freeform: Shape 1050">
            <a:extLst>
              <a:ext uri="{FF2B5EF4-FFF2-40B4-BE49-F238E27FC236}">
                <a16:creationId xmlns:a16="http://schemas.microsoft.com/office/drawing/2014/main" id="{3647F8E3-C31C-43CF-8805-07B2AD8708DA}"/>
              </a:ext>
            </a:extLst>
          </p:cNvPr>
          <p:cNvSpPr/>
          <p:nvPr/>
        </p:nvSpPr>
        <p:spPr>
          <a:xfrm>
            <a:off x="864644" y="1611307"/>
            <a:ext cx="882000" cy="459899"/>
          </a:xfrm>
          <a:custGeom>
            <a:avLst/>
            <a:gdLst>
              <a:gd name="connsiteX0" fmla="*/ 693000 w 882000"/>
              <a:gd name="connsiteY0" fmla="*/ 239400 h 459899"/>
              <a:gd name="connsiteX1" fmla="*/ 693000 w 882000"/>
              <a:gd name="connsiteY1" fmla="*/ 63000 h 459899"/>
              <a:gd name="connsiteX2" fmla="*/ 609000 w 882000"/>
              <a:gd name="connsiteY2" fmla="*/ 63000 h 459899"/>
              <a:gd name="connsiteX3" fmla="*/ 609000 w 882000"/>
              <a:gd name="connsiteY3" fmla="*/ 159600 h 459899"/>
              <a:gd name="connsiteX4" fmla="*/ 441000 w 882000"/>
              <a:gd name="connsiteY4" fmla="*/ 0 h 459899"/>
              <a:gd name="connsiteX5" fmla="*/ 441000 w 882000"/>
              <a:gd name="connsiteY5" fmla="*/ 0 h 459899"/>
              <a:gd name="connsiteX6" fmla="*/ 0 w 882000"/>
              <a:gd name="connsiteY6" fmla="*/ 420000 h 459899"/>
              <a:gd name="connsiteX7" fmla="*/ 47250 w 882000"/>
              <a:gd name="connsiteY7" fmla="*/ 459900 h 459899"/>
              <a:gd name="connsiteX8" fmla="*/ 441000 w 882000"/>
              <a:gd name="connsiteY8" fmla="*/ 86100 h 459899"/>
              <a:gd name="connsiteX9" fmla="*/ 441000 w 882000"/>
              <a:gd name="connsiteY9" fmla="*/ 86100 h 459899"/>
              <a:gd name="connsiteX10" fmla="*/ 834750 w 882000"/>
              <a:gd name="connsiteY10" fmla="*/ 459900 h 459899"/>
              <a:gd name="connsiteX11" fmla="*/ 882000 w 882000"/>
              <a:gd name="connsiteY11" fmla="*/ 420000 h 45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000" h="459899">
                <a:moveTo>
                  <a:pt x="693000" y="239400"/>
                </a:moveTo>
                <a:lnTo>
                  <a:pt x="693000" y="63000"/>
                </a:lnTo>
                <a:lnTo>
                  <a:pt x="609000" y="63000"/>
                </a:lnTo>
                <a:lnTo>
                  <a:pt x="609000" y="159600"/>
                </a:lnTo>
                <a:lnTo>
                  <a:pt x="441000" y="0"/>
                </a:lnTo>
                <a:lnTo>
                  <a:pt x="441000" y="0"/>
                </a:lnTo>
                <a:lnTo>
                  <a:pt x="0" y="420000"/>
                </a:lnTo>
                <a:lnTo>
                  <a:pt x="47250" y="459900"/>
                </a:lnTo>
                <a:lnTo>
                  <a:pt x="441000" y="86100"/>
                </a:lnTo>
                <a:lnTo>
                  <a:pt x="441000" y="86100"/>
                </a:lnTo>
                <a:lnTo>
                  <a:pt x="834750" y="459900"/>
                </a:lnTo>
                <a:lnTo>
                  <a:pt x="882000" y="420000"/>
                </a:lnTo>
                <a:close/>
              </a:path>
            </a:pathLst>
          </a:custGeom>
          <a:solidFill>
            <a:schemeClr val="tx1"/>
          </a:solidFill>
          <a:ln w="104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lag Office"/>
              <a:ea typeface="+mn-ea"/>
              <a:cs typeface="+mn-cs"/>
            </a:endParaRPr>
          </a:p>
        </p:txBody>
      </p:sp>
      <p:pic>
        <p:nvPicPr>
          <p:cNvPr id="19" name="Grafik 47" descr="Programmierer">
            <a:extLst>
              <a:ext uri="{FF2B5EF4-FFF2-40B4-BE49-F238E27FC236}">
                <a16:creationId xmlns:a16="http://schemas.microsoft.com/office/drawing/2014/main" id="{9D3BD3DD-7BAA-49C9-B315-06A7E8392072}"/>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tretch>
            <a:fillRect/>
          </a:stretch>
        </p:blipFill>
        <p:spPr>
          <a:xfrm>
            <a:off x="949958" y="1846735"/>
            <a:ext cx="711371" cy="711371"/>
          </a:xfrm>
          <a:prstGeom prst="rect">
            <a:avLst/>
          </a:prstGeom>
        </p:spPr>
      </p:pic>
      <p:pic>
        <p:nvPicPr>
          <p:cNvPr id="20" name="Grafik 9" descr="E-Commerce">
            <a:extLst>
              <a:ext uri="{FF2B5EF4-FFF2-40B4-BE49-F238E27FC236}">
                <a16:creationId xmlns:a16="http://schemas.microsoft.com/office/drawing/2014/main" id="{8D51690A-EDB0-44A7-BF28-5702AC32449E}"/>
              </a:ext>
            </a:extLst>
          </p:cNvPr>
          <p:cNvPicPr>
            <a:picLocks noChangeAspect="1"/>
          </p:cNvPicPr>
          <p:nvPr/>
        </p:nvPicPr>
        <p:blipFill>
          <a:blip r:embed="rId44"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657600" y="1765249"/>
            <a:ext cx="914400" cy="914400"/>
          </a:xfrm>
          <a:prstGeom prst="rect">
            <a:avLst/>
          </a:prstGeom>
        </p:spPr>
      </p:pic>
      <p:pic>
        <p:nvPicPr>
          <p:cNvPr id="21" name="Grafik 29" descr="Lieferung">
            <a:extLst>
              <a:ext uri="{FF2B5EF4-FFF2-40B4-BE49-F238E27FC236}">
                <a16:creationId xmlns:a16="http://schemas.microsoft.com/office/drawing/2014/main" id="{B1ACD68E-177B-4E67-8C5A-1613A616253E}"/>
              </a:ext>
            </a:extLst>
          </p:cNvPr>
          <p:cNvPicPr>
            <a:picLocks noChangeAspect="1"/>
          </p:cNvPicPr>
          <p:nvPr/>
        </p:nvPicPr>
        <p:blipFill>
          <a:blip r:embed="rId45" cstate="hq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4545174" y="1611307"/>
            <a:ext cx="611915" cy="611915"/>
          </a:xfrm>
          <a:prstGeom prst="rect">
            <a:avLst/>
          </a:prstGeom>
        </p:spPr>
      </p:pic>
      <p:pic>
        <p:nvPicPr>
          <p:cNvPr id="22" name="Grafik 25" descr="Kommentar Like">
            <a:extLst>
              <a:ext uri="{FF2B5EF4-FFF2-40B4-BE49-F238E27FC236}">
                <a16:creationId xmlns:a16="http://schemas.microsoft.com/office/drawing/2014/main" id="{BD9336D7-7BE0-4BCE-9539-434FF0C0CEB1}"/>
              </a:ext>
            </a:extLst>
          </p:cNvPr>
          <p:cNvPicPr>
            <a:picLocks noChangeAspect="1"/>
          </p:cNvPicPr>
          <p:nvPr/>
        </p:nvPicPr>
        <p:blipFill>
          <a:blip r:embed="rId46" cstate="hqprint">
            <a:extLst>
              <a:ext uri="{28A0092B-C50C-407E-A947-70E740481C1C}">
                <a14:useLocalDpi xmlns:a14="http://schemas.microsoft.com/office/drawing/2010/main" val="0"/>
              </a:ext>
              <a:ext uri="{96DAC541-7B7A-43D3-8B79-37D633B846F1}">
                <asvg:svgBlip xmlns:asvg="http://schemas.microsoft.com/office/drawing/2016/SVG/main" xmlns="" r:embed="rId47"/>
              </a:ext>
            </a:extLst>
          </a:blip>
          <a:stretch>
            <a:fillRect/>
          </a:stretch>
        </p:blipFill>
        <p:spPr>
          <a:xfrm>
            <a:off x="7234991" y="1714124"/>
            <a:ext cx="567348" cy="567348"/>
          </a:xfrm>
          <a:prstGeom prst="rect">
            <a:avLst/>
          </a:prstGeom>
        </p:spPr>
      </p:pic>
      <p:pic>
        <p:nvPicPr>
          <p:cNvPr id="23" name="Grafik 23" descr="Kommentar Herz">
            <a:extLst>
              <a:ext uri="{FF2B5EF4-FFF2-40B4-BE49-F238E27FC236}">
                <a16:creationId xmlns:a16="http://schemas.microsoft.com/office/drawing/2014/main" id="{9C5E77CE-1F56-4982-B5B0-05CBE27B177F}"/>
              </a:ext>
            </a:extLst>
          </p:cNvPr>
          <p:cNvPicPr>
            <a:picLocks noChangeAspect="1"/>
          </p:cNvPicPr>
          <p:nvPr/>
        </p:nvPicPr>
        <p:blipFill>
          <a:blip r:embed="rId48"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7452520" y="2199348"/>
            <a:ext cx="622046" cy="622046"/>
          </a:xfrm>
          <a:prstGeom prst="rect">
            <a:avLst/>
          </a:prstGeom>
        </p:spPr>
      </p:pic>
      <p:pic>
        <p:nvPicPr>
          <p:cNvPr id="26" name="Grafik 19" descr="Herz, pulsierend">
            <a:extLst>
              <a:ext uri="{FF2B5EF4-FFF2-40B4-BE49-F238E27FC236}">
                <a16:creationId xmlns:a16="http://schemas.microsoft.com/office/drawing/2014/main" id="{CE79CA61-C690-4463-905C-D874BA15555B}"/>
              </a:ext>
            </a:extLst>
          </p:cNvPr>
          <p:cNvPicPr>
            <a:picLocks noChangeAspect="1"/>
          </p:cNvPicPr>
          <p:nvPr/>
        </p:nvPicPr>
        <p:blipFill>
          <a:blip r:embed="rId49" cstate="hqprint">
            <a:extLst>
              <a:ext uri="{28A0092B-C50C-407E-A947-70E740481C1C}">
                <a14:useLocalDpi xmlns:a14="http://schemas.microsoft.com/office/drawing/2010/main" val="0"/>
              </a:ext>
              <a:ext uri="{96DAC541-7B7A-43D3-8B79-37D633B846F1}">
                <asvg:svgBlip xmlns:asvg="http://schemas.microsoft.com/office/drawing/2016/SVG/main" xmlns="" r:embed="rId39"/>
              </a:ext>
            </a:extLst>
          </a:blip>
          <a:stretch>
            <a:fillRect/>
          </a:stretch>
        </p:blipFill>
        <p:spPr>
          <a:xfrm>
            <a:off x="7943282" y="1865687"/>
            <a:ext cx="546198" cy="546198"/>
          </a:xfrm>
          <a:prstGeom prst="rect">
            <a:avLst/>
          </a:prstGeom>
        </p:spPr>
      </p:pic>
      <p:pic>
        <p:nvPicPr>
          <p:cNvPr id="28" name="Grafik 54" descr="UI UX">
            <a:extLst>
              <a:ext uri="{FF2B5EF4-FFF2-40B4-BE49-F238E27FC236}">
                <a16:creationId xmlns:a16="http://schemas.microsoft.com/office/drawing/2014/main" id="{41164C73-52C1-4879-9027-B6AF5AA819F3}"/>
              </a:ext>
            </a:extLst>
          </p:cNvPr>
          <p:cNvPicPr>
            <a:picLocks noChangeAspect="1"/>
          </p:cNvPicPr>
          <p:nvPr/>
        </p:nvPicPr>
        <p:blipFill>
          <a:blip r:embed="rId50" cstate="hq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tretch>
            <a:fillRect/>
          </a:stretch>
        </p:blipFill>
        <p:spPr>
          <a:xfrm>
            <a:off x="1981088" y="2073243"/>
            <a:ext cx="572201" cy="572201"/>
          </a:xfrm>
          <a:prstGeom prst="rect">
            <a:avLst/>
          </a:prstGeom>
        </p:spPr>
      </p:pic>
      <p:pic>
        <p:nvPicPr>
          <p:cNvPr id="30" name="Grafik 45" descr="Internet der Dinge">
            <a:extLst>
              <a:ext uri="{FF2B5EF4-FFF2-40B4-BE49-F238E27FC236}">
                <a16:creationId xmlns:a16="http://schemas.microsoft.com/office/drawing/2014/main" id="{EF5C17D3-9D05-46C2-B8D5-1D583F15948E}"/>
              </a:ext>
            </a:extLst>
          </p:cNvPr>
          <p:cNvPicPr>
            <a:picLocks noChangeAspect="1"/>
          </p:cNvPicPr>
          <p:nvPr/>
        </p:nvPicPr>
        <p:blipFill>
          <a:blip r:embed="rId51" cstate="hq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tretch>
            <a:fillRect/>
          </a:stretch>
        </p:blipFill>
        <p:spPr>
          <a:xfrm>
            <a:off x="1796057" y="1517249"/>
            <a:ext cx="592530" cy="592530"/>
          </a:xfrm>
          <a:prstGeom prst="rect">
            <a:avLst/>
          </a:prstGeom>
        </p:spPr>
      </p:pic>
      <p:pic>
        <p:nvPicPr>
          <p:cNvPr id="31" name="Grafik 16" descr="Schild Häkchen">
            <a:extLst>
              <a:ext uri="{FF2B5EF4-FFF2-40B4-BE49-F238E27FC236}">
                <a16:creationId xmlns:a16="http://schemas.microsoft.com/office/drawing/2014/main" id="{004582DC-EB2A-4185-9756-95B3609F209D}"/>
              </a:ext>
            </a:extLst>
          </p:cNvPr>
          <p:cNvPicPr>
            <a:picLocks noChangeAspect="1"/>
          </p:cNvPicPr>
          <p:nvPr/>
        </p:nvPicPr>
        <p:blipFill>
          <a:blip r:embed="rId53" cstate="hqprint">
            <a:extLst>
              <a:ext uri="{28A0092B-C50C-407E-A947-70E740481C1C}">
                <a14:useLocalDpi xmlns:a14="http://schemas.microsoft.com/office/drawing/2010/main" val="0"/>
              </a:ext>
              <a:ext uri="{96DAC541-7B7A-43D3-8B79-37D633B846F1}">
                <asvg:svgBlip xmlns:asvg="http://schemas.microsoft.com/office/drawing/2016/SVG/main" xmlns="" r:embed="rId54"/>
              </a:ext>
            </a:extLst>
          </a:blip>
          <a:stretch>
            <a:fillRect/>
          </a:stretch>
        </p:blipFill>
        <p:spPr>
          <a:xfrm>
            <a:off x="2404809" y="1579718"/>
            <a:ext cx="491488" cy="491488"/>
          </a:xfrm>
          <a:prstGeom prst="rect">
            <a:avLst/>
          </a:prstGeom>
        </p:spPr>
      </p:pic>
      <p:pic>
        <p:nvPicPr>
          <p:cNvPr id="32" name="Grafik 6" descr="Roboterhand">
            <a:extLst>
              <a:ext uri="{FF2B5EF4-FFF2-40B4-BE49-F238E27FC236}">
                <a16:creationId xmlns:a16="http://schemas.microsoft.com/office/drawing/2014/main" id="{18357E69-EE14-4BB8-AB62-4F39355B4EFC}"/>
              </a:ext>
            </a:extLst>
          </p:cNvPr>
          <p:cNvPicPr>
            <a:picLocks noChangeAspect="1"/>
          </p:cNvPicPr>
          <p:nvPr/>
        </p:nvPicPr>
        <p:blipFill>
          <a:blip r:embed="rId55"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836784" y="2109779"/>
            <a:ext cx="575916" cy="575916"/>
          </a:xfrm>
          <a:prstGeom prst="rect">
            <a:avLst/>
          </a:prstGeom>
        </p:spPr>
      </p:pic>
    </p:spTree>
    <p:extLst>
      <p:ext uri="{BB962C8B-B14F-4D97-AF65-F5344CB8AC3E}">
        <p14:creationId xmlns:p14="http://schemas.microsoft.com/office/powerpoint/2010/main" val="111988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000000"/>
                </a:solidFill>
                <a:effectLst/>
                <a:uLnTx/>
                <a:uFillTx/>
                <a:latin typeface="Verlag Office" pitchFamily="2" charset="0"/>
                <a:ea typeface="+mn-ea"/>
                <a:cs typeface="+mn-cs"/>
              </a:rPr>
              <a:t>Next Generation investment solutions</a:t>
            </a:r>
            <a:endParaRPr kumimoji="0" lang="en-GB" sz="800" b="0" i="0" u="none" strike="noStrike" kern="1200" cap="none" spc="0" normalizeH="0" baseline="0" noProof="0" dirty="0">
              <a:ln>
                <a:noFill/>
              </a:ln>
              <a:solidFill>
                <a:srgbClr val="000000"/>
              </a:solidFill>
              <a:effectLst/>
              <a:uLnTx/>
              <a:uFillTx/>
              <a:latin typeface="Verlag Office" pitchFamily="2"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0A6ABA92-B65E-42F5-BB28-73DA50746AED}" type="slidenum">
              <a:rPr kumimoji="0" lang="en-GB" sz="800" b="0" i="0" u="none" strike="noStrike" kern="1200" cap="none" spc="0" normalizeH="0" baseline="0" noProof="0" smtClean="0">
                <a:ln>
                  <a:noFill/>
                </a:ln>
                <a:solidFill>
                  <a:srgbClr val="000000"/>
                </a:solidFill>
                <a:effectLst/>
                <a:uLnTx/>
                <a:uFillTx/>
                <a:latin typeface="Verlag Office" pitchFamily="2" charset="0"/>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srgbClr val="000000"/>
              </a:solidFill>
              <a:effectLst/>
              <a:uLnTx/>
              <a:uFillTx/>
              <a:latin typeface="Verlag Office" pitchFamily="2" charset="0"/>
              <a:ea typeface="+mn-ea"/>
              <a:cs typeface="+mn-cs"/>
            </a:endParaRPr>
          </a:p>
        </p:txBody>
      </p:sp>
      <p:sp>
        <p:nvSpPr>
          <p:cNvPr id="11" name="Text Placeholder 10"/>
          <p:cNvSpPr>
            <a:spLocks noGrp="1"/>
          </p:cNvSpPr>
          <p:nvPr>
            <p:ph type="body" sz="quarter" idx="13"/>
          </p:nvPr>
        </p:nvSpPr>
        <p:spPr/>
        <p:txBody>
          <a:bodyPr/>
          <a:lstStyle/>
          <a:p>
            <a:r>
              <a:rPr lang="de-CH" dirty="0" err="1">
                <a:latin typeface="Verlag Office" pitchFamily="2" charset="0"/>
              </a:rPr>
              <a:t>Pandemic</a:t>
            </a:r>
            <a:r>
              <a:rPr lang="de-CH" dirty="0">
                <a:latin typeface="Verlag Office" pitchFamily="2" charset="0"/>
              </a:rPr>
              <a:t> </a:t>
            </a:r>
            <a:r>
              <a:rPr lang="de-CH" dirty="0" err="1">
                <a:latin typeface="Verlag Office" pitchFamily="2" charset="0"/>
              </a:rPr>
              <a:t>speeding</a:t>
            </a:r>
            <a:r>
              <a:rPr lang="de-CH" dirty="0">
                <a:latin typeface="Verlag Office" pitchFamily="2" charset="0"/>
              </a:rPr>
              <a:t> </a:t>
            </a:r>
            <a:r>
              <a:rPr lang="de-CH" dirty="0" err="1">
                <a:latin typeface="Verlag Office" pitchFamily="2" charset="0"/>
              </a:rPr>
              <a:t>up</a:t>
            </a:r>
            <a:r>
              <a:rPr lang="de-CH" dirty="0">
                <a:latin typeface="Verlag Office" pitchFamily="2" charset="0"/>
              </a:rPr>
              <a:t> </a:t>
            </a:r>
            <a:r>
              <a:rPr lang="de-CH" dirty="0" err="1">
                <a:latin typeface="Verlag Office" pitchFamily="2" charset="0"/>
              </a:rPr>
              <a:t>change</a:t>
            </a:r>
            <a:r>
              <a:rPr lang="de-CH" dirty="0">
                <a:latin typeface="Verlag Office" pitchFamily="2" charset="0"/>
              </a:rPr>
              <a:t> in </a:t>
            </a:r>
            <a:r>
              <a:rPr lang="de-CH" b="1" i="1" dirty="0" err="1">
                <a:latin typeface="Verlag Office" pitchFamily="2" charset="0"/>
              </a:rPr>
              <a:t>healthcare</a:t>
            </a:r>
            <a:endParaRPr lang="en-GB" b="1" i="1" dirty="0">
              <a:latin typeface="Verlag Office" pitchFamily="2" charset="0"/>
            </a:endParaRPr>
          </a:p>
        </p:txBody>
      </p:sp>
      <p:sp>
        <p:nvSpPr>
          <p:cNvPr id="5" name="Text Placeholder 4"/>
          <p:cNvSpPr>
            <a:spLocks noGrp="1"/>
          </p:cNvSpPr>
          <p:nvPr>
            <p:ph type="body" sz="quarter" idx="14"/>
          </p:nvPr>
        </p:nvSpPr>
        <p:spPr>
          <a:xfrm>
            <a:off x="395813" y="2825795"/>
            <a:ext cx="4031725" cy="3374980"/>
          </a:xfrm>
        </p:spPr>
        <p:txBody>
          <a:bodyPr/>
          <a:lstStyle/>
          <a:p>
            <a:pPr marL="0" indent="0" algn="ctr"/>
            <a:r>
              <a:rPr lang="en-US" cap="none" dirty="0" smtClean="0">
                <a:latin typeface="Verlag Office" pitchFamily="2" charset="0"/>
              </a:rPr>
              <a:t>DIGITAL HEALTH</a:t>
            </a:r>
          </a:p>
          <a:p>
            <a:pPr marL="0" indent="0" algn="ctr"/>
            <a:r>
              <a:rPr lang="en-US" i="1" cap="none" dirty="0" smtClean="0">
                <a:solidFill>
                  <a:schemeClr val="tx1"/>
                </a:solidFill>
                <a:latin typeface="Verlag Office" pitchFamily="2" charset="0"/>
              </a:rPr>
              <a:t>Segments with Next </a:t>
            </a:r>
            <a:r>
              <a:rPr lang="en-US" i="1" cap="none" dirty="0">
                <a:solidFill>
                  <a:schemeClr val="tx1"/>
                </a:solidFill>
                <a:latin typeface="Verlag Office" pitchFamily="2" charset="0"/>
              </a:rPr>
              <a:t>G</a:t>
            </a:r>
            <a:r>
              <a:rPr lang="en-US" i="1" cap="none" dirty="0" smtClean="0">
                <a:solidFill>
                  <a:schemeClr val="tx1"/>
                </a:solidFill>
                <a:latin typeface="Verlag Office" pitchFamily="2" charset="0"/>
              </a:rPr>
              <a:t>en exposure</a:t>
            </a:r>
            <a:endParaRPr lang="en-US" b="1" cap="none" dirty="0" smtClean="0">
              <a:solidFill>
                <a:schemeClr val="tx1"/>
              </a:solidFill>
              <a:latin typeface="Verlag Office" pitchFamily="2" charset="0"/>
            </a:endParaRPr>
          </a:p>
          <a:p>
            <a:pPr marL="285750" indent="-285750">
              <a:buFont typeface="Wingdings" panose="05000000000000000000" pitchFamily="2" charset="2"/>
              <a:buChar char="Ø"/>
            </a:pPr>
            <a:endParaRPr lang="en-US" b="1" cap="none" dirty="0" smtClean="0">
              <a:solidFill>
                <a:schemeClr val="tx1"/>
              </a:solidFill>
              <a:latin typeface="Verlag Office" pitchFamily="2" charset="0"/>
            </a:endParaRPr>
          </a:p>
          <a:p>
            <a:pPr marL="285750" indent="-285750">
              <a:buFont typeface="Wingdings" panose="05000000000000000000" pitchFamily="2" charset="2"/>
              <a:buChar char="Ø"/>
            </a:pPr>
            <a:r>
              <a:rPr lang="en-US" cap="none" dirty="0">
                <a:solidFill>
                  <a:schemeClr val="tx1"/>
                </a:solidFill>
                <a:latin typeface="Verlag Office" pitchFamily="2" charset="0"/>
              </a:rPr>
              <a:t>Health IT e.g. advanced analytics </a:t>
            </a:r>
          </a:p>
          <a:p>
            <a:pPr marL="285750" indent="-285750">
              <a:buFont typeface="Wingdings" panose="05000000000000000000" pitchFamily="2" charset="2"/>
              <a:buChar char="Ø"/>
            </a:pPr>
            <a:r>
              <a:rPr lang="en-US" cap="none" dirty="0" smtClean="0">
                <a:solidFill>
                  <a:schemeClr val="tx1"/>
                </a:solidFill>
                <a:latin typeface="Verlag Office" pitchFamily="2" charset="0"/>
              </a:rPr>
              <a:t>Telemedicine/Telehealth </a:t>
            </a:r>
          </a:p>
          <a:p>
            <a:pPr marL="285750" indent="-285750">
              <a:buFont typeface="Wingdings" panose="05000000000000000000" pitchFamily="2" charset="2"/>
              <a:buChar char="Ø"/>
            </a:pPr>
            <a:r>
              <a:rPr lang="en-US" cap="none" dirty="0" smtClean="0">
                <a:solidFill>
                  <a:schemeClr val="tx1"/>
                </a:solidFill>
                <a:latin typeface="Verlag Office" pitchFamily="2" charset="0"/>
              </a:rPr>
              <a:t>MedTech e.g. remote </a:t>
            </a:r>
            <a:r>
              <a:rPr lang="en-US" cap="none" dirty="0">
                <a:solidFill>
                  <a:schemeClr val="tx1"/>
                </a:solidFill>
                <a:latin typeface="Verlag Office" pitchFamily="2" charset="0"/>
              </a:rPr>
              <a:t>monitoring </a:t>
            </a:r>
            <a:endParaRPr lang="en-US" cap="none" dirty="0" smtClean="0">
              <a:solidFill>
                <a:schemeClr val="tx1"/>
              </a:solidFill>
              <a:latin typeface="Verlag Office" pitchFamily="2" charset="0"/>
            </a:endParaRPr>
          </a:p>
          <a:p>
            <a:pPr marL="285750" indent="-285750">
              <a:buFont typeface="Wingdings" panose="05000000000000000000" pitchFamily="2" charset="2"/>
              <a:buChar char="Ø"/>
            </a:pPr>
            <a:r>
              <a:rPr lang="en-US" cap="none" dirty="0" smtClean="0">
                <a:solidFill>
                  <a:schemeClr val="tx1"/>
                </a:solidFill>
                <a:latin typeface="Verlag Office" pitchFamily="2" charset="0"/>
              </a:rPr>
              <a:t>Payers e.g. value-based </a:t>
            </a:r>
            <a:r>
              <a:rPr lang="en-US" cap="none" dirty="0">
                <a:solidFill>
                  <a:schemeClr val="tx1"/>
                </a:solidFill>
                <a:latin typeface="Verlag Office" pitchFamily="2" charset="0"/>
              </a:rPr>
              <a:t>care </a:t>
            </a:r>
            <a:endParaRPr lang="en-US" cap="none" dirty="0" smtClean="0">
              <a:solidFill>
                <a:schemeClr val="tx1"/>
              </a:solidFill>
              <a:latin typeface="Verlag Office" pitchFamily="2" charset="0"/>
            </a:endParaRPr>
          </a:p>
          <a:p>
            <a:pPr marL="285750" indent="-285750">
              <a:buFont typeface="Arial" panose="020B0604020202020204" pitchFamily="34" charset="0"/>
              <a:buChar char="•"/>
            </a:pPr>
            <a:endParaRPr lang="en-US" cap="none" dirty="0">
              <a:latin typeface="Verlag Office" pitchFamily="2" charset="0"/>
            </a:endParaRPr>
          </a:p>
          <a:p>
            <a:endParaRPr lang="en-GB" dirty="0"/>
          </a:p>
        </p:txBody>
      </p:sp>
      <p:sp>
        <p:nvSpPr>
          <p:cNvPr id="6" name="Text Placeholder 5"/>
          <p:cNvSpPr>
            <a:spLocks noGrp="1"/>
          </p:cNvSpPr>
          <p:nvPr>
            <p:ph type="body" sz="quarter" idx="15"/>
          </p:nvPr>
        </p:nvSpPr>
        <p:spPr>
          <a:xfrm>
            <a:off x="4716988" y="2821871"/>
            <a:ext cx="4031725" cy="3378903"/>
          </a:xfrm>
        </p:spPr>
        <p:txBody>
          <a:bodyPr/>
          <a:lstStyle/>
          <a:p>
            <a:pPr algn="ctr"/>
            <a:r>
              <a:rPr lang="en-US" cap="none" dirty="0" smtClean="0">
                <a:latin typeface="Verlag Office" pitchFamily="2" charset="0"/>
              </a:rPr>
              <a:t>GENOMICS</a:t>
            </a:r>
          </a:p>
          <a:p>
            <a:pPr algn="ctr"/>
            <a:r>
              <a:rPr lang="en-US" i="1" cap="none" dirty="0">
                <a:solidFill>
                  <a:schemeClr val="tx1"/>
                </a:solidFill>
                <a:latin typeface="Verlag Office" pitchFamily="2" charset="0"/>
              </a:rPr>
              <a:t>Segments with Next Gen exposure</a:t>
            </a:r>
            <a:endParaRPr lang="en-US" b="1" cap="none" dirty="0">
              <a:solidFill>
                <a:schemeClr val="tx1"/>
              </a:solidFill>
              <a:latin typeface="Verlag Office" pitchFamily="2" charset="0"/>
            </a:endParaRPr>
          </a:p>
          <a:p>
            <a:pPr>
              <a:buFont typeface="Arial" panose="020B0604020202020204" pitchFamily="34" charset="0"/>
              <a:buChar char="•"/>
            </a:pPr>
            <a:endParaRPr lang="en-US" b="1" cap="none" dirty="0" smtClean="0">
              <a:latin typeface="Verlag Office" pitchFamily="2" charset="0"/>
            </a:endParaRPr>
          </a:p>
          <a:p>
            <a:pPr>
              <a:buFont typeface="Wingdings" panose="05000000000000000000" pitchFamily="2" charset="2"/>
              <a:buChar char="Ø"/>
            </a:pPr>
            <a:r>
              <a:rPr lang="en-US" cap="none" dirty="0" smtClean="0">
                <a:solidFill>
                  <a:schemeClr val="tx1"/>
                </a:solidFill>
                <a:latin typeface="Verlag Office" pitchFamily="2" charset="0"/>
              </a:rPr>
              <a:t>Life </a:t>
            </a:r>
            <a:r>
              <a:rPr lang="en-US" cap="none" dirty="0">
                <a:solidFill>
                  <a:schemeClr val="tx1"/>
                </a:solidFill>
                <a:latin typeface="Verlag Office" pitchFamily="2" charset="0"/>
              </a:rPr>
              <a:t>Science </a:t>
            </a:r>
            <a:r>
              <a:rPr lang="en-US" cap="none" dirty="0" smtClean="0">
                <a:solidFill>
                  <a:schemeClr val="tx1"/>
                </a:solidFill>
                <a:latin typeface="Verlag Office" pitchFamily="2" charset="0"/>
              </a:rPr>
              <a:t>tools with better diagnostics (e.g. testing)</a:t>
            </a:r>
          </a:p>
          <a:p>
            <a:pPr>
              <a:buFont typeface="Wingdings" panose="05000000000000000000" pitchFamily="2" charset="2"/>
              <a:buChar char="Ø"/>
            </a:pPr>
            <a:r>
              <a:rPr lang="en-US" cap="none" dirty="0" smtClean="0">
                <a:solidFill>
                  <a:schemeClr val="tx1"/>
                </a:solidFill>
                <a:latin typeface="Verlag Office" pitchFamily="2" charset="0"/>
              </a:rPr>
              <a:t>Gene sequencing</a:t>
            </a:r>
          </a:p>
          <a:p>
            <a:pPr>
              <a:buFont typeface="Wingdings" panose="05000000000000000000" pitchFamily="2" charset="2"/>
              <a:buChar char="Ø"/>
            </a:pPr>
            <a:r>
              <a:rPr lang="en-US" cap="none" dirty="0" smtClean="0">
                <a:solidFill>
                  <a:schemeClr val="tx1"/>
                </a:solidFill>
                <a:latin typeface="Verlag Office" pitchFamily="2" charset="0"/>
              </a:rPr>
              <a:t>Contract </a:t>
            </a:r>
            <a:r>
              <a:rPr lang="en-US" cap="none" dirty="0">
                <a:solidFill>
                  <a:schemeClr val="tx1"/>
                </a:solidFill>
                <a:latin typeface="Verlag Office" pitchFamily="2" charset="0"/>
              </a:rPr>
              <a:t>Research </a:t>
            </a:r>
            <a:r>
              <a:rPr lang="en-US" cap="none" dirty="0" err="1">
                <a:solidFill>
                  <a:schemeClr val="tx1"/>
                </a:solidFill>
                <a:latin typeface="Verlag Office" pitchFamily="2" charset="0"/>
              </a:rPr>
              <a:t>Organisations</a:t>
            </a:r>
            <a:r>
              <a:rPr lang="en-US" cap="none" dirty="0">
                <a:solidFill>
                  <a:schemeClr val="tx1"/>
                </a:solidFill>
                <a:latin typeface="Verlag Office" pitchFamily="2" charset="0"/>
              </a:rPr>
              <a:t> </a:t>
            </a:r>
            <a:r>
              <a:rPr lang="en-US" cap="none" dirty="0" smtClean="0">
                <a:solidFill>
                  <a:schemeClr val="tx1"/>
                </a:solidFill>
                <a:latin typeface="Verlag Office" pitchFamily="2" charset="0"/>
              </a:rPr>
              <a:t>speeding-up </a:t>
            </a:r>
            <a:r>
              <a:rPr lang="en-US" cap="none" dirty="0">
                <a:solidFill>
                  <a:schemeClr val="tx1"/>
                </a:solidFill>
                <a:latin typeface="Verlag Office" pitchFamily="2" charset="0"/>
              </a:rPr>
              <a:t>clinical </a:t>
            </a:r>
            <a:r>
              <a:rPr lang="en-US" cap="none" dirty="0" smtClean="0">
                <a:solidFill>
                  <a:schemeClr val="tx1"/>
                </a:solidFill>
                <a:latin typeface="Verlag Office" pitchFamily="2" charset="0"/>
              </a:rPr>
              <a:t>trials</a:t>
            </a:r>
          </a:p>
          <a:p>
            <a:pPr>
              <a:buFont typeface="Wingdings" panose="05000000000000000000" pitchFamily="2" charset="2"/>
              <a:buChar char="Ø"/>
            </a:pPr>
            <a:r>
              <a:rPr lang="en-US" cap="none" dirty="0" smtClean="0">
                <a:solidFill>
                  <a:schemeClr val="tx1"/>
                </a:solidFill>
                <a:latin typeface="Verlag Office" pitchFamily="2" charset="0"/>
              </a:rPr>
              <a:t>Contract </a:t>
            </a:r>
            <a:r>
              <a:rPr lang="en-US" cap="none" dirty="0">
                <a:solidFill>
                  <a:schemeClr val="tx1"/>
                </a:solidFill>
                <a:latin typeface="Verlag Office" pitchFamily="2" charset="0"/>
              </a:rPr>
              <a:t>Manufacturer </a:t>
            </a:r>
            <a:r>
              <a:rPr lang="en-US" cap="none" dirty="0" smtClean="0">
                <a:solidFill>
                  <a:schemeClr val="tx1"/>
                </a:solidFill>
                <a:latin typeface="Verlag Office" pitchFamily="2" charset="0"/>
              </a:rPr>
              <a:t>helping to scale drug &amp; vaccine production</a:t>
            </a:r>
            <a:endParaRPr lang="en-US" cap="none" dirty="0">
              <a:solidFill>
                <a:schemeClr val="tx1"/>
              </a:solidFill>
              <a:latin typeface="Verlag Office" pitchFamily="2" charset="0"/>
            </a:endParaRPr>
          </a:p>
          <a:p>
            <a:endParaRPr lang="en-GB" dirty="0"/>
          </a:p>
        </p:txBody>
      </p:sp>
      <p:sp>
        <p:nvSpPr>
          <p:cNvPr id="16" name="Text Placeholder 5"/>
          <p:cNvSpPr txBox="1">
            <a:spLocks/>
          </p:cNvSpPr>
          <p:nvPr/>
        </p:nvSpPr>
        <p:spPr>
          <a:xfrm>
            <a:off x="403577" y="6084931"/>
            <a:ext cx="8208962" cy="277769"/>
          </a:xfrm>
          <a:prstGeom prst="rect">
            <a:avLst/>
          </a:prstGeom>
        </p:spPr>
        <p:txBody>
          <a:bodyPr lIns="0" tIns="0" rIns="0" bIns="0"/>
          <a:lstStyle>
            <a:lvl1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b="1">
                <a:solidFill>
                  <a:schemeClr val="accent1"/>
                </a:solidFill>
                <a:latin typeface="+mj-lt"/>
                <a:ea typeface="+mn-ea"/>
                <a:cs typeface="+mn-cs"/>
              </a:defRPr>
            </a:lvl1pPr>
            <a:lvl2pPr marL="0" indent="0" algn="l" rtl="0" eaLnBrk="1" fontAlgn="base" hangingPunct="1">
              <a:lnSpc>
                <a:spcPct val="110000"/>
              </a:lnSpc>
              <a:spcBef>
                <a:spcPts val="300"/>
              </a:spcBef>
              <a:spcAft>
                <a:spcPts val="300"/>
              </a:spcAft>
              <a:buClr>
                <a:schemeClr val="tx1"/>
              </a:buClr>
              <a:buFont typeface="Arial" panose="020B0604020202020204" pitchFamily="34" charset="0"/>
              <a:buNone/>
              <a:defRPr sz="1500">
                <a:solidFill>
                  <a:schemeClr val="tx1"/>
                </a:solidFill>
                <a:latin typeface="+mn-lt"/>
              </a:defRPr>
            </a:lvl2pPr>
            <a:lvl3pPr marL="180975" indent="-180975" algn="l" rtl="0" eaLnBrk="1" fontAlgn="base" hangingPunct="1">
              <a:lnSpc>
                <a:spcPct val="110000"/>
              </a:lnSpc>
              <a:spcBef>
                <a:spcPts val="300"/>
              </a:spcBef>
              <a:spcAft>
                <a:spcPts val="300"/>
              </a:spcAft>
              <a:buClr>
                <a:schemeClr val="tx1"/>
              </a:buClr>
              <a:buFont typeface="Arial" panose="020B0604020202020204" pitchFamily="34" charset="0"/>
              <a:buChar char="•"/>
              <a:defRPr sz="1500">
                <a:solidFill>
                  <a:schemeClr val="tx1"/>
                </a:solidFill>
                <a:latin typeface="+mn-lt"/>
              </a:defRPr>
            </a:lvl3pPr>
            <a:lvl4pPr marL="3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4pPr>
            <a:lvl5pPr marL="54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5pPr>
            <a:lvl6pPr marL="72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6pPr>
            <a:lvl7pPr marL="90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7pPr>
            <a:lvl8pPr marL="108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8pPr>
            <a:lvl9pPr marL="1260000" indent="-180975" algn="l" rtl="0" eaLnBrk="1" fontAlgn="base" hangingPunct="1">
              <a:lnSpc>
                <a:spcPct val="110000"/>
              </a:lnSpc>
              <a:spcBef>
                <a:spcPts val="300"/>
              </a:spcBef>
              <a:spcAft>
                <a:spcPts val="300"/>
              </a:spcAft>
              <a:buClr>
                <a:schemeClr val="tx1"/>
              </a:buClr>
              <a:buFont typeface="Verlag Office" pitchFamily="2" charset="0"/>
              <a:buChar char="–"/>
              <a:defRPr sz="15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
                <a:srgbClr val="000000"/>
              </a:buClr>
              <a:buSzTx/>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Verlag Office" pitchFamily="2" charset="0"/>
                <a:ea typeface="+mn-ea"/>
                <a:cs typeface="+mn-cs"/>
              </a:rPr>
              <a:t>Source: </a:t>
            </a:r>
            <a:r>
              <a:rPr kumimoji="0" lang="en-GB" sz="800" b="0" i="0" u="none" strike="noStrike" kern="1200" cap="none" spc="0" normalizeH="0" baseline="0" noProof="0" dirty="0" smtClean="0">
                <a:ln>
                  <a:noFill/>
                </a:ln>
                <a:solidFill>
                  <a:srgbClr val="000000"/>
                </a:solidFill>
                <a:effectLst/>
                <a:uLnTx/>
                <a:uFillTx/>
                <a:latin typeface="Verlag Office" pitchFamily="2" charset="0"/>
                <a:ea typeface="+mn-ea"/>
                <a:cs typeface="+mn-cs"/>
              </a:rPr>
              <a:t>Julius Baer</a:t>
            </a:r>
            <a:endParaRPr kumimoji="0" lang="en-GB" sz="800" b="0" i="0" u="none" strike="noStrike" kern="1200" cap="none" spc="0" normalizeH="0" baseline="0" noProof="0" dirty="0">
              <a:ln>
                <a:noFill/>
              </a:ln>
              <a:solidFill>
                <a:srgbClr val="000000"/>
              </a:solidFill>
              <a:effectLst/>
              <a:uLnTx/>
              <a:uFillTx/>
              <a:latin typeface="Verlag Office" pitchFamily="2" charset="0"/>
              <a:ea typeface="+mn-ea"/>
              <a:cs typeface="+mn-cs"/>
            </a:endParaRPr>
          </a:p>
        </p:txBody>
      </p:sp>
      <p:sp>
        <p:nvSpPr>
          <p:cNvPr id="24" name="Text Placeholder 8"/>
          <p:cNvSpPr txBox="1">
            <a:spLocks/>
          </p:cNvSpPr>
          <p:nvPr/>
        </p:nvSpPr>
        <p:spPr>
          <a:xfrm>
            <a:off x="468312" y="622275"/>
            <a:ext cx="8207375" cy="700113"/>
          </a:xfrm>
          <a:prstGeom prst="rect">
            <a:avLst/>
          </a:prstGeom>
        </p:spPr>
        <p:txBody>
          <a:bodyPr vert="horz" lIns="0" tIns="18000" rIns="0" bIns="0" rtlCol="0" anchor="ctr" anchorCtr="0"/>
          <a:lstStyle>
            <a:defPPr>
              <a:defRPr lang="de-DE"/>
            </a:defPPr>
            <a:lvl1pPr marL="0" algn="r" defTabSz="914400" rtl="0" eaLnBrk="1" latinLnBrk="0" hangingPunct="1">
              <a:lnSpc>
                <a:spcPts val="1100"/>
              </a:lnSpc>
              <a:defRPr sz="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1489"/>
                </a:solidFill>
                <a:effectLst/>
                <a:uLnTx/>
                <a:uFillTx/>
                <a:latin typeface="Verlag Office" pitchFamily="2" charset="0"/>
                <a:ea typeface="+mn-ea"/>
                <a:cs typeface="+mn-cs"/>
              </a:rPr>
              <a:t>Digital Health </a:t>
            </a:r>
            <a:r>
              <a:rPr kumimoji="0" lang="en-GB" sz="1600" b="0" i="0" u="none" strike="noStrike" kern="1200" cap="none" spc="0" normalizeH="0" baseline="0" noProof="0" dirty="0" smtClean="0">
                <a:ln>
                  <a:noFill/>
                </a:ln>
                <a:solidFill>
                  <a:srgbClr val="001489"/>
                </a:solidFill>
                <a:effectLst/>
                <a:uLnTx/>
                <a:uFillTx/>
                <a:latin typeface="Verlag Office" pitchFamily="2" charset="0"/>
                <a:ea typeface="+mn-ea"/>
                <a:cs typeface="+mn-cs"/>
              </a:rPr>
              <a:t>and </a:t>
            </a:r>
            <a:r>
              <a:rPr kumimoji="0" lang="en-GB" sz="1600" b="1" i="0" u="none" strike="noStrike" kern="1200" cap="none" spc="0" normalizeH="0" baseline="0" noProof="0" dirty="0" smtClean="0">
                <a:ln>
                  <a:noFill/>
                </a:ln>
                <a:solidFill>
                  <a:srgbClr val="001489"/>
                </a:solidFill>
                <a:effectLst/>
                <a:uLnTx/>
                <a:uFillTx/>
                <a:latin typeface="Verlag Office" pitchFamily="2" charset="0"/>
                <a:ea typeface="+mn-ea"/>
                <a:cs typeface="+mn-cs"/>
              </a:rPr>
              <a:t>Genomics</a:t>
            </a:r>
            <a:r>
              <a:rPr kumimoji="0" lang="en-GB" sz="1600" b="0" i="0" u="none" strike="noStrike" kern="1200" cap="none" spc="0" normalizeH="0" baseline="0" noProof="0" dirty="0" smtClean="0">
                <a:ln>
                  <a:noFill/>
                </a:ln>
                <a:solidFill>
                  <a:srgbClr val="001489"/>
                </a:solidFill>
                <a:effectLst/>
                <a:uLnTx/>
                <a:uFillTx/>
                <a:latin typeface="Verlag Office" pitchFamily="2" charset="0"/>
                <a:ea typeface="+mn-ea"/>
                <a:cs typeface="+mn-cs"/>
              </a:rPr>
              <a:t> are standing to </a:t>
            </a:r>
            <a:r>
              <a:rPr kumimoji="0" lang="en-GB" sz="1600" b="0" i="0" u="none" strike="noStrike" kern="1200" cap="none" spc="0" normalizeH="0" baseline="0" noProof="0" dirty="0">
                <a:ln>
                  <a:noFill/>
                </a:ln>
                <a:solidFill>
                  <a:srgbClr val="001489"/>
                </a:solidFill>
                <a:effectLst/>
                <a:uLnTx/>
                <a:uFillTx/>
                <a:latin typeface="Verlag Office" pitchFamily="2" charset="0"/>
                <a:ea typeface="+mn-ea"/>
                <a:cs typeface="+mn-cs"/>
              </a:rPr>
              <a:t>experience accelerated </a:t>
            </a:r>
            <a:endParaRPr kumimoji="0" lang="en-GB" sz="1600" b="0" i="0" u="none" strike="noStrike" kern="1200" cap="none" spc="0" normalizeH="0" baseline="0" noProof="0" dirty="0" smtClean="0">
              <a:ln>
                <a:noFill/>
              </a:ln>
              <a:solidFill>
                <a:srgbClr val="001489"/>
              </a:solidFill>
              <a:effectLst/>
              <a:uLnTx/>
              <a:uFillTx/>
              <a:latin typeface="Verlag Office"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1489"/>
                </a:solidFill>
                <a:effectLst/>
                <a:uLnTx/>
                <a:uFillTx/>
                <a:latin typeface="Verlag Office" pitchFamily="2" charset="0"/>
                <a:ea typeface="+mn-ea"/>
                <a:cs typeface="+mn-cs"/>
              </a:rPr>
              <a:t>technology </a:t>
            </a:r>
            <a:r>
              <a:rPr kumimoji="0" lang="en-US" sz="1600" b="0" i="0" u="none" strike="noStrike" kern="1200" cap="none" spc="0" normalizeH="0" baseline="0" noProof="0" dirty="0">
                <a:ln>
                  <a:noFill/>
                </a:ln>
                <a:solidFill>
                  <a:srgbClr val="001489"/>
                </a:solidFill>
                <a:effectLst/>
                <a:uLnTx/>
                <a:uFillTx/>
                <a:latin typeface="Verlag Office" pitchFamily="2" charset="0"/>
                <a:ea typeface="+mn-ea"/>
                <a:cs typeface="+mn-cs"/>
              </a:rPr>
              <a:t>developments and adoption post </a:t>
            </a:r>
            <a:r>
              <a:rPr kumimoji="0" lang="en-US" sz="1600" b="0" i="0" u="none" strike="noStrike" kern="1200" cap="none" spc="0" normalizeH="0" baseline="0" noProof="0" dirty="0" smtClean="0">
                <a:ln>
                  <a:noFill/>
                </a:ln>
                <a:solidFill>
                  <a:srgbClr val="001489"/>
                </a:solidFill>
                <a:effectLst/>
                <a:uLnTx/>
                <a:uFillTx/>
                <a:latin typeface="Verlag Office" pitchFamily="2" charset="0"/>
                <a:ea typeface="+mn-ea"/>
                <a:cs typeface="+mn-cs"/>
              </a:rPr>
              <a:t>pandemic</a:t>
            </a:r>
            <a:endParaRPr kumimoji="0" lang="en-US" sz="1600" b="0" i="0" u="none" strike="noStrike" kern="1200" cap="none" spc="0" normalizeH="0" baseline="0" noProof="0" dirty="0">
              <a:ln>
                <a:noFill/>
              </a:ln>
              <a:solidFill>
                <a:srgbClr val="001489"/>
              </a:solidFill>
              <a:effectLst/>
              <a:uLnTx/>
              <a:uFillTx/>
              <a:latin typeface="Verlag Office" pitchFamily="2" charset="0"/>
              <a:ea typeface="+mn-ea"/>
              <a:cs typeface="+mn-cs"/>
            </a:endParaRPr>
          </a:p>
        </p:txBody>
      </p:sp>
      <p:pic>
        <p:nvPicPr>
          <p:cNvPr id="29" name="Graphic 112" descr="Internet Of Things">
            <a:extLst>
              <a:ext uri="{FF2B5EF4-FFF2-40B4-BE49-F238E27FC236}">
                <a16:creationId xmlns:a16="http://schemas.microsoft.com/office/drawing/2014/main" id="{332D5458-D101-460F-BD62-8DBAD83AE506}"/>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0"/>
              </a:ext>
            </a:extLst>
          </a:blip>
          <a:stretch>
            <a:fillRect/>
          </a:stretch>
        </p:blipFill>
        <p:spPr>
          <a:xfrm>
            <a:off x="6191519" y="2114551"/>
            <a:ext cx="540000" cy="540000"/>
          </a:xfrm>
          <a:prstGeom prst="rect">
            <a:avLst/>
          </a:prstGeom>
        </p:spPr>
      </p:pic>
      <p:pic>
        <p:nvPicPr>
          <p:cNvPr id="38" name="Graphic 1055" descr="Robot Hand">
            <a:extLst>
              <a:ext uri="{FF2B5EF4-FFF2-40B4-BE49-F238E27FC236}">
                <a16:creationId xmlns:a16="http://schemas.microsoft.com/office/drawing/2014/main" id="{ED093B2C-6FED-4327-AEC2-46CD5E713B51}"/>
              </a:ext>
            </a:extLst>
          </p:cNvPr>
          <p:cNvPicPr>
            <a:picLocks noChangeAspect="1"/>
          </p:cNvPicPr>
          <p:nvPr/>
        </p:nvPicPr>
        <p:blipFill>
          <a:blip r:embed="rId51" cstate="hqprint">
            <a:extLst>
              <a:ext uri="{28A0092B-C50C-407E-A947-70E740481C1C}">
                <a14:useLocalDpi xmlns:a14="http://schemas.microsoft.com/office/drawing/2010/main" val="0"/>
              </a:ext>
              <a:ext uri="{96DAC541-7B7A-43D3-8B79-37D633B846F1}">
                <asvg:svgBlip xmlns:asvg="http://schemas.microsoft.com/office/drawing/2016/SVG/main" xmlns="" r:embed="rId56"/>
              </a:ext>
            </a:extLst>
          </a:blip>
          <a:stretch>
            <a:fillRect/>
          </a:stretch>
        </p:blipFill>
        <p:spPr>
          <a:xfrm>
            <a:off x="2610669" y="1331786"/>
            <a:ext cx="540000" cy="540000"/>
          </a:xfrm>
          <a:prstGeom prst="rect">
            <a:avLst/>
          </a:prstGeom>
        </p:spPr>
      </p:pic>
      <p:pic>
        <p:nvPicPr>
          <p:cNvPr id="40" name="Picture 14">
            <a:extLst>
              <a:ext uri="{FF2B5EF4-FFF2-40B4-BE49-F238E27FC236}">
                <a16:creationId xmlns:a16="http://schemas.microsoft.com/office/drawing/2014/main" id="{9FFD4F7E-B22C-4CD1-9B35-482C902020AD}"/>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934930" y="2165134"/>
            <a:ext cx="540000" cy="585156"/>
          </a:xfrm>
          <a:prstGeom prst="rect">
            <a:avLst/>
          </a:prstGeom>
          <a:noFill/>
          <a:extLst>
            <a:ext uri="{909E8E84-426E-40DD-AFC4-6F175D3DCCD1}">
              <a14:hiddenFill xmlns:a14="http://schemas.microsoft.com/office/drawing/2010/main">
                <a:solidFill>
                  <a:srgbClr val="FFFFFF"/>
                </a:solidFill>
              </a14:hiddenFill>
            </a:ext>
          </a:extLst>
        </p:spPr>
      </p:pic>
      <p:pic>
        <p:nvPicPr>
          <p:cNvPr id="44" name="Graphic 111" descr="Syncing cloud">
            <a:extLst>
              <a:ext uri="{FF2B5EF4-FFF2-40B4-BE49-F238E27FC236}">
                <a16:creationId xmlns:a16="http://schemas.microsoft.com/office/drawing/2014/main" id="{813235BA-AB43-4AA1-B4EB-0E6F7852A7EB}"/>
              </a:ext>
            </a:extLst>
          </p:cNvPr>
          <p:cNvPicPr>
            <a:picLocks noChangeAspect="1"/>
          </p:cNvPicPr>
          <p:nvPr/>
        </p:nvPicPr>
        <p:blipFill>
          <a:blip r:embed="rId58" cstate="hqprint">
            <a:extLst>
              <a:ext uri="{BEBA8EAE-BF5A-486C-A8C5-ECC9F3942E4B}">
                <a14:imgProps xmlns:a14="http://schemas.microsoft.com/office/drawing/2010/main">
                  <a14:imgLayer r:embed="rId59">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8"/>
              </a:ext>
            </a:extLst>
          </a:blip>
          <a:stretch>
            <a:fillRect/>
          </a:stretch>
        </p:blipFill>
        <p:spPr>
          <a:xfrm>
            <a:off x="6587700" y="1476893"/>
            <a:ext cx="540000" cy="540000"/>
          </a:xfrm>
          <a:prstGeom prst="rect">
            <a:avLst/>
          </a:prstGeom>
        </p:spPr>
      </p:pic>
      <p:pic>
        <p:nvPicPr>
          <p:cNvPr id="58" name="Grafik 19" descr="Herz, pulsierend">
            <a:extLst>
              <a:ext uri="{FF2B5EF4-FFF2-40B4-BE49-F238E27FC236}">
                <a16:creationId xmlns:a16="http://schemas.microsoft.com/office/drawing/2014/main" id="{CE79CA61-C690-4463-905C-D874BA15555B}"/>
              </a:ext>
            </a:extLst>
          </p:cNvPr>
          <p:cNvPicPr>
            <a:picLocks noChangeAspect="1"/>
          </p:cNvPicPr>
          <p:nvPr/>
        </p:nvPicPr>
        <p:blipFill>
          <a:blip r:embed="rId60" cstate="hqprint">
            <a:extLst>
              <a:ext uri="{28A0092B-C50C-407E-A947-70E740481C1C}">
                <a14:useLocalDpi xmlns:a14="http://schemas.microsoft.com/office/drawing/2010/main" val="0"/>
              </a:ext>
              <a:ext uri="{96DAC541-7B7A-43D3-8B79-37D633B846F1}">
                <asvg:svgBlip xmlns:asvg="http://schemas.microsoft.com/office/drawing/2016/SVG/main" xmlns="" r:embed="rId39"/>
              </a:ext>
            </a:extLst>
          </a:blip>
          <a:stretch>
            <a:fillRect/>
          </a:stretch>
        </p:blipFill>
        <p:spPr>
          <a:xfrm>
            <a:off x="1852841" y="1501312"/>
            <a:ext cx="720000" cy="720000"/>
          </a:xfrm>
          <a:prstGeom prst="rect">
            <a:avLst/>
          </a:prstGeom>
        </p:spPr>
      </p:pic>
      <p:pic>
        <p:nvPicPr>
          <p:cNvPr id="35" name="Grafik 54" descr="UI UX">
            <a:extLst>
              <a:ext uri="{FF2B5EF4-FFF2-40B4-BE49-F238E27FC236}">
                <a16:creationId xmlns:a16="http://schemas.microsoft.com/office/drawing/2014/main" id="{41164C73-52C1-4879-9027-B6AF5AA819F3}"/>
              </a:ext>
            </a:extLst>
          </p:cNvPr>
          <p:cNvPicPr>
            <a:picLocks noChangeAspect="1"/>
          </p:cNvPicPr>
          <p:nvPr/>
        </p:nvPicPr>
        <p:blipFill>
          <a:blip r:embed="rId61" cstate="hq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tretch>
            <a:fillRect/>
          </a:stretch>
        </p:blipFill>
        <p:spPr>
          <a:xfrm>
            <a:off x="732255" y="1754551"/>
            <a:ext cx="900000" cy="900000"/>
          </a:xfrm>
          <a:prstGeom prst="rect">
            <a:avLst/>
          </a:prstGeom>
        </p:spPr>
      </p:pic>
      <p:pic>
        <p:nvPicPr>
          <p:cNvPr id="42" name="Grafik 21" descr="Hospital">
            <a:extLst>
              <a:ext uri="{FF2B5EF4-FFF2-40B4-BE49-F238E27FC236}">
                <a16:creationId xmlns:a16="http://schemas.microsoft.com/office/drawing/2014/main" id="{DFC204C7-134B-4A01-839F-BD745FC32426}"/>
              </a:ext>
            </a:extLst>
          </p:cNvPr>
          <p:cNvPicPr>
            <a:picLocks noChangeAspect="1"/>
          </p:cNvPicPr>
          <p:nvPr/>
        </p:nvPicPr>
        <p:blipFill>
          <a:blip r:embed="rId62" cstate="hq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tretch>
            <a:fillRect/>
          </a:stretch>
        </p:blipFill>
        <p:spPr>
          <a:xfrm>
            <a:off x="3286139" y="1476893"/>
            <a:ext cx="540000" cy="540000"/>
          </a:xfrm>
          <a:prstGeom prst="rect">
            <a:avLst/>
          </a:prstGeom>
        </p:spPr>
      </p:pic>
      <p:pic>
        <p:nvPicPr>
          <p:cNvPr id="43" name="Grafik 33" descr="DNA">
            <a:extLst>
              <a:ext uri="{FF2B5EF4-FFF2-40B4-BE49-F238E27FC236}">
                <a16:creationId xmlns:a16="http://schemas.microsoft.com/office/drawing/2014/main" id="{99FC52C3-D07A-4C40-A1AE-5D43E93EACFA}"/>
              </a:ext>
            </a:extLst>
          </p:cNvPr>
          <p:cNvPicPr>
            <a:picLocks noChangeAspect="1"/>
          </p:cNvPicPr>
          <p:nvPr/>
        </p:nvPicPr>
        <p:blipFill>
          <a:blip r:embed="rId63" cstate="hq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tretch>
            <a:fillRect/>
          </a:stretch>
        </p:blipFill>
        <p:spPr>
          <a:xfrm>
            <a:off x="5133841" y="1812941"/>
            <a:ext cx="914400" cy="914400"/>
          </a:xfrm>
          <a:prstGeom prst="rect">
            <a:avLst/>
          </a:prstGeom>
        </p:spPr>
      </p:pic>
      <p:pic>
        <p:nvPicPr>
          <p:cNvPr id="45" name="Grafik 43" descr="Nadel">
            <a:extLst>
              <a:ext uri="{FF2B5EF4-FFF2-40B4-BE49-F238E27FC236}">
                <a16:creationId xmlns:a16="http://schemas.microsoft.com/office/drawing/2014/main" id="{95B561D2-DAE4-4064-B5DE-D6C9E80D93A2}"/>
              </a:ext>
            </a:extLst>
          </p:cNvPr>
          <p:cNvPicPr>
            <a:picLocks noChangeAspect="1"/>
          </p:cNvPicPr>
          <p:nvPr/>
        </p:nvPicPr>
        <p:blipFill>
          <a:blip r:embed="rId64" cstate="hqprint">
            <a:extLst>
              <a:ext uri="{28A0092B-C50C-407E-A947-70E740481C1C}">
                <a14:useLocalDpi xmlns:a14="http://schemas.microsoft.com/office/drawing/2010/main" val="0"/>
              </a:ext>
              <a:ext uri="{96DAC541-7B7A-43D3-8B79-37D633B846F1}">
                <asvg:svgBlip xmlns="" xmlns:asvg="http://schemas.microsoft.com/office/drawing/2016/SVG/main" r:embed="rId65"/>
              </a:ext>
            </a:extLst>
          </a:blip>
          <a:stretch>
            <a:fillRect/>
          </a:stretch>
        </p:blipFill>
        <p:spPr>
          <a:xfrm>
            <a:off x="6796498" y="2234606"/>
            <a:ext cx="540000" cy="540000"/>
          </a:xfrm>
          <a:prstGeom prst="rect">
            <a:avLst/>
          </a:prstGeom>
        </p:spPr>
      </p:pic>
      <p:pic>
        <p:nvPicPr>
          <p:cNvPr id="46" name="Grafik 61" descr="Selfie">
            <a:extLst>
              <a:ext uri="{FF2B5EF4-FFF2-40B4-BE49-F238E27FC236}">
                <a16:creationId xmlns:a16="http://schemas.microsoft.com/office/drawing/2014/main" id="{719A7AA4-0A70-4B95-8917-A0BC95A382F4}"/>
              </a:ext>
            </a:extLst>
          </p:cNvPr>
          <p:cNvPicPr>
            <a:picLocks noChangeAspect="1"/>
          </p:cNvPicPr>
          <p:nvPr/>
        </p:nvPicPr>
        <p:blipFill>
          <a:blip r:embed="rId66"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731545" y="2131290"/>
            <a:ext cx="540000" cy="540000"/>
          </a:xfrm>
          <a:prstGeom prst="rect">
            <a:avLst/>
          </a:prstGeom>
        </p:spPr>
      </p:pic>
      <p:pic>
        <p:nvPicPr>
          <p:cNvPr id="48" name="Grafik 42" descr="Stethoskop">
            <a:extLst>
              <a:ext uri="{FF2B5EF4-FFF2-40B4-BE49-F238E27FC236}">
                <a16:creationId xmlns:a16="http://schemas.microsoft.com/office/drawing/2014/main" id="{3D0F9CE2-E006-46F2-94E9-04D02E12C07E}"/>
              </a:ext>
            </a:extLst>
          </p:cNvPr>
          <p:cNvPicPr>
            <a:picLocks noChangeAspect="1"/>
          </p:cNvPicPr>
          <p:nvPr/>
        </p:nvPicPr>
        <p:blipFill>
          <a:blip r:embed="rId67" cstate="hqprint">
            <a:extLst>
              <a:ext uri="{28A0092B-C50C-407E-A947-70E740481C1C}">
                <a14:useLocalDpi xmlns:a14="http://schemas.microsoft.com/office/drawing/2010/main" val="0"/>
              </a:ext>
              <a:ext uri="{96DAC541-7B7A-43D3-8B79-37D633B846F1}">
                <asvg:svgBlip xmlns="" xmlns:asvg="http://schemas.microsoft.com/office/drawing/2016/SVG/main" r:embed="rId68"/>
              </a:ext>
            </a:extLst>
          </a:blip>
          <a:stretch>
            <a:fillRect/>
          </a:stretch>
        </p:blipFill>
        <p:spPr>
          <a:xfrm>
            <a:off x="3143989" y="2041312"/>
            <a:ext cx="360000" cy="360000"/>
          </a:xfrm>
          <a:prstGeom prst="rect">
            <a:avLst/>
          </a:prstGeom>
        </p:spPr>
      </p:pic>
      <p:pic>
        <p:nvPicPr>
          <p:cNvPr id="49" name="Grafik 44" descr="Medizin">
            <a:extLst>
              <a:ext uri="{FF2B5EF4-FFF2-40B4-BE49-F238E27FC236}">
                <a16:creationId xmlns:a16="http://schemas.microsoft.com/office/drawing/2014/main" id="{2B7AC63C-40F9-4C7D-B5CB-5CBDAEC398BE}"/>
              </a:ext>
            </a:extLst>
          </p:cNvPr>
          <p:cNvPicPr>
            <a:picLocks noChangeAspect="1"/>
          </p:cNvPicPr>
          <p:nvPr/>
        </p:nvPicPr>
        <p:blipFill>
          <a:blip r:embed="rId69" cstate="hqprint">
            <a:extLst>
              <a:ext uri="{28A0092B-C50C-407E-A947-70E740481C1C}">
                <a14:useLocalDpi xmlns:a14="http://schemas.microsoft.com/office/drawing/2010/main" val="0"/>
              </a:ext>
              <a:ext uri="{96DAC541-7B7A-43D3-8B79-37D633B846F1}">
                <asvg:svgBlip xmlns="" xmlns:asvg="http://schemas.microsoft.com/office/drawing/2016/SVG/main" r:embed="rId70"/>
              </a:ext>
            </a:extLst>
          </a:blip>
          <a:stretch>
            <a:fillRect/>
          </a:stretch>
        </p:blipFill>
        <p:spPr>
          <a:xfrm>
            <a:off x="7275296" y="1476893"/>
            <a:ext cx="540000" cy="540000"/>
          </a:xfrm>
          <a:prstGeom prst="rect">
            <a:avLst/>
          </a:prstGeom>
        </p:spPr>
      </p:pic>
      <p:pic>
        <p:nvPicPr>
          <p:cNvPr id="55" name="Grafik 4" descr="Gehirn im Kopf">
            <a:extLst>
              <a:ext uri="{FF2B5EF4-FFF2-40B4-BE49-F238E27FC236}">
                <a16:creationId xmlns:a16="http://schemas.microsoft.com/office/drawing/2014/main" id="{A535F078-F44A-4049-A9B3-60027277663C}"/>
              </a:ext>
            </a:extLst>
          </p:cNvPr>
          <p:cNvPicPr>
            <a:picLocks noChangeAspect="1"/>
          </p:cNvPicPr>
          <p:nvPr/>
        </p:nvPicPr>
        <p:blipFill>
          <a:blip r:embed="rId71"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545296" y="2016893"/>
            <a:ext cx="540000" cy="540000"/>
          </a:xfrm>
          <a:prstGeom prst="rect">
            <a:avLst/>
          </a:prstGeom>
        </p:spPr>
      </p:pic>
    </p:spTree>
    <p:extLst>
      <p:ext uri="{BB962C8B-B14F-4D97-AF65-F5344CB8AC3E}">
        <p14:creationId xmlns:p14="http://schemas.microsoft.com/office/powerpoint/2010/main" val="5413147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BSLM_REFERENCEDDOCUMENTID" val="7a9679ba-94d6-4fcf-9783-38e493865971"/>
  <p:tag name="BJBSLM_REFERENCEDDOCUMENTCONTENTTYPE" val="BJB SLM Bank Pitchbook"/>
  <p:tag name="BJBSLM_REFERENCEDSLIDEID" val="539"/>
  <p:tag name="BJBSLM_INSERTEDDATE" val="08.12.2014 11:06:19"/>
</p:tagLst>
</file>

<file path=ppt/theme/theme1.xml><?xml version="1.0" encoding="utf-8"?>
<a:theme xmlns:a="http://schemas.openxmlformats.org/drawingml/2006/main" name="Office">
  <a:themeElements>
    <a:clrScheme name="Julius Baer 2018">
      <a:dk1>
        <a:srgbClr val="000000"/>
      </a:dk1>
      <a:lt1>
        <a:srgbClr val="FFFFFF"/>
      </a:lt1>
      <a:dk2>
        <a:srgbClr val="717C7D"/>
      </a:dk2>
      <a:lt2>
        <a:srgbClr val="E3E5E5"/>
      </a:lt2>
      <a:accent1>
        <a:srgbClr val="001489"/>
      </a:accent1>
      <a:accent2>
        <a:srgbClr val="B0AA7E"/>
      </a:accent2>
      <a:accent3>
        <a:srgbClr val="007FA3"/>
      </a:accent3>
      <a:accent4>
        <a:srgbClr val="6E2B62"/>
      </a:accent4>
      <a:accent5>
        <a:srgbClr val="008675"/>
      </a:accent5>
      <a:accent6>
        <a:srgbClr val="971B2F"/>
      </a:accent6>
      <a:hlink>
        <a:srgbClr val="000000"/>
      </a:hlink>
      <a:folHlink>
        <a:srgbClr val="000000"/>
      </a:folHlink>
    </a:clrScheme>
    <a:fontScheme name="Julius Bär">
      <a:majorFont>
        <a:latin typeface="Verlag Office"/>
        <a:ea typeface=""/>
        <a:cs typeface=""/>
      </a:majorFont>
      <a:minorFont>
        <a:latin typeface="Verlag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20000"/>
          </a:lnSpc>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ts val="1800"/>
          </a:lnSpc>
          <a:defRPr sz="1200" dirty="0" err="1" smtClean="0"/>
        </a:defPPr>
      </a:lstStyle>
    </a:txDef>
  </a:objectDefaults>
  <a:extraClrSchemeLst>
    <a:extraClrScheme>
      <a:clrScheme name="Julius Baer 2018">
        <a:dk1>
          <a:srgbClr val="000000"/>
        </a:dk1>
        <a:lt1>
          <a:srgbClr val="FFFFFF"/>
        </a:lt1>
        <a:dk2>
          <a:srgbClr val="717C7D"/>
        </a:dk2>
        <a:lt2>
          <a:srgbClr val="E3E5E5"/>
        </a:lt2>
        <a:accent1>
          <a:srgbClr val="001489"/>
        </a:accent1>
        <a:accent2>
          <a:srgbClr val="B0AA7E"/>
        </a:accent2>
        <a:accent3>
          <a:srgbClr val="007FA3"/>
        </a:accent3>
        <a:accent4>
          <a:srgbClr val="6E2B62"/>
        </a:accent4>
        <a:accent5>
          <a:srgbClr val="008675"/>
        </a:accent5>
        <a:accent6>
          <a:srgbClr val="971B2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Reflex Blue 100%">
      <a:srgbClr val="001489"/>
    </a:custClr>
    <a:custClr name="Stone 100%">
      <a:srgbClr val="B0AA7E"/>
    </a:custClr>
    <a:custClr name="Persian Blue 100%">
      <a:srgbClr val="007FA3"/>
    </a:custClr>
    <a:custClr name="Mulberry Purple 100%">
      <a:srgbClr val="6E2B62"/>
    </a:custClr>
    <a:custClr name="Forest Green 100%">
      <a:srgbClr val="008675"/>
    </a:custClr>
    <a:custClr name="Carmin Red 100%">
      <a:srgbClr val="971B2F"/>
    </a:custClr>
    <a:custClr name="Amber Yellow 100%">
      <a:srgbClr val="CC8A00"/>
    </a:custClr>
    <a:custClr name="Royal Blue 100%">
      <a:srgbClr val="141E55"/>
    </a:custClr>
    <a:custClr name="Green Smoke 100%">
      <a:srgbClr val="717C7D"/>
    </a:custClr>
    <a:custClr name="Violet Grey 100%">
      <a:srgbClr val="7B6469"/>
    </a:custClr>
    <a:custClr name="Reflex Blue 80%">
      <a:srgbClr val="3343A1"/>
    </a:custClr>
    <a:custClr name="Stone 80%">
      <a:srgbClr val="C0BB98"/>
    </a:custClr>
    <a:custClr name="Persian Blue 80%">
      <a:srgbClr val="3399B5"/>
    </a:custClr>
    <a:custClr name="Mulberry Purple 80%">
      <a:srgbClr val="8B5581"/>
    </a:custClr>
    <a:custClr name="Forest Green 80%">
      <a:srgbClr val="339E91"/>
    </a:custClr>
    <a:custClr name="Carmin Red 80%">
      <a:srgbClr val="AC4959"/>
    </a:custClr>
    <a:custClr name="Amber Yellow 80%">
      <a:srgbClr val="D6A133"/>
    </a:custClr>
    <a:custClr name="Royal Blue 80%">
      <a:srgbClr val="434B77"/>
    </a:custClr>
    <a:custClr name="Green Smoke 80%">
      <a:srgbClr val="8D9697"/>
    </a:custClr>
    <a:custClr name="Violet Grey 80%">
      <a:srgbClr val="958387"/>
    </a:custClr>
    <a:custClr name="Reflex Blue 60%">
      <a:srgbClr val="6672B8"/>
    </a:custClr>
    <a:custClr name="Stone 60%">
      <a:srgbClr val="D0CCB2"/>
    </a:custClr>
    <a:custClr name="Persian Blue 60%">
      <a:srgbClr val="66B2C8"/>
    </a:custClr>
    <a:custClr name="Mulberry Purple 60%">
      <a:srgbClr val="A880A1"/>
    </a:custClr>
    <a:custClr name="Forest Green 60%">
      <a:srgbClr val="66B6AC"/>
    </a:custClr>
    <a:custClr name="Carmin Red 60%">
      <a:srgbClr val="C17682"/>
    </a:custClr>
    <a:custClr name="Amber Yellow 60%">
      <a:srgbClr val="E0B966"/>
    </a:custClr>
    <a:custClr name="Royal Blue 60%">
      <a:srgbClr val="727899"/>
    </a:custClr>
    <a:custClr name="Green Smoke 60%">
      <a:srgbClr val="AAB0B1"/>
    </a:custClr>
    <a:custClr name="Violet Grey 60%">
      <a:srgbClr val="B0A2A5"/>
    </a:custClr>
    <a:custClr name="Reflex Blue 40%">
      <a:srgbClr val="99A1D0"/>
    </a:custClr>
    <a:custClr name="Stone 40%">
      <a:srgbClr val="DFDDCB"/>
    </a:custClr>
    <a:custClr name="Persian Blue 40%">
      <a:srgbClr val="99CCDA"/>
    </a:custClr>
    <a:custClr name="Mulberry Purple 40%">
      <a:srgbClr val="C5AAC0"/>
    </a:custClr>
    <a:custClr name="Forest Green 40%">
      <a:srgbClr val="99CFC8"/>
    </a:custClr>
    <a:custClr name="Carmin Red 40%">
      <a:srgbClr val="D5A4AC"/>
    </a:custClr>
    <a:custClr name="Amber Yellow 40%">
      <a:srgbClr val="EBD099"/>
    </a:custClr>
    <a:custClr name="Royal Blue 40%">
      <a:srgbClr val="A1A5BB"/>
    </a:custClr>
    <a:custClr name="Green Smoke 40%">
      <a:srgbClr val="C6CBCB"/>
    </a:custClr>
    <a:custClr name="Violet Grey 40%">
      <a:srgbClr val="CAC1C3"/>
    </a:custClr>
    <a:custClr name="Reflex Blue 20%">
      <a:srgbClr val="CCD0E7"/>
    </a:custClr>
    <a:custClr name="Stone 20%">
      <a:srgbClr val="EFEEE5"/>
    </a:custClr>
    <a:custClr name="Persian Blue 20%">
      <a:srgbClr val="CCE5ED"/>
    </a:custClr>
    <a:custClr name="Mulberry Purple 20%">
      <a:srgbClr val="E2D5E0"/>
    </a:custClr>
    <a:custClr name="Forest Green 20%">
      <a:srgbClr val="CCE7E3"/>
    </a:custClr>
    <a:custClr name="Carmin Red 20%">
      <a:srgbClr val="EAD1D5"/>
    </a:custClr>
    <a:custClr name="Amber Yellow 20%">
      <a:srgbClr val="F5E8CC"/>
    </a:custClr>
    <a:custClr name="Royal Blue 20%">
      <a:srgbClr val="D0D2DD"/>
    </a:custClr>
    <a:custClr name="Green Smoke 20%">
      <a:srgbClr val="E3E5E5"/>
    </a:custClr>
    <a:custClr name="Violet Grey 20%">
      <a:srgbClr val="E5E0E1"/>
    </a:custClr>
  </a:custClrLst>
  <a:extLst>
    <a:ext uri="{05A4C25C-085E-4340-85A3-A5531E510DB2}">
      <thm15:themeFamily xmlns:thm15="http://schemas.microsoft.com/office/thememl/2012/main" name="jb_powerpoint_4_3" id="{B093BAF9-22C9-4922-8BB9-94DFAFF2AE95}" vid="{9C8757FE-A4C5-4A5A-92B3-7CFA970585BB}"/>
    </a:ext>
  </a:extLst>
</a:theme>
</file>

<file path=ppt/theme/theme2.xml><?xml version="1.0" encoding="utf-8"?>
<a:theme xmlns:a="http://schemas.openxmlformats.org/drawingml/2006/main" name="1_Office">
  <a:themeElements>
    <a:clrScheme name="Julius Baer 2018">
      <a:dk1>
        <a:srgbClr val="000000"/>
      </a:dk1>
      <a:lt1>
        <a:srgbClr val="FFFFFF"/>
      </a:lt1>
      <a:dk2>
        <a:srgbClr val="717C7D"/>
      </a:dk2>
      <a:lt2>
        <a:srgbClr val="E3E5E5"/>
      </a:lt2>
      <a:accent1>
        <a:srgbClr val="001489"/>
      </a:accent1>
      <a:accent2>
        <a:srgbClr val="B0AA7E"/>
      </a:accent2>
      <a:accent3>
        <a:srgbClr val="007FA3"/>
      </a:accent3>
      <a:accent4>
        <a:srgbClr val="6E2B62"/>
      </a:accent4>
      <a:accent5>
        <a:srgbClr val="008675"/>
      </a:accent5>
      <a:accent6>
        <a:srgbClr val="971B2F"/>
      </a:accent6>
      <a:hlink>
        <a:srgbClr val="000000"/>
      </a:hlink>
      <a:folHlink>
        <a:srgbClr val="000000"/>
      </a:folHlink>
    </a:clrScheme>
    <a:fontScheme name="Julius Bär">
      <a:majorFont>
        <a:latin typeface="Verlag Office"/>
        <a:ea typeface=""/>
        <a:cs typeface=""/>
      </a:majorFont>
      <a:minorFont>
        <a:latin typeface="Verlag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20000"/>
          </a:lnSpc>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ts val="1800"/>
          </a:lnSpc>
          <a:defRPr sz="1200" dirty="0" err="1" smtClean="0"/>
        </a:defPPr>
      </a:lstStyle>
    </a:txDef>
  </a:objectDefaults>
  <a:extraClrSchemeLst>
    <a:extraClrScheme>
      <a:clrScheme name="Julius Baer 2018">
        <a:dk1>
          <a:srgbClr val="000000"/>
        </a:dk1>
        <a:lt1>
          <a:srgbClr val="FFFFFF"/>
        </a:lt1>
        <a:dk2>
          <a:srgbClr val="717C7D"/>
        </a:dk2>
        <a:lt2>
          <a:srgbClr val="E3E5E5"/>
        </a:lt2>
        <a:accent1>
          <a:srgbClr val="001489"/>
        </a:accent1>
        <a:accent2>
          <a:srgbClr val="B0AA7E"/>
        </a:accent2>
        <a:accent3>
          <a:srgbClr val="007FA3"/>
        </a:accent3>
        <a:accent4>
          <a:srgbClr val="6E2B62"/>
        </a:accent4>
        <a:accent5>
          <a:srgbClr val="008675"/>
        </a:accent5>
        <a:accent6>
          <a:srgbClr val="971B2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Reflex Blue 100%">
      <a:srgbClr val="001489"/>
    </a:custClr>
    <a:custClr name="Stone 100%">
      <a:srgbClr val="B0AA7E"/>
    </a:custClr>
    <a:custClr name="Persian Blue 100%">
      <a:srgbClr val="007FA3"/>
    </a:custClr>
    <a:custClr name="Mulberry Purple 100%">
      <a:srgbClr val="6E2B62"/>
    </a:custClr>
    <a:custClr name="Forest Green 100%">
      <a:srgbClr val="008675"/>
    </a:custClr>
    <a:custClr name="Carmin Red 100%">
      <a:srgbClr val="971B2F"/>
    </a:custClr>
    <a:custClr name="Amber Yellow 100%">
      <a:srgbClr val="CC8A00"/>
    </a:custClr>
    <a:custClr name="Royal Blue 100%">
      <a:srgbClr val="141E55"/>
    </a:custClr>
    <a:custClr name="Green Smoke 100%">
      <a:srgbClr val="717C7D"/>
    </a:custClr>
    <a:custClr name="Violet Grey 100%">
      <a:srgbClr val="7B6469"/>
    </a:custClr>
    <a:custClr name="Reflex Blue 80%">
      <a:srgbClr val="3343A1"/>
    </a:custClr>
    <a:custClr name="Stone 80%">
      <a:srgbClr val="C0BB98"/>
    </a:custClr>
    <a:custClr name="Persian Blue 80%">
      <a:srgbClr val="3399B5"/>
    </a:custClr>
    <a:custClr name="Mulberry Purple 80%">
      <a:srgbClr val="8B5581"/>
    </a:custClr>
    <a:custClr name="Forest Green 80%">
      <a:srgbClr val="339E91"/>
    </a:custClr>
    <a:custClr name="Carmin Red 80%">
      <a:srgbClr val="AC4959"/>
    </a:custClr>
    <a:custClr name="Amber Yellow 80%">
      <a:srgbClr val="D6A133"/>
    </a:custClr>
    <a:custClr name="Royal Blue 80%">
      <a:srgbClr val="434B77"/>
    </a:custClr>
    <a:custClr name="Green Smoke 80%">
      <a:srgbClr val="8D9697"/>
    </a:custClr>
    <a:custClr name="Violet Grey 80%">
      <a:srgbClr val="958387"/>
    </a:custClr>
    <a:custClr name="Reflex Blue 60%">
      <a:srgbClr val="6672B8"/>
    </a:custClr>
    <a:custClr name="Stone 60%">
      <a:srgbClr val="D0CCB2"/>
    </a:custClr>
    <a:custClr name="Persian Blue 60%">
      <a:srgbClr val="66B2C8"/>
    </a:custClr>
    <a:custClr name="Mulberry Purple 60%">
      <a:srgbClr val="A880A1"/>
    </a:custClr>
    <a:custClr name="Forest Green 60%">
      <a:srgbClr val="66B6AC"/>
    </a:custClr>
    <a:custClr name="Carmin Red 60%">
      <a:srgbClr val="C17682"/>
    </a:custClr>
    <a:custClr name="Amber Yellow 60%">
      <a:srgbClr val="E0B966"/>
    </a:custClr>
    <a:custClr name="Royal Blue 60%">
      <a:srgbClr val="727899"/>
    </a:custClr>
    <a:custClr name="Green Smoke 60%">
      <a:srgbClr val="AAB0B1"/>
    </a:custClr>
    <a:custClr name="Violet Grey 60%">
      <a:srgbClr val="B0A2A5"/>
    </a:custClr>
    <a:custClr name="Reflex Blue 40%">
      <a:srgbClr val="99A1D0"/>
    </a:custClr>
    <a:custClr name="Stone 40%">
      <a:srgbClr val="DFDDCB"/>
    </a:custClr>
    <a:custClr name="Persian Blue 40%">
      <a:srgbClr val="99CCDA"/>
    </a:custClr>
    <a:custClr name="Mulberry Purple 40%">
      <a:srgbClr val="C5AAC0"/>
    </a:custClr>
    <a:custClr name="Forest Green 40%">
      <a:srgbClr val="99CFC8"/>
    </a:custClr>
    <a:custClr name="Carmin Red 40%">
      <a:srgbClr val="D5A4AC"/>
    </a:custClr>
    <a:custClr name="Amber Yellow 40%">
      <a:srgbClr val="EBD099"/>
    </a:custClr>
    <a:custClr name="Royal Blue 40%">
      <a:srgbClr val="A1A5BB"/>
    </a:custClr>
    <a:custClr name="Green Smoke 40%">
      <a:srgbClr val="C6CBCB"/>
    </a:custClr>
    <a:custClr name="Violet Grey 40%">
      <a:srgbClr val="CAC1C3"/>
    </a:custClr>
    <a:custClr name="Reflex Blue 20%">
      <a:srgbClr val="CCD0E7"/>
    </a:custClr>
    <a:custClr name="Stone 20%">
      <a:srgbClr val="EFEEE5"/>
    </a:custClr>
    <a:custClr name="Persian Blue 20%">
      <a:srgbClr val="CCE5ED"/>
    </a:custClr>
    <a:custClr name="Mulberry Purple 20%">
      <a:srgbClr val="E2D5E0"/>
    </a:custClr>
    <a:custClr name="Forest Green 20%">
      <a:srgbClr val="CCE7E3"/>
    </a:custClr>
    <a:custClr name="Carmin Red 20%">
      <a:srgbClr val="EAD1D5"/>
    </a:custClr>
    <a:custClr name="Amber Yellow 20%">
      <a:srgbClr val="F5E8CC"/>
    </a:custClr>
    <a:custClr name="Royal Blue 20%">
      <a:srgbClr val="D0D2DD"/>
    </a:custClr>
    <a:custClr name="Green Smoke 20%">
      <a:srgbClr val="E3E5E5"/>
    </a:custClr>
    <a:custClr name="Violet Grey 20%">
      <a:srgbClr val="E5E0E1"/>
    </a:custClr>
  </a:custClrLst>
  <a:extLst>
    <a:ext uri="{05A4C25C-085E-4340-85A3-A5531E510DB2}">
      <thm15:themeFamily xmlns:thm15="http://schemas.microsoft.com/office/thememl/2012/main" name="Presentation1" id="{5E741CAA-F58A-4CE8-8C4D-22E4280053EA}" vid="{2A551A6B-35FC-4FE8-A9DA-A10FAE7B49A2}"/>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1489"/>
    </a:dk2>
    <a:lt2>
      <a:srgbClr val="EDC8A3"/>
    </a:lt2>
    <a:accent1>
      <a:srgbClr val="007FA3"/>
    </a:accent1>
    <a:accent2>
      <a:srgbClr val="CC8A00"/>
    </a:accent2>
    <a:accent3>
      <a:srgbClr val="6E2B62"/>
    </a:accent3>
    <a:accent4>
      <a:srgbClr val="B0AA7E"/>
    </a:accent4>
    <a:accent5>
      <a:srgbClr val="971B2F"/>
    </a:accent5>
    <a:accent6>
      <a:srgbClr val="717C7D"/>
    </a:accent6>
    <a:hlink>
      <a:srgbClr val="B0AA7E"/>
    </a:hlink>
    <a:folHlink>
      <a:srgbClr val="787270"/>
    </a:folHlink>
  </a:clrScheme>
  <a:fontScheme name="Julius Bär Font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01489"/>
    </a:dk2>
    <a:lt2>
      <a:srgbClr val="EDC8A3"/>
    </a:lt2>
    <a:accent1>
      <a:srgbClr val="007FA3"/>
    </a:accent1>
    <a:accent2>
      <a:srgbClr val="CC8A00"/>
    </a:accent2>
    <a:accent3>
      <a:srgbClr val="6E2B62"/>
    </a:accent3>
    <a:accent4>
      <a:srgbClr val="B0AA7E"/>
    </a:accent4>
    <a:accent5>
      <a:srgbClr val="971B2F"/>
    </a:accent5>
    <a:accent6>
      <a:srgbClr val="717C7D"/>
    </a:accent6>
    <a:hlink>
      <a:srgbClr val="B0AA7E"/>
    </a:hlink>
    <a:folHlink>
      <a:srgbClr val="787270"/>
    </a:folHlink>
  </a:clrScheme>
  <a:fontScheme name="Julius Bär Font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jb_powerpoint_4_3</Template>
  <TotalTime>0</TotalTime>
  <Words>7177</Words>
  <Application>Microsoft Office PowerPoint</Application>
  <PresentationFormat>On-screen Show (4:3)</PresentationFormat>
  <Paragraphs>801</Paragraphs>
  <Slides>42</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Verlag Office</vt:lpstr>
      <vt:lpstr>Wingdings</vt:lpstr>
      <vt:lpstr>Times New Roman</vt:lpstr>
      <vt:lpstr>Office</vt:lpstr>
      <vt:lpstr>1_Office</vt:lpstr>
      <vt:lpstr>PowerPoint Presentation</vt:lpstr>
      <vt:lpstr>PowerPoint Presentation</vt:lpstr>
      <vt:lpstr>PowerPoint Presentation</vt:lpstr>
      <vt:lpstr>NEXT GENERATION INVESTMENT THEMES Mapping the future to five key themes</vt:lpstr>
      <vt:lpstr>NEXT GENERATION INVESTMENT UNIVERSE Mapping the future to five key themes</vt:lpstr>
      <vt:lpstr>THE HYPE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LEGAL INFORMATION (1/3)</vt:lpstr>
      <vt:lpstr>IMPORTANT LEGAL INFORMATION (2/3)</vt:lpstr>
      <vt:lpstr>IMPORTANT LEGAL INFORMATION (3/3)</vt:lpstr>
      <vt:lpstr>PowerPoint Presentation</vt:lpstr>
    </vt:vector>
  </TitlesOfParts>
  <Company>Julius Baer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fabiano.vallesi@juliusbaer.com</dc:creator>
  <cp:lastModifiedBy>jiazhi.chenseiler@juliusbaer.com</cp:lastModifiedBy>
  <cp:revision>100</cp:revision>
  <cp:lastPrinted>2020-05-05T04:58:29Z</cp:lastPrinted>
  <dcterms:created xsi:type="dcterms:W3CDTF">2020-04-29T13:42:23Z</dcterms:created>
  <dcterms:modified xsi:type="dcterms:W3CDTF">2021-01-20T10:00:49Z</dcterms:modified>
  <cp:contentStatus>## JB Classification: internal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jb_classification_visible">
    <vt:bool>false</vt:bool>
  </property>
</Properties>
</file>